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74" r:id="rId7"/>
    <p:sldId id="275" r:id="rId8"/>
    <p:sldId id="263" r:id="rId9"/>
    <p:sldId id="276" r:id="rId10"/>
    <p:sldId id="262" r:id="rId11"/>
    <p:sldId id="273" r:id="rId12"/>
    <p:sldId id="280" r:id="rId13"/>
    <p:sldId id="265" r:id="rId14"/>
    <p:sldId id="266" r:id="rId15"/>
    <p:sldId id="277" r:id="rId16"/>
    <p:sldId id="278" r:id="rId17"/>
    <p:sldId id="279" r:id="rId18"/>
    <p:sldId id="267" r:id="rId19"/>
    <p:sldId id="268" r:id="rId20"/>
    <p:sldId id="269" r:id="rId21"/>
    <p:sldId id="270" r:id="rId22"/>
    <p:sldId id="271" r:id="rId23"/>
  </p:sldIdLst>
  <p:sldSz cx="111553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72" y="204"/>
      </p:cViewPr>
      <p:guideLst>
        <p:guide orient="horz" pos="2160"/>
        <p:guide pos="35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56FF8-28D2-4C8D-9F56-4D8A7A199CF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1143000"/>
            <a:ext cx="5019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04F0D-EADF-4842-B8CB-E2A2388D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2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করে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49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২ </a:t>
            </a:r>
            <a:r>
              <a:rPr lang="en-US" dirty="0" err="1"/>
              <a:t>মিনিটে</a:t>
            </a:r>
            <a:r>
              <a:rPr lang="en-US" dirty="0"/>
              <a:t> </a:t>
            </a:r>
            <a:r>
              <a:rPr lang="en-US" dirty="0" err="1"/>
              <a:t>লিখবে</a:t>
            </a:r>
            <a:r>
              <a:rPr lang="en-US" dirty="0"/>
              <a:t> ও </a:t>
            </a:r>
            <a:r>
              <a:rPr lang="en-US" dirty="0" smtClean="0"/>
              <a:t>২ </a:t>
            </a:r>
            <a:r>
              <a:rPr lang="en-US" dirty="0" err="1"/>
              <a:t>মিনিটে</a:t>
            </a:r>
            <a:r>
              <a:rPr lang="en-US" dirty="0"/>
              <a:t> </a:t>
            </a:r>
            <a:r>
              <a:rPr lang="en-US" dirty="0" err="1"/>
              <a:t>মূল্যায়ণ</a:t>
            </a:r>
            <a:r>
              <a:rPr lang="en-US" dirty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C07D0-BFB7-48FF-A40F-4F04D92015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00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সরসরি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এক্সেল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খুলে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8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03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02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77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৪ </a:t>
            </a:r>
            <a:r>
              <a:rPr lang="en-US" sz="1400" dirty="0" err="1" smtClean="0"/>
              <a:t>মিনিটে</a:t>
            </a:r>
            <a:r>
              <a:rPr lang="en-US" sz="1400" dirty="0" smtClean="0"/>
              <a:t> </a:t>
            </a:r>
            <a:r>
              <a:rPr lang="en-US" sz="1400" dirty="0" err="1" smtClean="0"/>
              <a:t>লিখবে</a:t>
            </a:r>
            <a:r>
              <a:rPr lang="en-US" sz="1400" dirty="0" smtClean="0"/>
              <a:t> ও ৩ </a:t>
            </a:r>
            <a:r>
              <a:rPr lang="en-US" sz="1400" dirty="0" err="1" smtClean="0"/>
              <a:t>মিনিটে</a:t>
            </a:r>
            <a:r>
              <a:rPr lang="en-US" sz="1400" dirty="0" smtClean="0"/>
              <a:t> </a:t>
            </a:r>
            <a:r>
              <a:rPr lang="en-US" sz="1400" dirty="0" err="1" smtClean="0"/>
              <a:t>মূল্যায়ণ</a:t>
            </a:r>
            <a:r>
              <a:rPr lang="en-US" sz="1400" dirty="0" smtClean="0"/>
              <a:t>।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99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শিক্ষার্থীরা যে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Option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টি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বেছে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নিবে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শিক্ষক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সেই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Option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টিতে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ক্লিক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করবেন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92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শিক্ষার্থীরা যে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Option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টি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বেছে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নিবে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শিক্ষক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সেই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Option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টিতে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ক্লিক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করবেন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1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শিক্ষক 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57F-A1FC-4A56-BEE9-12EB233B41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3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9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উল্লেখ</a:t>
            </a:r>
            <a:r>
              <a:rPr lang="en-US" baseline="0" dirty="0" smtClean="0"/>
              <a:t> করে </a:t>
            </a:r>
            <a:r>
              <a:rPr lang="en-US" baseline="0" dirty="0" err="1" smtClean="0"/>
              <a:t>পড়াবেন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88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উল্লেখ</a:t>
            </a:r>
            <a:r>
              <a:rPr lang="en-US" baseline="0" dirty="0" smtClean="0"/>
              <a:t> </a:t>
            </a:r>
            <a:r>
              <a:rPr lang="en-US" baseline="0" dirty="0" smtClean="0"/>
              <a:t>করে </a:t>
            </a:r>
            <a:r>
              <a:rPr lang="en-US" baseline="0" dirty="0" err="1" smtClean="0"/>
              <a:t>পড়াবেন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এক্সেল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বিস্তারিত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86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২ </a:t>
            </a:r>
            <a:r>
              <a:rPr lang="en-US" dirty="0" err="1" smtClean="0"/>
              <a:t>মিনিটে</a:t>
            </a:r>
            <a:r>
              <a:rPr lang="en-US" dirty="0" smtClean="0"/>
              <a:t> </a:t>
            </a:r>
            <a:r>
              <a:rPr lang="en-US" dirty="0" err="1" smtClean="0"/>
              <a:t>লিখবে</a:t>
            </a:r>
            <a:r>
              <a:rPr lang="en-US" dirty="0" smtClean="0"/>
              <a:t> ও ১ </a:t>
            </a:r>
            <a:r>
              <a:rPr lang="en-US" dirty="0" err="1" smtClean="0"/>
              <a:t>মিনিটে</a:t>
            </a:r>
            <a:r>
              <a:rPr lang="en-US" dirty="0" smtClean="0"/>
              <a:t> </a:t>
            </a:r>
            <a:r>
              <a:rPr lang="en-US" dirty="0" err="1" smtClean="0"/>
              <a:t>মূল্যায়ণ</a:t>
            </a:r>
            <a:r>
              <a:rPr lang="en-US" dirty="0" smtClean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5488-D394-4589-91BD-0F7ACFEE01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35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বিস্তারিত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পড়াবেন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97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1143000"/>
            <a:ext cx="5019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সফটওয়্যারের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3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4421" y="1122363"/>
            <a:ext cx="8366522" cy="2387600"/>
          </a:xfrm>
          <a:prstGeom prst="rect">
            <a:avLst/>
          </a:prstGeom>
        </p:spPr>
        <p:txBody>
          <a:bodyPr anchor="b"/>
          <a:lstStyle>
            <a:lvl1pPr algn="ctr">
              <a:defRPr sz="549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4421" y="3602038"/>
            <a:ext cx="836652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96"/>
            </a:lvl1pPr>
            <a:lvl2pPr marL="418338" indent="0" algn="ctr">
              <a:buNone/>
              <a:defRPr sz="1830"/>
            </a:lvl2pPr>
            <a:lvl3pPr marL="836676" indent="0" algn="ctr">
              <a:buNone/>
              <a:defRPr sz="1647"/>
            </a:lvl3pPr>
            <a:lvl4pPr marL="1255014" indent="0" algn="ctr">
              <a:buNone/>
              <a:defRPr sz="1464"/>
            </a:lvl4pPr>
            <a:lvl5pPr marL="1673352" indent="0" algn="ctr">
              <a:buNone/>
              <a:defRPr sz="1464"/>
            </a:lvl5pPr>
            <a:lvl6pPr marL="2091690" indent="0" algn="ctr">
              <a:buNone/>
              <a:defRPr sz="1464"/>
            </a:lvl6pPr>
            <a:lvl7pPr marL="2510028" indent="0" algn="ctr">
              <a:buNone/>
              <a:defRPr sz="1464"/>
            </a:lvl7pPr>
            <a:lvl8pPr marL="2928366" indent="0" algn="ctr">
              <a:buNone/>
              <a:defRPr sz="1464"/>
            </a:lvl8pPr>
            <a:lvl9pPr marL="3346704" indent="0" algn="ctr">
              <a:buNone/>
              <a:defRPr sz="14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1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31" y="365126"/>
            <a:ext cx="96215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931" y="1825625"/>
            <a:ext cx="9621501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3057" y="365125"/>
            <a:ext cx="24053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931" y="365125"/>
            <a:ext cx="707668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7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136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31" y="365126"/>
            <a:ext cx="96215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931" y="1825625"/>
            <a:ext cx="96215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1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21" y="1709739"/>
            <a:ext cx="9621501" cy="2852737"/>
          </a:xfrm>
          <a:prstGeom prst="rect">
            <a:avLst/>
          </a:prstGeom>
        </p:spPr>
        <p:txBody>
          <a:bodyPr anchor="b"/>
          <a:lstStyle>
            <a:lvl1pPr>
              <a:defRPr sz="549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121" y="4589464"/>
            <a:ext cx="962150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96">
                <a:solidFill>
                  <a:schemeClr val="tx1">
                    <a:tint val="75000"/>
                  </a:schemeClr>
                </a:solidFill>
              </a:defRPr>
            </a:lvl1pPr>
            <a:lvl2pPr marL="418338" indent="0">
              <a:buNone/>
              <a:defRPr sz="1830">
                <a:solidFill>
                  <a:schemeClr val="tx1">
                    <a:tint val="75000"/>
                  </a:schemeClr>
                </a:solidFill>
              </a:defRPr>
            </a:lvl2pPr>
            <a:lvl3pPr marL="836676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3pPr>
            <a:lvl4pPr marL="1255014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4pPr>
            <a:lvl5pPr marL="1673352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5pPr>
            <a:lvl6pPr marL="2091690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6pPr>
            <a:lvl7pPr marL="2510028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7pPr>
            <a:lvl8pPr marL="2928366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8pPr>
            <a:lvl9pPr marL="3346704" indent="0">
              <a:buNone/>
              <a:defRPr sz="14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5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31" y="365126"/>
            <a:ext cx="96215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931" y="1825625"/>
            <a:ext cx="474102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403" y="1825625"/>
            <a:ext cx="474102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0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84" y="365126"/>
            <a:ext cx="96215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85" y="1681163"/>
            <a:ext cx="471924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6" b="1"/>
            </a:lvl1pPr>
            <a:lvl2pPr marL="418338" indent="0">
              <a:buNone/>
              <a:defRPr sz="1830" b="1"/>
            </a:lvl2pPr>
            <a:lvl3pPr marL="836676" indent="0">
              <a:buNone/>
              <a:defRPr sz="1647" b="1"/>
            </a:lvl3pPr>
            <a:lvl4pPr marL="1255014" indent="0">
              <a:buNone/>
              <a:defRPr sz="1464" b="1"/>
            </a:lvl4pPr>
            <a:lvl5pPr marL="1673352" indent="0">
              <a:buNone/>
              <a:defRPr sz="1464" b="1"/>
            </a:lvl5pPr>
            <a:lvl6pPr marL="2091690" indent="0">
              <a:buNone/>
              <a:defRPr sz="1464" b="1"/>
            </a:lvl6pPr>
            <a:lvl7pPr marL="2510028" indent="0">
              <a:buNone/>
              <a:defRPr sz="1464" b="1"/>
            </a:lvl7pPr>
            <a:lvl8pPr marL="2928366" indent="0">
              <a:buNone/>
              <a:defRPr sz="1464" b="1"/>
            </a:lvl8pPr>
            <a:lvl9pPr marL="3346704" indent="0">
              <a:buNone/>
              <a:defRPr sz="14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385" y="2505075"/>
            <a:ext cx="471924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7403" y="1681163"/>
            <a:ext cx="474248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6" b="1"/>
            </a:lvl1pPr>
            <a:lvl2pPr marL="418338" indent="0">
              <a:buNone/>
              <a:defRPr sz="1830" b="1"/>
            </a:lvl2pPr>
            <a:lvl3pPr marL="836676" indent="0">
              <a:buNone/>
              <a:defRPr sz="1647" b="1"/>
            </a:lvl3pPr>
            <a:lvl4pPr marL="1255014" indent="0">
              <a:buNone/>
              <a:defRPr sz="1464" b="1"/>
            </a:lvl4pPr>
            <a:lvl5pPr marL="1673352" indent="0">
              <a:buNone/>
              <a:defRPr sz="1464" b="1"/>
            </a:lvl5pPr>
            <a:lvl6pPr marL="2091690" indent="0">
              <a:buNone/>
              <a:defRPr sz="1464" b="1"/>
            </a:lvl6pPr>
            <a:lvl7pPr marL="2510028" indent="0">
              <a:buNone/>
              <a:defRPr sz="1464" b="1"/>
            </a:lvl7pPr>
            <a:lvl8pPr marL="2928366" indent="0">
              <a:buNone/>
              <a:defRPr sz="1464" b="1"/>
            </a:lvl8pPr>
            <a:lvl9pPr marL="3346704" indent="0">
              <a:buNone/>
              <a:defRPr sz="14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7403" y="2505075"/>
            <a:ext cx="474248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31" y="365126"/>
            <a:ext cx="96215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2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84" y="457200"/>
            <a:ext cx="3597895" cy="1600200"/>
          </a:xfrm>
          <a:prstGeom prst="rect">
            <a:avLst/>
          </a:prstGeom>
        </p:spPr>
        <p:txBody>
          <a:bodyPr anchor="b"/>
          <a:lstStyle>
            <a:lvl1pPr>
              <a:defRPr sz="292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482" y="987426"/>
            <a:ext cx="5647403" cy="4873625"/>
          </a:xfrm>
          <a:prstGeom prst="rect">
            <a:avLst/>
          </a:prstGeom>
        </p:spPr>
        <p:txBody>
          <a:bodyPr/>
          <a:lstStyle>
            <a:lvl1pPr>
              <a:defRPr sz="2928"/>
            </a:lvl1pPr>
            <a:lvl2pPr>
              <a:defRPr sz="2562"/>
            </a:lvl2pPr>
            <a:lvl3pPr>
              <a:defRPr sz="2196"/>
            </a:lvl3pPr>
            <a:lvl4pPr>
              <a:defRPr sz="1830"/>
            </a:lvl4pPr>
            <a:lvl5pPr>
              <a:defRPr sz="1830"/>
            </a:lvl5pPr>
            <a:lvl6pPr>
              <a:defRPr sz="1830"/>
            </a:lvl6pPr>
            <a:lvl7pPr>
              <a:defRPr sz="1830"/>
            </a:lvl7pPr>
            <a:lvl8pPr>
              <a:defRPr sz="1830"/>
            </a:lvl8pPr>
            <a:lvl9pPr>
              <a:defRPr sz="183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84" y="2057400"/>
            <a:ext cx="359789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4"/>
            </a:lvl1pPr>
            <a:lvl2pPr marL="418338" indent="0">
              <a:buNone/>
              <a:defRPr sz="1281"/>
            </a:lvl2pPr>
            <a:lvl3pPr marL="836676" indent="0">
              <a:buNone/>
              <a:defRPr sz="1098"/>
            </a:lvl3pPr>
            <a:lvl4pPr marL="1255014" indent="0">
              <a:buNone/>
              <a:defRPr sz="915"/>
            </a:lvl4pPr>
            <a:lvl5pPr marL="1673352" indent="0">
              <a:buNone/>
              <a:defRPr sz="915"/>
            </a:lvl5pPr>
            <a:lvl6pPr marL="2091690" indent="0">
              <a:buNone/>
              <a:defRPr sz="915"/>
            </a:lvl6pPr>
            <a:lvl7pPr marL="2510028" indent="0">
              <a:buNone/>
              <a:defRPr sz="915"/>
            </a:lvl7pPr>
            <a:lvl8pPr marL="2928366" indent="0">
              <a:buNone/>
              <a:defRPr sz="915"/>
            </a:lvl8pPr>
            <a:lvl9pPr marL="3346704" indent="0">
              <a:buNone/>
              <a:defRPr sz="91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0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84" y="457200"/>
            <a:ext cx="3597895" cy="1600200"/>
          </a:xfrm>
          <a:prstGeom prst="rect">
            <a:avLst/>
          </a:prstGeom>
        </p:spPr>
        <p:txBody>
          <a:bodyPr anchor="b"/>
          <a:lstStyle>
            <a:lvl1pPr>
              <a:defRPr sz="292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42482" y="987426"/>
            <a:ext cx="564740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28"/>
            </a:lvl1pPr>
            <a:lvl2pPr marL="418338" indent="0">
              <a:buNone/>
              <a:defRPr sz="2562"/>
            </a:lvl2pPr>
            <a:lvl3pPr marL="836676" indent="0">
              <a:buNone/>
              <a:defRPr sz="2196"/>
            </a:lvl3pPr>
            <a:lvl4pPr marL="1255014" indent="0">
              <a:buNone/>
              <a:defRPr sz="1830"/>
            </a:lvl4pPr>
            <a:lvl5pPr marL="1673352" indent="0">
              <a:buNone/>
              <a:defRPr sz="1830"/>
            </a:lvl5pPr>
            <a:lvl6pPr marL="2091690" indent="0">
              <a:buNone/>
              <a:defRPr sz="1830"/>
            </a:lvl6pPr>
            <a:lvl7pPr marL="2510028" indent="0">
              <a:buNone/>
              <a:defRPr sz="1830"/>
            </a:lvl7pPr>
            <a:lvl8pPr marL="2928366" indent="0">
              <a:buNone/>
              <a:defRPr sz="1830"/>
            </a:lvl8pPr>
            <a:lvl9pPr marL="3346704" indent="0">
              <a:buNone/>
              <a:defRPr sz="183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84" y="2057400"/>
            <a:ext cx="359789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4"/>
            </a:lvl1pPr>
            <a:lvl2pPr marL="418338" indent="0">
              <a:buNone/>
              <a:defRPr sz="1281"/>
            </a:lvl2pPr>
            <a:lvl3pPr marL="836676" indent="0">
              <a:buNone/>
              <a:defRPr sz="1098"/>
            </a:lvl3pPr>
            <a:lvl4pPr marL="1255014" indent="0">
              <a:buNone/>
              <a:defRPr sz="915"/>
            </a:lvl4pPr>
            <a:lvl5pPr marL="1673352" indent="0">
              <a:buNone/>
              <a:defRPr sz="915"/>
            </a:lvl5pPr>
            <a:lvl6pPr marL="2091690" indent="0">
              <a:buNone/>
              <a:defRPr sz="915"/>
            </a:lvl6pPr>
            <a:lvl7pPr marL="2510028" indent="0">
              <a:buNone/>
              <a:defRPr sz="915"/>
            </a:lvl7pPr>
            <a:lvl8pPr marL="2928366" indent="0">
              <a:buNone/>
              <a:defRPr sz="915"/>
            </a:lvl8pPr>
            <a:lvl9pPr marL="3346704" indent="0">
              <a:buNone/>
              <a:defRPr sz="91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931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C4A61966-CF05-4D5E-9053-B14AAC514C8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95214" y="6356351"/>
            <a:ext cx="37649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78475" y="6356351"/>
            <a:ext cx="2509957" cy="365125"/>
          </a:xfrm>
          <a:prstGeom prst="rect">
            <a:avLst/>
          </a:prstGeom>
        </p:spPr>
        <p:txBody>
          <a:bodyPr/>
          <a:lstStyle/>
          <a:p>
            <a:fld id="{F9BA0CD1-C548-4058-9BFA-73983CFE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0617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27000" y="114300"/>
            <a:ext cx="10756900" cy="6591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4000" y="254000"/>
            <a:ext cx="10490200" cy="6299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8"/>
          <a:stretch/>
        </p:blipFill>
        <p:spPr>
          <a:xfrm>
            <a:off x="8616950" y="-344487"/>
            <a:ext cx="2114550" cy="1652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0" b="23568"/>
          <a:stretch/>
        </p:blipFill>
        <p:spPr>
          <a:xfrm rot="10800000">
            <a:off x="241300" y="5530849"/>
            <a:ext cx="2114550" cy="110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6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836676" rtl="0" eaLnBrk="1" latinLnBrk="0" hangingPunct="1">
        <a:lnSpc>
          <a:spcPct val="90000"/>
        </a:lnSpc>
        <a:spcBef>
          <a:spcPct val="0"/>
        </a:spcBef>
        <a:buNone/>
        <a:defRPr sz="40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169" indent="-209169" algn="l" defTabSz="836676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1pPr>
      <a:lvl2pPr marL="627507" indent="-209169" algn="l" defTabSz="836676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6" kern="1200">
          <a:solidFill>
            <a:schemeClr val="tx1"/>
          </a:solidFill>
          <a:latin typeface="+mn-lt"/>
          <a:ea typeface="+mn-ea"/>
          <a:cs typeface="+mn-cs"/>
        </a:defRPr>
      </a:lvl2pPr>
      <a:lvl3pPr marL="1045845" indent="-209169" algn="l" defTabSz="836676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0" kern="1200">
          <a:solidFill>
            <a:schemeClr val="tx1"/>
          </a:solidFill>
          <a:latin typeface="+mn-lt"/>
          <a:ea typeface="+mn-ea"/>
          <a:cs typeface="+mn-cs"/>
        </a:defRPr>
      </a:lvl3pPr>
      <a:lvl4pPr marL="1464183" indent="-209169" algn="l" defTabSz="836676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4pPr>
      <a:lvl5pPr marL="1882521" indent="-209169" algn="l" defTabSz="836676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5pPr>
      <a:lvl6pPr marL="2300859" indent="-209169" algn="l" defTabSz="836676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6pPr>
      <a:lvl7pPr marL="2719197" indent="-209169" algn="l" defTabSz="836676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7pPr>
      <a:lvl8pPr marL="3137535" indent="-209169" algn="l" defTabSz="836676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8pPr>
      <a:lvl9pPr marL="3555873" indent="-209169" algn="l" defTabSz="836676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6676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1pPr>
      <a:lvl2pPr marL="418338" algn="l" defTabSz="836676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2pPr>
      <a:lvl3pPr marL="836676" algn="l" defTabSz="836676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3pPr>
      <a:lvl4pPr marL="1255014" algn="l" defTabSz="836676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4pPr>
      <a:lvl5pPr marL="1673352" algn="l" defTabSz="836676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5pPr>
      <a:lvl6pPr marL="2091690" algn="l" defTabSz="836676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6pPr>
      <a:lvl7pPr marL="2510028" algn="l" defTabSz="836676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7pPr>
      <a:lvl8pPr marL="2928366" algn="l" defTabSz="836676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8pPr>
      <a:lvl9pPr marL="3346704" algn="l" defTabSz="836676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2670" r="4396" b="4299"/>
          <a:stretch/>
        </p:blipFill>
        <p:spPr>
          <a:xfrm>
            <a:off x="2303012" y="447194"/>
            <a:ext cx="6550926" cy="5772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47134" y="2638867"/>
            <a:ext cx="5423940" cy="133587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8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8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8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81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84" y="3763608"/>
            <a:ext cx="1571683" cy="1496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23" y="3885984"/>
            <a:ext cx="1250661" cy="12463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5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282" y="4562085"/>
            <a:ext cx="6653534" cy="131893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94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lang="en-US" sz="3294" dirty="0">
                <a:latin typeface="NikoshBAN" panose="02000000000000000000" pitchFamily="2" charset="0"/>
                <a:cs typeface="NikoshBAN" panose="02000000000000000000" pitchFamily="2" charset="0"/>
              </a:rPr>
              <a:t>কী , সংক্ষেপে লিখ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907" y="1728281"/>
            <a:ext cx="3944805" cy="2625089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0377" y="879615"/>
            <a:ext cx="2155845" cy="59926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94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379C09-1DCD-4D4A-879C-3783455616F8}"/>
              </a:ext>
            </a:extLst>
          </p:cNvPr>
          <p:cNvSpPr txBox="1"/>
          <p:nvPr/>
        </p:nvSpPr>
        <p:spPr>
          <a:xfrm>
            <a:off x="7880806" y="1728280"/>
            <a:ext cx="2095707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8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928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928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928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023197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7908" y="371909"/>
            <a:ext cx="217423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3833" y="5036021"/>
            <a:ext cx="9103057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বহুসংখ্যক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চারকোনা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A14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ওয়ার্কবুকে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ওয়ার্কশিট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21" y="1255595"/>
            <a:ext cx="6582204" cy="3643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ed Rectangular Callout 1"/>
          <p:cNvSpPr/>
          <p:nvPr/>
        </p:nvSpPr>
        <p:spPr>
          <a:xfrm>
            <a:off x="928048" y="1119121"/>
            <a:ext cx="1733198" cy="934564"/>
          </a:xfrm>
          <a:prstGeom prst="wedgeRoundRectCallout">
            <a:avLst>
              <a:gd name="adj1" fmla="val 59640"/>
              <a:gd name="adj2" fmla="val 107522"/>
              <a:gd name="adj3" fmla="val 1666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2737" y="2674961"/>
            <a:ext cx="1000523" cy="232012"/>
          </a:xfrm>
          <a:prstGeom prst="rect">
            <a:avLst/>
          </a:prstGeom>
          <a:noFill/>
          <a:ln w="57150">
            <a:solidFill>
              <a:srgbClr val="CA1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750627" y="2674961"/>
            <a:ext cx="1487538" cy="699294"/>
          </a:xfrm>
          <a:prstGeom prst="wedgeRoundRectCallout">
            <a:avLst>
              <a:gd name="adj1" fmla="val 59640"/>
              <a:gd name="adj2" fmla="val 107522"/>
              <a:gd name="adj3" fmla="val 1666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83922" y="3739488"/>
            <a:ext cx="518816" cy="245660"/>
          </a:xfrm>
          <a:prstGeom prst="roundRect">
            <a:avLst/>
          </a:prstGeom>
          <a:noFill/>
          <a:ln w="38100">
            <a:solidFill>
              <a:srgbClr val="CA1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3"/>
          </p:cNvCxnSpPr>
          <p:nvPr/>
        </p:nvCxnSpPr>
        <p:spPr>
          <a:xfrm flipV="1">
            <a:off x="2902738" y="3832684"/>
            <a:ext cx="5586169" cy="29634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398293" y="2975207"/>
            <a:ext cx="40943" cy="1405723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946710" y="4000576"/>
            <a:ext cx="1009935" cy="175639"/>
          </a:xfrm>
          <a:prstGeom prst="rect">
            <a:avLst/>
          </a:prstGeom>
          <a:noFill/>
          <a:ln w="57150">
            <a:solidFill>
              <a:srgbClr val="CA1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9461680" y="3626187"/>
            <a:ext cx="960318" cy="666926"/>
          </a:xfrm>
          <a:prstGeom prst="wedgeRoundRectCallout">
            <a:avLst>
              <a:gd name="adj1" fmla="val -182510"/>
              <a:gd name="adj2" fmla="val 21572"/>
              <a:gd name="adj3" fmla="val 1666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4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84081" y="5099859"/>
            <a:ext cx="9124695" cy="1106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ওপরের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আইকনে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ওয়ার্কশিট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খুলি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বুঝার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9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1504" y="562170"/>
            <a:ext cx="4011931" cy="626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72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en-US" sz="3472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347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00" y="1545165"/>
            <a:ext cx="4559475" cy="3049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266476"/>
              </p:ext>
            </p:extLst>
          </p:nvPr>
        </p:nvGraphicFramePr>
        <p:xfrm>
          <a:off x="1394267" y="1694361"/>
          <a:ext cx="3436983" cy="289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4267" y="1694361"/>
                        <a:ext cx="3436983" cy="2899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2715904" y="4067033"/>
            <a:ext cx="163774" cy="103282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94388" y="891274"/>
            <a:ext cx="4027052" cy="649451"/>
          </a:xfrm>
          <a:prstGeom prst="ellipse">
            <a:avLst/>
          </a:prstGeom>
          <a:gradFill flip="none" rotWithShape="1">
            <a:gsLst>
              <a:gs pos="99000">
                <a:schemeClr val="accent1">
                  <a:tint val="66000"/>
                  <a:satMod val="160000"/>
                </a:schemeClr>
              </a:gs>
              <a:gs pos="55000">
                <a:schemeClr val="accent1">
                  <a:tint val="44500"/>
                  <a:satMod val="160000"/>
                </a:schemeClr>
              </a:gs>
              <a:gs pos="0">
                <a:srgbClr val="EB1384"/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6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388" y="1717119"/>
            <a:ext cx="4262325" cy="2836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379C09-1DCD-4D4A-879C-3783455616F8}"/>
              </a:ext>
            </a:extLst>
          </p:cNvPr>
          <p:cNvSpPr txBox="1"/>
          <p:nvPr/>
        </p:nvSpPr>
        <p:spPr>
          <a:xfrm>
            <a:off x="7935192" y="1540724"/>
            <a:ext cx="2246038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8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928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৪মিনিট</a:t>
            </a:r>
            <a:endParaRPr lang="en-US" sz="292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9588" y="4930488"/>
            <a:ext cx="7757774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ওয়ার্কশিটে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7337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891" y="311626"/>
            <a:ext cx="5286244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573" y="5636532"/>
            <a:ext cx="9983804" cy="5586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ডেস্কটপের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স্টার্ট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All Programs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56" y="1026058"/>
            <a:ext cx="6765120" cy="4351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790080" y="3149693"/>
            <a:ext cx="1200081" cy="5586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ডেস্কটপ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28799" y="4954143"/>
            <a:ext cx="477672" cy="45936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101754" y="4312691"/>
            <a:ext cx="764275" cy="383093"/>
          </a:xfrm>
          <a:prstGeom prst="roundRect">
            <a:avLst/>
          </a:prstGeom>
          <a:noFill/>
          <a:ln w="57150">
            <a:solidFill>
              <a:srgbClr val="CA1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91650" y="4599301"/>
            <a:ext cx="178344" cy="3548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36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2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891" y="344624"/>
            <a:ext cx="5654733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0155" y="5768354"/>
            <a:ext cx="8352711" cy="5586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লিস্ট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Microsoft Office এ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43" y="1152419"/>
            <a:ext cx="5282606" cy="4269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929350" y="3627364"/>
            <a:ext cx="1282892" cy="5586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ডেস্কটপ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84141" y="2156346"/>
            <a:ext cx="1869745" cy="245661"/>
          </a:xfrm>
          <a:prstGeom prst="roundRect">
            <a:avLst/>
          </a:prstGeom>
          <a:noFill/>
          <a:ln w="57150">
            <a:solidFill>
              <a:srgbClr val="CA1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067033" y="2402007"/>
            <a:ext cx="994901" cy="336634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0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2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2228" y="352431"/>
            <a:ext cx="7965794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573" y="5636532"/>
            <a:ext cx="9983804" cy="5586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সবশেষে Microsoft office  Excel- 2007/ 10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9"/>
          <a:stretch/>
        </p:blipFill>
        <p:spPr>
          <a:xfrm>
            <a:off x="2816861" y="1037231"/>
            <a:ext cx="5808523" cy="4490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2775917" y="4885900"/>
            <a:ext cx="676966" cy="52094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52632" y="3998793"/>
            <a:ext cx="1241947" cy="383093"/>
          </a:xfrm>
          <a:prstGeom prst="roundRect">
            <a:avLst/>
          </a:prstGeom>
          <a:noFill/>
          <a:ln w="57150">
            <a:solidFill>
              <a:srgbClr val="CA1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50775" y="1678675"/>
            <a:ext cx="2204115" cy="229282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35181" y="2264754"/>
            <a:ext cx="1577718" cy="35540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070708" y="2006221"/>
            <a:ext cx="2158892" cy="258534"/>
          </a:xfrm>
          <a:prstGeom prst="roundRect">
            <a:avLst/>
          </a:prstGeom>
          <a:noFill/>
          <a:ln w="57150">
            <a:solidFill>
              <a:srgbClr val="CA1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27722" y="4394579"/>
            <a:ext cx="431454" cy="6281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038525" y="1419367"/>
            <a:ext cx="1241947" cy="259308"/>
          </a:xfrm>
          <a:prstGeom prst="roundRect">
            <a:avLst/>
          </a:prstGeom>
          <a:noFill/>
          <a:ln w="57150">
            <a:solidFill>
              <a:srgbClr val="CA1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2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repeatCount="2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1" grpId="0" animBg="1"/>
      <p:bldP spid="11" grpId="1" animBg="1"/>
      <p:bldP spid="13" grpId="0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1022" y="830104"/>
            <a:ext cx="5269246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8514" y="1805408"/>
            <a:ext cx="7339922" cy="289002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ডেস্কটপের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Start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All 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Programs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30" dirty="0">
                <a:latin typeface="NikoshBAN" panose="02000000000000000000" pitchFamily="2" charset="0"/>
                <a:cs typeface="NikoshBAN" panose="02000000000000000000" pitchFamily="2" charset="0"/>
              </a:rPr>
              <a:t>তারপর </a:t>
            </a:r>
            <a:r>
              <a:rPr lang="en-US" sz="303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লিস্ট</a:t>
            </a:r>
            <a:r>
              <a:rPr lang="en-US" sz="303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030" dirty="0">
                <a:latin typeface="NikoshBAN" panose="02000000000000000000" pitchFamily="2" charset="0"/>
                <a:cs typeface="NikoshBAN" panose="02000000000000000000" pitchFamily="2" charset="0"/>
              </a:rPr>
              <a:t> Microsoft Office এ </a:t>
            </a:r>
            <a:r>
              <a:rPr lang="en-US" sz="303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3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3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3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03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30" dirty="0">
                <a:latin typeface="NikoshBAN" panose="02000000000000000000" pitchFamily="2" charset="0"/>
                <a:cs typeface="NikoshBAN" panose="02000000000000000000" pitchFamily="2" charset="0"/>
              </a:rPr>
              <a:t>সবশেষে Microsoft office  Excel- 2007/ 10 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/----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70" y="446022"/>
            <a:ext cx="1357652" cy="13529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2108" y="5085959"/>
            <a:ext cx="9983804" cy="10248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ডেস্কটপে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স্প্রেডশিট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ডাবল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3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31" y="5085959"/>
            <a:ext cx="472337" cy="4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7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74469" y="548845"/>
            <a:ext cx="3006426" cy="820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735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735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735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14" y="1446130"/>
            <a:ext cx="2928283" cy="20116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99" y="1446130"/>
            <a:ext cx="2928283" cy="20116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090332"/>
              </p:ext>
            </p:extLst>
          </p:nvPr>
        </p:nvGraphicFramePr>
        <p:xfrm>
          <a:off x="1848203" y="4361321"/>
          <a:ext cx="7697332" cy="19858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48666"/>
                <a:gridCol w="3848666"/>
              </a:tblGrid>
              <a:tr h="574153">
                <a:tc>
                  <a:txBody>
                    <a:bodyPr/>
                    <a:lstStyle/>
                    <a:p>
                      <a:pPr algn="ctr"/>
                      <a:r>
                        <a:rPr lang="bn-IN" sz="33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‘ক’ দল </a:t>
                      </a:r>
                      <a:endParaRPr lang="en-US" sz="33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2161" marR="72161" marT="36081" marB="360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3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‘খ’ দল </a:t>
                      </a:r>
                      <a:endParaRPr lang="en-US" sz="33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2161" marR="72161" marT="36081" marB="36081"/>
                </a:tc>
              </a:tr>
              <a:tr h="1410806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en-US" sz="2900" dirty="0" smtClean="0">
                          <a:latin typeface="NikoshBAN" pitchFamily="2" charset="0"/>
                          <a:cs typeface="NikoshBAN" pitchFamily="2" charset="0"/>
                        </a:rPr>
                        <a:t>১নং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ছবিটি </a:t>
                      </a:r>
                      <a:r>
                        <a:rPr lang="en-US" sz="29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কোন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সফটওয়্যারকে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নির্দেশ করে, এর সুবিধা</a:t>
                      </a:r>
                      <a:r>
                        <a:rPr lang="bn-IN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লিখ। </a:t>
                      </a:r>
                      <a:endParaRPr lang="en-US" sz="29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2161" marR="72161" marT="36081" marB="36081"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en-US" sz="2900" dirty="0" smtClean="0">
                          <a:latin typeface="NikoshBAN" pitchFamily="2" charset="0"/>
                          <a:cs typeface="NikoshBAN" pitchFamily="2" charset="0"/>
                        </a:rPr>
                        <a:t>২নং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ছবিটি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নির্দেশ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করে, 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এ </a:t>
                      </a:r>
                      <a:r>
                        <a:rPr lang="en-US" sz="29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সম্পর্কে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৩টি </a:t>
                      </a:r>
                      <a:r>
                        <a:rPr lang="en-US" sz="29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বাক্য</a:t>
                      </a:r>
                      <a:r>
                        <a:rPr lang="en-US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bn-IN" sz="2900" baseline="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29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2161" marR="72161" marT="36081" marB="36081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59052" y="3697774"/>
            <a:ext cx="1730591" cy="54290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928" dirty="0">
                <a:latin typeface="NikoshBAN" panose="02000000000000000000" pitchFamily="2" charset="0"/>
                <a:cs typeface="NikoshBAN" panose="02000000000000000000" pitchFamily="2" charset="0"/>
              </a:rPr>
              <a:t>১-নং </a:t>
            </a:r>
            <a:r>
              <a:rPr lang="en-US" sz="2928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92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7945" y="3697775"/>
            <a:ext cx="1730591" cy="5586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928" dirty="0">
                <a:latin typeface="NikoshBAN" panose="02000000000000000000" pitchFamily="2" charset="0"/>
                <a:cs typeface="NikoshBAN" panose="02000000000000000000" pitchFamily="2" charset="0"/>
              </a:rPr>
              <a:t>২-নং</a:t>
            </a:r>
            <a:r>
              <a:rPr lang="en-US" sz="303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0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379C09-1DCD-4D4A-879C-3783455616F8}"/>
              </a:ext>
            </a:extLst>
          </p:cNvPr>
          <p:cNvSpPr txBox="1"/>
          <p:nvPr/>
        </p:nvSpPr>
        <p:spPr>
          <a:xfrm>
            <a:off x="7275691" y="656232"/>
            <a:ext cx="1961691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8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928" dirty="0">
                <a:latin typeface="NikoshBAN" panose="02000000000000000000" pitchFamily="2" charset="0"/>
                <a:cs typeface="NikoshBAN" panose="02000000000000000000" pitchFamily="2" charset="0"/>
              </a:rPr>
              <a:t>- ৭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0623941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28202" y="1504836"/>
            <a:ext cx="5532363" cy="6614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928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2928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928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9946" y="2215755"/>
            <a:ext cx="2853707" cy="6625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22474" y="2214607"/>
            <a:ext cx="2870455" cy="6625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28" dirty="0"/>
          </a:p>
        </p:txBody>
      </p:sp>
      <p:sp>
        <p:nvSpPr>
          <p:cNvPr id="31" name="Rectangle 30"/>
          <p:cNvSpPr/>
          <p:nvPr/>
        </p:nvSpPr>
        <p:spPr>
          <a:xfrm>
            <a:off x="2719948" y="2977199"/>
            <a:ext cx="2867033" cy="632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ফ্যাক্স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22473" y="3004253"/>
            <a:ext cx="2908545" cy="632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অ্যাবাকাস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63063" y="3761224"/>
            <a:ext cx="7859273" cy="6614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আইকন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19947" y="4511324"/>
            <a:ext cx="3271284" cy="7556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28" dirty="0"/>
          </a:p>
        </p:txBody>
      </p:sp>
      <p:sp>
        <p:nvSpPr>
          <p:cNvPr id="22" name="Rectangle 21"/>
          <p:cNvSpPr/>
          <p:nvPr/>
        </p:nvSpPr>
        <p:spPr>
          <a:xfrm>
            <a:off x="6422473" y="4547472"/>
            <a:ext cx="2909595" cy="7319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28" dirty="0"/>
          </a:p>
        </p:txBody>
      </p:sp>
      <p:sp>
        <p:nvSpPr>
          <p:cNvPr id="24" name="Rectangle 23"/>
          <p:cNvSpPr/>
          <p:nvPr/>
        </p:nvSpPr>
        <p:spPr>
          <a:xfrm>
            <a:off x="2719947" y="5367846"/>
            <a:ext cx="3203640" cy="7170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28" dirty="0"/>
          </a:p>
        </p:txBody>
      </p:sp>
      <p:sp>
        <p:nvSpPr>
          <p:cNvPr id="26" name="Rectangle 25"/>
          <p:cNvSpPr/>
          <p:nvPr/>
        </p:nvSpPr>
        <p:spPr>
          <a:xfrm>
            <a:off x="6422474" y="5367846"/>
            <a:ext cx="2905682" cy="7170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ভার্চুয়ালি যোগাযোগ</a:t>
            </a:r>
            <a:r>
              <a:rPr lang="bn-IN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06352" y="801553"/>
            <a:ext cx="2488886" cy="587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2229" y="3004253"/>
            <a:ext cx="420941" cy="85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41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7983056" y="561279"/>
            <a:ext cx="1202688" cy="1158953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6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1464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3062" y="5400759"/>
            <a:ext cx="601508" cy="85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41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95" y="3926096"/>
            <a:ext cx="517213" cy="44027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20953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94" y="600503"/>
            <a:ext cx="2847306" cy="33267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1499403" y="4007137"/>
            <a:ext cx="8158927" cy="2523203"/>
            <a:chOff x="-40306" y="3432990"/>
            <a:chExt cx="8515892" cy="2739210"/>
          </a:xfrm>
        </p:grpSpPr>
        <p:grpSp>
          <p:nvGrpSpPr>
            <p:cNvPr id="5" name="Group 4"/>
            <p:cNvGrpSpPr/>
            <p:nvPr/>
          </p:nvGrpSpPr>
          <p:grpSpPr>
            <a:xfrm>
              <a:off x="419100" y="3432990"/>
              <a:ext cx="4191000" cy="2739210"/>
              <a:chOff x="4648200" y="2438401"/>
              <a:chExt cx="4191000" cy="273921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648200" y="2438401"/>
                <a:ext cx="4191000" cy="2739210"/>
              </a:xfrm>
              <a:prstGeom prst="round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2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53000" y="2521565"/>
                <a:ext cx="3657599" cy="574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41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-40306" y="3584034"/>
              <a:ext cx="4123112" cy="21791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60" dirty="0">
                  <a:latin typeface="NikoshBAN" pitchFamily="2" charset="0"/>
                  <a:cs typeface="NikoshBAN" pitchFamily="2" charset="0"/>
                </a:rPr>
                <a:t>রফরফের নুর ছিদ্দিকা</a:t>
              </a:r>
            </a:p>
            <a:p>
              <a:pPr algn="ctr"/>
              <a:r>
                <a:rPr lang="bn-IN" sz="2928" dirty="0">
                  <a:latin typeface="NikoshBAN" pitchFamily="2" charset="0"/>
                  <a:cs typeface="NikoshBAN" pitchFamily="2" charset="0"/>
                </a:rPr>
                <a:t>সহকারী শিক্ষক (আইসিটি)</a:t>
              </a:r>
            </a:p>
            <a:p>
              <a:pPr algn="ctr"/>
              <a:r>
                <a:rPr lang="bn-IN" sz="2928" dirty="0">
                  <a:latin typeface="NikoshBAN" pitchFamily="2" charset="0"/>
                  <a:cs typeface="NikoshBAN" pitchFamily="2" charset="0"/>
                </a:rPr>
                <a:t>পলোগ্রাউন্ড বহু</a:t>
              </a:r>
              <a:r>
                <a:rPr lang="en-US" sz="2928" dirty="0" err="1">
                  <a:latin typeface="NikoshBAN" pitchFamily="2" charset="0"/>
                  <a:cs typeface="NikoshBAN" pitchFamily="2" charset="0"/>
                </a:rPr>
                <a:t>মু</a:t>
              </a:r>
              <a:r>
                <a:rPr lang="bn-IN" sz="2928" dirty="0">
                  <a:latin typeface="NikoshBAN" pitchFamily="2" charset="0"/>
                  <a:cs typeface="NikoshBAN" pitchFamily="2" charset="0"/>
                </a:rPr>
                <a:t>খী উচ্চ বিদ্যালয়</a:t>
              </a:r>
              <a:endParaRPr lang="en-US" sz="2928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928" dirty="0" err="1" smtClean="0">
                  <a:latin typeface="NikoshBAN" pitchFamily="2" charset="0"/>
                  <a:cs typeface="NikoshBAN" pitchFamily="2" charset="0"/>
                </a:rPr>
                <a:t>কোতোয়ালি</a:t>
              </a:r>
              <a:r>
                <a:rPr lang="en-US" sz="2928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928" dirty="0" err="1" smtClean="0">
                  <a:latin typeface="NikoshBAN" pitchFamily="2" charset="0"/>
                  <a:cs typeface="NikoshBAN" pitchFamily="2" charset="0"/>
                </a:rPr>
                <a:t>চট্টগ্রাম</a:t>
              </a:r>
              <a:r>
                <a:rPr lang="en-US" sz="2928" dirty="0">
                  <a:latin typeface="NikoshBAN" pitchFamily="2" charset="0"/>
                  <a:cs typeface="NikoshBAN" pitchFamily="2" charset="0"/>
                </a:rPr>
                <a:t>।</a:t>
              </a:r>
              <a:endParaRPr lang="bn-IN" sz="2928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41786" y="3584034"/>
              <a:ext cx="3733800" cy="16288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94" dirty="0">
                  <a:latin typeface="NikoshBAN" pitchFamily="2" charset="0"/>
                  <a:cs typeface="NikoshBAN" pitchFamily="2" charset="0"/>
                </a:rPr>
                <a:t>তথ্য ও যোগাযোগ প্রযুক্তি </a:t>
              </a:r>
              <a:endParaRPr lang="bn-IN" sz="3294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928" dirty="0">
                  <a:latin typeface="NikoshBAN" pitchFamily="2" charset="0"/>
                  <a:cs typeface="NikoshBAN" pitchFamily="2" charset="0"/>
                </a:rPr>
                <a:t>8ম শ্রেণি </a:t>
              </a:r>
              <a:endParaRPr lang="bn-IN" sz="2928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928" dirty="0">
                  <a:latin typeface="NikoshBAN" pitchFamily="2" charset="0"/>
                  <a:cs typeface="NikoshBAN" pitchFamily="2" charset="0"/>
                </a:rPr>
                <a:t>১ম অধ্যায় , </a:t>
              </a:r>
              <a:r>
                <a:rPr lang="en-US" sz="2928" dirty="0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928" dirty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928" dirty="0" smtClean="0">
                  <a:latin typeface="NikoshBAN" pitchFamily="2" charset="0"/>
                  <a:cs typeface="NikoshBAN" pitchFamily="2" charset="0"/>
                </a:rPr>
                <a:t>22 </a:t>
              </a:r>
              <a:endParaRPr lang="bn-IN" sz="2928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2" r="21555"/>
          <a:stretch/>
        </p:blipFill>
        <p:spPr>
          <a:xfrm>
            <a:off x="5335264" y="1409727"/>
            <a:ext cx="663358" cy="4137714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91" y="586855"/>
            <a:ext cx="2847306" cy="33267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72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28202" y="1504836"/>
            <a:ext cx="5532363" cy="6614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928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2928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928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9946" y="2215755"/>
            <a:ext cx="2853707" cy="6625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ওয়ার্কশিট</a:t>
            </a:r>
            <a:endParaRPr lang="en-US" sz="2928" dirty="0"/>
          </a:p>
        </p:txBody>
      </p:sp>
      <p:sp>
        <p:nvSpPr>
          <p:cNvPr id="30" name="Rectangle 29"/>
          <p:cNvSpPr/>
          <p:nvPr/>
        </p:nvSpPr>
        <p:spPr>
          <a:xfrm>
            <a:off x="6422474" y="2214607"/>
            <a:ext cx="2870455" cy="6625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 </a:t>
            </a:r>
            <a:r>
              <a:rPr lang="en-US" sz="2928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19948" y="2977199"/>
            <a:ext cx="2867033" cy="632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 </a:t>
            </a:r>
            <a:r>
              <a:rPr lang="en-US" sz="2928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22473" y="3004253"/>
            <a:ext cx="2908545" cy="632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ওয়ার্কবুক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63063" y="3761224"/>
            <a:ext cx="7859273" cy="6614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ওয়ার্কশিটে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19947" y="4511324"/>
            <a:ext cx="3271284" cy="7556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</a:t>
            </a:r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28" dirty="0"/>
          </a:p>
        </p:txBody>
      </p:sp>
      <p:sp>
        <p:nvSpPr>
          <p:cNvPr id="22" name="Rectangle 21"/>
          <p:cNvSpPr/>
          <p:nvPr/>
        </p:nvSpPr>
        <p:spPr>
          <a:xfrm>
            <a:off x="6422473" y="4547472"/>
            <a:ext cx="2909595" cy="7319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২০০ </a:t>
            </a:r>
            <a:endParaRPr lang="en-US" sz="2928" dirty="0"/>
          </a:p>
        </p:txBody>
      </p:sp>
      <p:sp>
        <p:nvSpPr>
          <p:cNvPr id="24" name="Rectangle 23"/>
          <p:cNvSpPr/>
          <p:nvPr/>
        </p:nvSpPr>
        <p:spPr>
          <a:xfrm>
            <a:off x="2719947" y="5367846"/>
            <a:ext cx="3203640" cy="7170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</a:t>
            </a:r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928" dirty="0"/>
          </a:p>
        </p:txBody>
      </p:sp>
      <p:sp>
        <p:nvSpPr>
          <p:cNvPr id="26" name="Rectangle 25"/>
          <p:cNvSpPr/>
          <p:nvPr/>
        </p:nvSpPr>
        <p:spPr>
          <a:xfrm>
            <a:off x="6422474" y="5367846"/>
            <a:ext cx="2905682" cy="7170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8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92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06352" y="801553"/>
            <a:ext cx="2488886" cy="587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92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92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2229" y="3004253"/>
            <a:ext cx="420941" cy="85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41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7983056" y="561279"/>
            <a:ext cx="1202688" cy="1158953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6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1464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3062" y="5400759"/>
            <a:ext cx="601508" cy="85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41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5899978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>
            <a:spLocks noChangeArrowheads="1"/>
          </p:cNvSpPr>
          <p:nvPr/>
        </p:nvSpPr>
        <p:spPr bwMode="auto">
          <a:xfrm>
            <a:off x="4233318" y="1275543"/>
            <a:ext cx="2582953" cy="639679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3157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157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28" y="2149804"/>
            <a:ext cx="2919298" cy="192491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81626" y="4318057"/>
            <a:ext cx="7152940" cy="14911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শিট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ব্যাবহৃত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0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0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0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0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0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3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3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20" y="1222540"/>
            <a:ext cx="1676245" cy="169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5049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85" y="1524771"/>
            <a:ext cx="5609083" cy="3821079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883606" y="1524771"/>
            <a:ext cx="744446" cy="382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6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2" name="Rectangle 1"/>
          <p:cNvSpPr/>
          <p:nvPr/>
        </p:nvSpPr>
        <p:spPr>
          <a:xfrm>
            <a:off x="4480948" y="3269258"/>
            <a:ext cx="3616057" cy="993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28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প্রত্যেককেই আইসিটিতে দক্ষ হওয়া উচিৎ। </a:t>
            </a:r>
            <a:endParaRPr lang="en-US" sz="2928" dirty="0"/>
          </a:p>
        </p:txBody>
      </p:sp>
    </p:spTree>
    <p:extLst>
      <p:ext uri="{BB962C8B-B14F-4D97-AF65-F5344CB8AC3E}">
        <p14:creationId xmlns:p14="http://schemas.microsoft.com/office/powerpoint/2010/main" val="377883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1504" y="562170"/>
            <a:ext cx="4011931" cy="626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7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47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7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47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72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3472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72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472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endParaRPr lang="en-US" sz="347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7" y="1774328"/>
            <a:ext cx="292608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65" y="1774328"/>
            <a:ext cx="292608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012072" y="5541393"/>
            <a:ext cx="7744866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হিসাব-নিকাশের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41" y="1774328"/>
            <a:ext cx="292608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reeform 7"/>
          <p:cNvSpPr/>
          <p:nvPr/>
        </p:nvSpPr>
        <p:spPr>
          <a:xfrm>
            <a:off x="914400" y="748804"/>
            <a:ext cx="2236728" cy="1305282"/>
          </a:xfrm>
          <a:custGeom>
            <a:avLst/>
            <a:gdLst>
              <a:gd name="connsiteX0" fmla="*/ 0 w 2236728"/>
              <a:gd name="connsiteY0" fmla="*/ 588675 h 1305282"/>
              <a:gd name="connsiteX1" fmla="*/ 982639 w 2236728"/>
              <a:gd name="connsiteY1" fmla="*/ 1298359 h 1305282"/>
              <a:gd name="connsiteX2" fmla="*/ 2074460 w 2236728"/>
              <a:gd name="connsiteY2" fmla="*/ 206538 h 1305282"/>
              <a:gd name="connsiteX3" fmla="*/ 2210937 w 2236728"/>
              <a:gd name="connsiteY3" fmla="*/ 1821 h 130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728" h="1305282">
                <a:moveTo>
                  <a:pt x="0" y="588675"/>
                </a:moveTo>
                <a:cubicBezTo>
                  <a:pt x="318448" y="975361"/>
                  <a:pt x="636896" y="1362048"/>
                  <a:pt x="982639" y="1298359"/>
                </a:cubicBezTo>
                <a:cubicBezTo>
                  <a:pt x="1328382" y="1234670"/>
                  <a:pt x="1869744" y="422628"/>
                  <a:pt x="2074460" y="206538"/>
                </a:cubicBezTo>
                <a:cubicBezTo>
                  <a:pt x="2279176" y="-9552"/>
                  <a:pt x="2245056" y="-3866"/>
                  <a:pt x="2210937" y="1821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03477" y="4810652"/>
            <a:ext cx="2004819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0595" y="4726340"/>
            <a:ext cx="2004819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6899" y="4747807"/>
            <a:ext cx="2004819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2072" y="5519926"/>
            <a:ext cx="7744866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সফটওয়্যারকে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8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7C0433F-A079-4F19-91C2-418345B858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8656" y="818781"/>
            <a:ext cx="6981034" cy="42135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CBCE07-3CAF-4F41-B80E-53FCFC5C5414}"/>
              </a:ext>
            </a:extLst>
          </p:cNvPr>
          <p:cNvSpPr txBox="1"/>
          <p:nvPr/>
        </p:nvSpPr>
        <p:spPr>
          <a:xfrm>
            <a:off x="3328656" y="1510713"/>
            <a:ext cx="4961086" cy="33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563" dirty="0"/>
              <a:t> </a:t>
            </a:r>
            <a:endParaRPr lang="en-US" sz="1563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F9D08C1-A83E-4054-80CF-491CBCDCF682}"/>
              </a:ext>
            </a:extLst>
          </p:cNvPr>
          <p:cNvSpPr/>
          <p:nvPr/>
        </p:nvSpPr>
        <p:spPr>
          <a:xfrm>
            <a:off x="3682643" y="1630636"/>
            <a:ext cx="5226755" cy="125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57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endParaRPr lang="en-US" sz="7576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6D8544A-42F8-4BAD-B3FB-C776748024EC}"/>
              </a:ext>
            </a:extLst>
          </p:cNvPr>
          <p:cNvSpPr/>
          <p:nvPr/>
        </p:nvSpPr>
        <p:spPr>
          <a:xfrm>
            <a:off x="6944792" y="2912646"/>
            <a:ext cx="1964605" cy="820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735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73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73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৫২</a:t>
            </a:r>
            <a:endParaRPr lang="en-US" sz="473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14F2180-9C6A-45E4-8656-3BF2D88361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6" y="818781"/>
            <a:ext cx="4502934" cy="511033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1A40976F-A973-4B62-838F-D08D8E20B945}"/>
              </a:ext>
            </a:extLst>
          </p:cNvPr>
          <p:cNvCxnSpPr>
            <a:cxnSpLocks/>
          </p:cNvCxnSpPr>
          <p:nvPr/>
        </p:nvCxnSpPr>
        <p:spPr>
          <a:xfrm>
            <a:off x="3822592" y="1693167"/>
            <a:ext cx="0" cy="99236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4E6AC3B3-238E-40D8-B21C-5F5FB0F564F1}"/>
              </a:ext>
            </a:extLst>
          </p:cNvPr>
          <p:cNvCxnSpPr>
            <a:cxnSpLocks/>
          </p:cNvCxnSpPr>
          <p:nvPr/>
        </p:nvCxnSpPr>
        <p:spPr>
          <a:xfrm>
            <a:off x="3822592" y="1682397"/>
            <a:ext cx="0" cy="99236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09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5893E-6 -2.59259E-6 L 0.5143 -0.00093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2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43 -0.00092 L 0.51558 0.196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558 0.19699 L 0.23025 0.19537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7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159" y="1193629"/>
            <a:ext cx="2527313" cy="7118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26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2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1947" y="2210939"/>
            <a:ext cx="9130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এ পাঠ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স্প্রেডশিট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ওয়ার্কশিট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স্প্রেডশিট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794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12" y="1309709"/>
            <a:ext cx="2743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17243" y="5476413"/>
            <a:ext cx="8722464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অ্যাবাকাস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r="23077"/>
          <a:stretch/>
        </p:blipFill>
        <p:spPr>
          <a:xfrm>
            <a:off x="6374241" y="1329712"/>
            <a:ext cx="2743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80158" y="383421"/>
            <a:ext cx="4665683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নিকাশ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3416" y="4658997"/>
            <a:ext cx="1730591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অ্যাবাকাস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9601" y="4658997"/>
            <a:ext cx="2017795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3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69347" y="5154451"/>
            <a:ext cx="9124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আবিষ্কারের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4" y="1164681"/>
            <a:ext cx="4528527" cy="3013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80158" y="383421"/>
            <a:ext cx="4665683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নিকাশ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95" y="1164681"/>
            <a:ext cx="4395302" cy="3013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37190" y="4313139"/>
            <a:ext cx="3012232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ডেস্কটপ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3230" y="4313139"/>
            <a:ext cx="3012232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84081" y="5099859"/>
            <a:ext cx="9124695" cy="110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94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3294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ছড়ানো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”।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প্রোগ্রামকে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ওয়ার্কবুকও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94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94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9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1504" y="562170"/>
            <a:ext cx="4011931" cy="626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72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en-US" sz="3472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347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52" y="1285501"/>
            <a:ext cx="6486910" cy="366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9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5473" y="464778"/>
            <a:ext cx="6487458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9" y="1254735"/>
            <a:ext cx="2194560" cy="2286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440" y="1254735"/>
            <a:ext cx="2194560" cy="2286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92" y="1254735"/>
            <a:ext cx="2194560" cy="2286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52657" y="4805692"/>
            <a:ext cx="8487670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স্প্রেডশিট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9698" y="3920885"/>
            <a:ext cx="1293587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2657" y="3920885"/>
            <a:ext cx="1736457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ভিসিক্যালক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4074" y="3920885"/>
            <a:ext cx="2951997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2092" y="1254735"/>
            <a:ext cx="2194560" cy="2286000"/>
          </a:xfrm>
          <a:prstGeom prst="rect">
            <a:avLst/>
          </a:prstGeom>
          <a:noFill/>
          <a:ln w="76200">
            <a:solidFill>
              <a:srgbClr val="CA1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5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</TotalTime>
  <Words>712</Words>
  <Application>Microsoft Office PowerPoint</Application>
  <PresentationFormat>Custom</PresentationFormat>
  <Paragraphs>135</Paragraphs>
  <Slides>22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83</cp:revision>
  <dcterms:created xsi:type="dcterms:W3CDTF">2021-01-18T12:55:52Z</dcterms:created>
  <dcterms:modified xsi:type="dcterms:W3CDTF">2021-01-26T15:37:15Z</dcterms:modified>
</cp:coreProperties>
</file>