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96" r:id="rId9"/>
    <p:sldId id="300" r:id="rId10"/>
    <p:sldId id="301" r:id="rId11"/>
    <p:sldId id="295" r:id="rId12"/>
    <p:sldId id="294" r:id="rId13"/>
    <p:sldId id="266" r:id="rId14"/>
    <p:sldId id="267" r:id="rId15"/>
    <p:sldId id="268" r:id="rId16"/>
    <p:sldId id="29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d Abdullah Al Muttalib" initials="MAAM" lastIdx="1" clrIdx="0">
    <p:extLst>
      <p:ext uri="{19B8F6BF-5375-455C-9EA6-DF929625EA0E}">
        <p15:presenceInfo xmlns:p15="http://schemas.microsoft.com/office/powerpoint/2012/main" userId="32ce0a47725ab88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2A072B-66D8-4B8A-8078-606806167BF6}" type="doc">
      <dgm:prSet loTypeId="urn:microsoft.com/office/officeart/2005/8/layout/list1" loCatId="list" qsTypeId="urn:microsoft.com/office/officeart/2005/8/quickstyle/3d9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F95C218-4114-4615-B9D6-242C1C0509F3}">
      <dgm:prSet phldrT="[Text]" custT="1"/>
      <dgm:spPr/>
      <dgm:t>
        <a:bodyPr/>
        <a:lstStyle/>
        <a:p>
          <a:r>
            <a:rPr lang="bn-IN" sz="11500" b="1" dirty="0">
              <a:ln w="9525"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শিখনফল</a:t>
          </a:r>
          <a:endParaRPr lang="en-US" sz="11500" dirty="0"/>
        </a:p>
      </dgm:t>
    </dgm:pt>
    <dgm:pt modelId="{ED4F124F-53CD-4A5D-A7AE-F733E1A545C3}" type="parTrans" cxnId="{35F7DA01-3284-4BF3-83DF-C227692B9EAD}">
      <dgm:prSet/>
      <dgm:spPr/>
      <dgm:t>
        <a:bodyPr/>
        <a:lstStyle/>
        <a:p>
          <a:endParaRPr lang="en-US" sz="1600"/>
        </a:p>
      </dgm:t>
    </dgm:pt>
    <dgm:pt modelId="{70A64568-2959-428D-AE30-A8F4385BBFA0}" type="sibTrans" cxnId="{35F7DA01-3284-4BF3-83DF-C227692B9EAD}">
      <dgm:prSet/>
      <dgm:spPr/>
      <dgm:t>
        <a:bodyPr/>
        <a:lstStyle/>
        <a:p>
          <a:endParaRPr lang="en-US" sz="1600"/>
        </a:p>
      </dgm:t>
    </dgm:pt>
    <dgm:pt modelId="{32F97FF1-E8F9-4928-B01B-DF6126815355}">
      <dgm:prSet phldrT="[Text]" custT="1"/>
      <dgm:spPr/>
      <dgm:t>
        <a:bodyPr/>
        <a:lstStyle/>
        <a:p>
          <a:r>
            <a: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২.৪.৪ </a:t>
          </a:r>
          <a:r>
            <a:rPr lang="en-US" sz="4400" b="1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</a:t>
          </a:r>
          <a:r>
            <a: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কীভাবে</a:t>
          </a:r>
          <a:r>
            <a: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দূষিত</a:t>
          </a:r>
          <a:r>
            <a: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হচ্ছে</a:t>
          </a:r>
          <a:r>
            <a: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  </a:t>
          </a:r>
        </a:p>
      </dgm:t>
    </dgm:pt>
    <dgm:pt modelId="{1B112521-3711-4C32-BEFD-53AB23DB45C6}" type="parTrans" cxnId="{AC7C0717-11C8-4E33-B55C-AF03943F718A}">
      <dgm:prSet/>
      <dgm:spPr/>
      <dgm:t>
        <a:bodyPr/>
        <a:lstStyle/>
        <a:p>
          <a:endParaRPr lang="en-US" sz="1600"/>
        </a:p>
      </dgm:t>
    </dgm:pt>
    <dgm:pt modelId="{DBD5FFE5-D80E-473B-A3BB-048F7956C487}" type="sibTrans" cxnId="{AC7C0717-11C8-4E33-B55C-AF03943F718A}">
      <dgm:prSet/>
      <dgm:spPr/>
      <dgm:t>
        <a:bodyPr/>
        <a:lstStyle/>
        <a:p>
          <a:endParaRPr lang="en-US" sz="1600"/>
        </a:p>
      </dgm:t>
    </dgm:pt>
    <dgm:pt modelId="{4E5FF650-3CB5-4EE4-AE94-315DF03792EA}">
      <dgm:prSet phldrT="[Text]" custT="1"/>
      <dgm:spPr/>
      <dgm:t>
        <a:bodyPr/>
        <a:lstStyle/>
        <a:p>
          <a:endParaRPr lang="en-US" sz="4400" b="1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D38DF7A-45AA-4397-AD1C-41B2DCE1FBAF}" type="parTrans" cxnId="{1CB86FD1-827B-4717-8F77-008548B34E7B}">
      <dgm:prSet/>
      <dgm:spPr/>
      <dgm:t>
        <a:bodyPr/>
        <a:lstStyle/>
        <a:p>
          <a:endParaRPr lang="en-US"/>
        </a:p>
      </dgm:t>
    </dgm:pt>
    <dgm:pt modelId="{7851DB94-43B2-4F5D-9F45-DFC7F6AFA237}" type="sibTrans" cxnId="{1CB86FD1-827B-4717-8F77-008548B34E7B}">
      <dgm:prSet/>
      <dgm:spPr/>
      <dgm:t>
        <a:bodyPr/>
        <a:lstStyle/>
        <a:p>
          <a:endParaRPr lang="en-US"/>
        </a:p>
      </dgm:t>
    </dgm:pt>
    <dgm:pt modelId="{66464ABA-63B5-40BE-8F36-B5492D255A92}" type="pres">
      <dgm:prSet presAssocID="{A62A072B-66D8-4B8A-8078-606806167BF6}" presName="linear" presStyleCnt="0">
        <dgm:presLayoutVars>
          <dgm:dir/>
          <dgm:animLvl val="lvl"/>
          <dgm:resizeHandles val="exact"/>
        </dgm:presLayoutVars>
      </dgm:prSet>
      <dgm:spPr/>
    </dgm:pt>
    <dgm:pt modelId="{69E0A21F-9A0B-4BEF-A370-3DB74EE0976D}" type="pres">
      <dgm:prSet presAssocID="{AF95C218-4114-4615-B9D6-242C1C0509F3}" presName="parentLin" presStyleCnt="0"/>
      <dgm:spPr/>
    </dgm:pt>
    <dgm:pt modelId="{17482C94-6D70-4DAD-9E60-A032F899A965}" type="pres">
      <dgm:prSet presAssocID="{AF95C218-4114-4615-B9D6-242C1C0509F3}" presName="parentLeftMargin" presStyleLbl="node1" presStyleIdx="0" presStyleCnt="1"/>
      <dgm:spPr/>
    </dgm:pt>
    <dgm:pt modelId="{911B7395-9768-492D-99EC-9E850EA64812}" type="pres">
      <dgm:prSet presAssocID="{AF95C218-4114-4615-B9D6-242C1C0509F3}" presName="parentText" presStyleLbl="node1" presStyleIdx="0" presStyleCnt="1" custLinFactX="1138" custLinFactNeighborX="100000" custLinFactNeighborY="3689">
        <dgm:presLayoutVars>
          <dgm:chMax val="0"/>
          <dgm:bulletEnabled val="1"/>
        </dgm:presLayoutVars>
      </dgm:prSet>
      <dgm:spPr/>
    </dgm:pt>
    <dgm:pt modelId="{6BCAF023-112B-4E75-B9D1-18E05F1BBFF3}" type="pres">
      <dgm:prSet presAssocID="{AF95C218-4114-4615-B9D6-242C1C0509F3}" presName="negativeSpace" presStyleCnt="0"/>
      <dgm:spPr/>
    </dgm:pt>
    <dgm:pt modelId="{2A217756-E3D3-4120-A602-BF67DA7E9FF3}" type="pres">
      <dgm:prSet presAssocID="{AF95C218-4114-4615-B9D6-242C1C0509F3}" presName="childText" presStyleLbl="conFgAcc1" presStyleIdx="0" presStyleCnt="1" custLinFactNeighborX="2257" custLinFactNeighborY="-50000">
        <dgm:presLayoutVars>
          <dgm:bulletEnabled val="1"/>
        </dgm:presLayoutVars>
      </dgm:prSet>
      <dgm:spPr/>
    </dgm:pt>
  </dgm:ptLst>
  <dgm:cxnLst>
    <dgm:cxn modelId="{35F7DA01-3284-4BF3-83DF-C227692B9EAD}" srcId="{A62A072B-66D8-4B8A-8078-606806167BF6}" destId="{AF95C218-4114-4615-B9D6-242C1C0509F3}" srcOrd="0" destOrd="0" parTransId="{ED4F124F-53CD-4A5D-A7AE-F733E1A545C3}" sibTransId="{70A64568-2959-428D-AE30-A8F4385BBFA0}"/>
    <dgm:cxn modelId="{AC7C0717-11C8-4E33-B55C-AF03943F718A}" srcId="{AF95C218-4114-4615-B9D6-242C1C0509F3}" destId="{32F97FF1-E8F9-4928-B01B-DF6126815355}" srcOrd="1" destOrd="0" parTransId="{1B112521-3711-4C32-BEFD-53AB23DB45C6}" sibTransId="{DBD5FFE5-D80E-473B-A3BB-048F7956C487}"/>
    <dgm:cxn modelId="{4308D81F-DF34-481B-B27E-3510FFC83751}" type="presOf" srcId="{A62A072B-66D8-4B8A-8078-606806167BF6}" destId="{66464ABA-63B5-40BE-8F36-B5492D255A92}" srcOrd="0" destOrd="0" presId="urn:microsoft.com/office/officeart/2005/8/layout/list1"/>
    <dgm:cxn modelId="{99E0AC37-FFD6-4750-8C9D-486D03102EA0}" type="presOf" srcId="{32F97FF1-E8F9-4928-B01B-DF6126815355}" destId="{2A217756-E3D3-4120-A602-BF67DA7E9FF3}" srcOrd="0" destOrd="1" presId="urn:microsoft.com/office/officeart/2005/8/layout/list1"/>
    <dgm:cxn modelId="{2F863C99-6A32-43DF-BE28-B1C5B07EEE86}" type="presOf" srcId="{AF95C218-4114-4615-B9D6-242C1C0509F3}" destId="{17482C94-6D70-4DAD-9E60-A032F899A965}" srcOrd="0" destOrd="0" presId="urn:microsoft.com/office/officeart/2005/8/layout/list1"/>
    <dgm:cxn modelId="{8D5DD5AC-9399-4123-BBDE-97CE603163E5}" type="presOf" srcId="{4E5FF650-3CB5-4EE4-AE94-315DF03792EA}" destId="{2A217756-E3D3-4120-A602-BF67DA7E9FF3}" srcOrd="0" destOrd="0" presId="urn:microsoft.com/office/officeart/2005/8/layout/list1"/>
    <dgm:cxn modelId="{1CB86FD1-827B-4717-8F77-008548B34E7B}" srcId="{AF95C218-4114-4615-B9D6-242C1C0509F3}" destId="{4E5FF650-3CB5-4EE4-AE94-315DF03792EA}" srcOrd="0" destOrd="0" parTransId="{CD38DF7A-45AA-4397-AD1C-41B2DCE1FBAF}" sibTransId="{7851DB94-43B2-4F5D-9F45-DFC7F6AFA237}"/>
    <dgm:cxn modelId="{E303AAF8-BEFE-4FF1-9729-5DFD76CFB9F1}" type="presOf" srcId="{AF95C218-4114-4615-B9D6-242C1C0509F3}" destId="{911B7395-9768-492D-99EC-9E850EA64812}" srcOrd="1" destOrd="0" presId="urn:microsoft.com/office/officeart/2005/8/layout/list1"/>
    <dgm:cxn modelId="{D8C8FA49-6DAC-414E-B4A0-229D92115B10}" type="presParOf" srcId="{66464ABA-63B5-40BE-8F36-B5492D255A92}" destId="{69E0A21F-9A0B-4BEF-A370-3DB74EE0976D}" srcOrd="0" destOrd="0" presId="urn:microsoft.com/office/officeart/2005/8/layout/list1"/>
    <dgm:cxn modelId="{7D55EC90-AFED-4D9C-9085-8B286131FB87}" type="presParOf" srcId="{69E0A21F-9A0B-4BEF-A370-3DB74EE0976D}" destId="{17482C94-6D70-4DAD-9E60-A032F899A965}" srcOrd="0" destOrd="0" presId="urn:microsoft.com/office/officeart/2005/8/layout/list1"/>
    <dgm:cxn modelId="{A8C6CC21-5271-4D3D-865A-5AEAD527CE13}" type="presParOf" srcId="{69E0A21F-9A0B-4BEF-A370-3DB74EE0976D}" destId="{911B7395-9768-492D-99EC-9E850EA64812}" srcOrd="1" destOrd="0" presId="urn:microsoft.com/office/officeart/2005/8/layout/list1"/>
    <dgm:cxn modelId="{3F9DEEB6-A607-4303-B6F6-AD32FDE9970B}" type="presParOf" srcId="{66464ABA-63B5-40BE-8F36-B5492D255A92}" destId="{6BCAF023-112B-4E75-B9D1-18E05F1BBFF3}" srcOrd="1" destOrd="0" presId="urn:microsoft.com/office/officeart/2005/8/layout/list1"/>
    <dgm:cxn modelId="{D139E009-AF39-4046-B8DE-216508675E3C}" type="presParOf" srcId="{66464ABA-63B5-40BE-8F36-B5492D255A92}" destId="{2A217756-E3D3-4120-A602-BF67DA7E9FF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17756-E3D3-4120-A602-BF67DA7E9FF3}">
      <dsp:nvSpPr>
        <dsp:cNvPr id="0" name=""/>
        <dsp:cNvSpPr/>
      </dsp:nvSpPr>
      <dsp:spPr>
        <a:xfrm>
          <a:off x="0" y="1158980"/>
          <a:ext cx="10832122" cy="358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693" tIns="1353820" rIns="840693" bIns="312928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400" b="1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400" b="1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২.৪.৪ </a:t>
          </a:r>
          <a:r>
            <a:rPr lang="en-US" sz="4400" b="1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</a:t>
          </a:r>
          <a:r>
            <a:rPr lang="en-US" sz="4400" b="1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কীভাবে</a:t>
          </a:r>
          <a:r>
            <a:rPr lang="en-US" sz="4400" b="1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দূষিত</a:t>
          </a:r>
          <a:r>
            <a:rPr lang="en-US" sz="4400" b="1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হচ্ছে</a:t>
          </a:r>
          <a:r>
            <a:rPr lang="en-US" sz="4400" b="1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4400" b="1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4400" b="1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400" b="1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400" b="1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  </a:t>
          </a:r>
        </a:p>
      </dsp:txBody>
      <dsp:txXfrm>
        <a:off x="0" y="1158980"/>
        <a:ext cx="10832122" cy="3583125"/>
      </dsp:txXfrm>
    </dsp:sp>
    <dsp:sp modelId="{911B7395-9768-492D-99EC-9E850EA64812}">
      <dsp:nvSpPr>
        <dsp:cNvPr id="0" name=""/>
        <dsp:cNvSpPr/>
      </dsp:nvSpPr>
      <dsp:spPr>
        <a:xfrm>
          <a:off x="1169500" y="750065"/>
          <a:ext cx="7582485" cy="1918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6600" tIns="0" rIns="286600" bIns="0" numCol="1" spcCol="1270" anchor="ctr" anchorCtr="0">
          <a:noAutofit/>
          <a:sp3d extrusionH="28000" prstMaterial="matte"/>
        </a:bodyPr>
        <a:lstStyle/>
        <a:p>
          <a:pPr marL="0" lvl="0" indent="0" algn="l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1500" b="1" kern="1200" dirty="0">
              <a:ln w="9525"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শিখনফল</a:t>
          </a:r>
          <a:endParaRPr lang="en-US" sz="11500" kern="1200" dirty="0"/>
        </a:p>
      </dsp:txBody>
      <dsp:txXfrm>
        <a:off x="1263168" y="843733"/>
        <a:ext cx="7395149" cy="1731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4877C-38D6-4300-BD7A-93A33B217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AEA2EC-A830-438B-9B56-85FF077F3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9CFB2-A185-4B71-AF62-597718C46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07736-42F7-4B57-A96B-0D23C52A1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FF2AE-FCBB-4478-BCEE-602EC2FBC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54EE0-4DA0-42CC-ADEF-C6BBE1B69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8A1CC-2D46-4F6A-A7D9-78B789C2E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8D26A-9E0E-4D4C-B641-C79C14E27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4BC22-D331-46C2-B69B-DCCB43D2C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04236-E291-419A-85D8-61071CC7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21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86B0AF-AF12-495B-892A-08F0BDBDC2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5CB6C1-7E46-481D-B487-508C0936D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25C98-4296-489A-B554-5BC1A4714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C01BF-4433-4097-BB12-DEBA46539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775F6-D81C-4279-91FA-54B426C2E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4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46962-6DCD-46A0-8EB7-DB45963B7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D54D0-7EC4-4A12-A121-69272AD40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CEEFD-77C8-43A0-874A-030509476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69859-7921-4297-A429-C46E26815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A7FC7-0B88-47DE-AC72-50E49A64E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4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1177D-3DD6-4A7D-BA67-28B58AEBC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131BC-C852-4492-B1CF-9389988B4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CAD7B-298E-473D-8F38-46E32DD6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FB9A4-F11C-4E77-BE63-0EF70A45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CF07E-2BBA-483B-9748-9056DC699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19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5D0E7-9C05-452A-B0EE-6BE8E9180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62955-7ACE-43F7-8BDC-DB02AE805E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92E553-2C98-4F8A-A99C-E591664A6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773E73-AEDB-478D-8A7E-361883771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79F91-EC2A-4B97-B4C6-1F17A7031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2816E-8667-4B81-B794-40C1E902F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35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D3AEF-4257-41E5-8929-8572C4AB6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8A53A-7C80-494C-A55A-756B08EB9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2A9115-5EA9-4483-93FE-52AA60418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468E73-8DC9-47E7-A84B-984A56D380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F69D53-9EF3-4B9E-9BCB-76F5889179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485784-1162-441F-87DE-570F62783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E228A3-3DD2-4B4D-A7EC-31813D8D6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533845-FF77-4EE8-9B2F-A0CEAEEA7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BB93F-1C41-4FFA-84CF-3F4603CED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D1DB67-BE63-4FDD-B8D8-BE361FD90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CB61BF-5B7C-4ED1-9D02-ED2DC623A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9FC178-F025-4491-9CC2-FF54713D2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71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D6D9CD-DA96-43E5-A14E-F1EB681C0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D156F1-7E8A-47F9-AE77-471552E15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2D7E5-7375-4079-A0B3-073A3EC6B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8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6C4A6-8DCF-480A-83D1-2A6A33DAA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DC2A9-E313-46E3-B509-759B2EEB7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B74DEE-ED8E-417D-91E7-396647EF80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0E9B1C-08FC-42AD-9219-D7CAE63BA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AA8EF4-CC38-446F-8AB0-C8D6BCFF7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AFDEA7-9CBE-44BD-8E38-5F2B3F79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1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C486D-37C8-4A0A-B23A-C3B8AAA1C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1D9B59-C820-45D6-8004-17A3C7B956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777066-1983-4FBC-9EA3-878EED027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F66EF-E13A-48ED-9795-1F6CB0412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0A05A-4C1B-4F2F-BD52-9E3FC056E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DA02B-4088-4E70-8D46-443D2F0E8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78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BF4C88-A9D3-4544-8443-CE709B1F2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E2843-BB79-452C-B500-2EE9C6117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08602-895C-40CB-8C23-64B318FEA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6F535-A1CE-478C-986D-300D32850CF3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8B0FB-A1C2-4EC6-B341-2B3ABDCA5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70E49-4284-4987-B225-B80B8FAEC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5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6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ild-Rose.jpg">
            <a:extLst>
              <a:ext uri="{FF2B5EF4-FFF2-40B4-BE49-F238E27FC236}">
                <a16:creationId xmlns:a16="http://schemas.microsoft.com/office/drawing/2014/main" id="{4A738080-B02A-4B63-A87A-4A0CDE53890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705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2E83A6-E66F-4DE2-A4DB-477319373E13}"/>
              </a:ext>
            </a:extLst>
          </p:cNvPr>
          <p:cNvSpPr txBox="1"/>
          <p:nvPr/>
        </p:nvSpPr>
        <p:spPr>
          <a:xfrm>
            <a:off x="3038622" y="1350498"/>
            <a:ext cx="5781821" cy="2031199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IN" sz="2800" b="1" spc="38" dirty="0">
                <a:ln w="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2800" b="1" spc="38" dirty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800" b="1" spc="38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2800" b="1" spc="38" dirty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spc="38" dirty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BD1381-D3B4-4FCF-A507-E1159D7C838C}"/>
              </a:ext>
            </a:extLst>
          </p:cNvPr>
          <p:cNvSpPr txBox="1"/>
          <p:nvPr/>
        </p:nvSpPr>
        <p:spPr>
          <a:xfrm>
            <a:off x="9157062" y="6547544"/>
            <a:ext cx="3034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solidFill>
                  <a:srgbClr val="FF0000"/>
                </a:solidFill>
              </a:rPr>
              <a:t>Md.Abdullah</a:t>
            </a:r>
            <a:r>
              <a:rPr lang="en-US" sz="2000" b="1" i="1" dirty="0">
                <a:solidFill>
                  <a:srgbClr val="FF0000"/>
                </a:solidFill>
              </a:rPr>
              <a:t> Al </a:t>
            </a:r>
            <a:r>
              <a:rPr lang="en-US" sz="2000" b="1" i="1" dirty="0" err="1">
                <a:solidFill>
                  <a:srgbClr val="FF0000"/>
                </a:solidFill>
              </a:rPr>
              <a:t>Muttalib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6" name="AutoShape 2" descr="View, Download, Rate, and Comment on this Flower Gif | Beautiful rose  flowers, Flowers gif, Flowers">
            <a:extLst>
              <a:ext uri="{FF2B5EF4-FFF2-40B4-BE49-F238E27FC236}">
                <a16:creationId xmlns:a16="http://schemas.microsoft.com/office/drawing/2014/main" id="{1C0870F8-4873-4205-BDF3-2BF6FF6886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View, Download, Rate, and Comment on this Flower Gif | Beautiful rose  flowers, Flowers gif, Flowers">
            <a:extLst>
              <a:ext uri="{FF2B5EF4-FFF2-40B4-BE49-F238E27FC236}">
                <a16:creationId xmlns:a16="http://schemas.microsoft.com/office/drawing/2014/main" id="{B6ED85E5-C1E2-4398-93F4-2DCB430E3D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5999" y="3428999"/>
            <a:ext cx="1992923" cy="199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D5AF2E-490A-44CA-82AA-0CA8300E5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886" y="1"/>
            <a:ext cx="12421772" cy="694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57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89A6AF-3BDF-425F-B7AA-FF7E1D2AF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66" y="1127370"/>
            <a:ext cx="2438840" cy="7020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D805E5-A17C-4A7E-BE49-A80BE6BD9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403" y="600783"/>
            <a:ext cx="4806462" cy="27006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B8AF5B-1F5D-4347-8FED-BDD811EE4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66" y="3273268"/>
            <a:ext cx="11029071" cy="3320911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C4699551-A2C1-4026-8976-8E600D120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12"/>
          <a:stretch/>
        </p:blipFill>
        <p:spPr bwMode="auto">
          <a:xfrm>
            <a:off x="7718475" y="600782"/>
            <a:ext cx="4149969" cy="270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106209-BBF6-46CA-9FBA-25D41C56C8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886" y="1"/>
            <a:ext cx="12421772" cy="694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9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C45CB88-44B3-46A0-91DC-4B526ED8C4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631449"/>
              </p:ext>
            </p:extLst>
          </p:nvPr>
        </p:nvGraphicFramePr>
        <p:xfrm>
          <a:off x="2208820" y="2619755"/>
          <a:ext cx="8167077" cy="314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67077">
                  <a:extLst>
                    <a:ext uri="{9D8B030D-6E8A-4147-A177-3AD203B41FA5}">
                      <a16:colId xmlns:a16="http://schemas.microsoft.com/office/drawing/2014/main" val="3536483365"/>
                    </a:ext>
                  </a:extLst>
                </a:gridCol>
              </a:tblGrid>
              <a:tr h="6297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526754"/>
                  </a:ext>
                </a:extLst>
              </a:tr>
              <a:tr h="6297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124005"/>
                  </a:ext>
                </a:extLst>
              </a:tr>
              <a:tr h="6297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521411"/>
                  </a:ext>
                </a:extLst>
              </a:tr>
              <a:tr h="6297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967978"/>
                  </a:ext>
                </a:extLst>
              </a:tr>
              <a:tr h="6297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2445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E46306C-10A0-4C7D-AE09-109E8470CEF3}"/>
              </a:ext>
            </a:extLst>
          </p:cNvPr>
          <p:cNvSpPr txBox="1"/>
          <p:nvPr/>
        </p:nvSpPr>
        <p:spPr>
          <a:xfrm>
            <a:off x="3967088" y="228736"/>
            <a:ext cx="520504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800" b="1" dirty="0" err="1">
                <a:ln/>
                <a:solidFill>
                  <a:srgbClr val="FF0000"/>
                </a:solidFill>
              </a:rPr>
              <a:t>দলীয়</a:t>
            </a:r>
            <a:r>
              <a:rPr lang="en-US" sz="8800" b="1" dirty="0">
                <a:ln/>
                <a:solidFill>
                  <a:srgbClr val="FF0000"/>
                </a:solidFill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</a:rPr>
              <a:t>কাজ</a:t>
            </a:r>
            <a:endParaRPr lang="en-US" sz="8800" b="1" dirty="0">
              <a:ln/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121AB5-C45C-4477-A72F-ADB0A5BC513F}"/>
              </a:ext>
            </a:extLst>
          </p:cNvPr>
          <p:cNvSpPr txBox="1"/>
          <p:nvPr/>
        </p:nvSpPr>
        <p:spPr>
          <a:xfrm>
            <a:off x="2429409" y="1125440"/>
            <a:ext cx="7946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দলীয়ভাবে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ACC542-AF2B-45B0-9A90-D5C9BCEDE3F9}"/>
              </a:ext>
            </a:extLst>
          </p:cNvPr>
          <p:cNvSpPr txBox="1"/>
          <p:nvPr/>
        </p:nvSpPr>
        <p:spPr>
          <a:xfrm>
            <a:off x="5227316" y="2642063"/>
            <a:ext cx="3249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DB69ED-10BD-4B51-8A15-1404FAAA546B}"/>
              </a:ext>
            </a:extLst>
          </p:cNvPr>
          <p:cNvSpPr txBox="1"/>
          <p:nvPr/>
        </p:nvSpPr>
        <p:spPr>
          <a:xfrm>
            <a:off x="5227317" y="3355461"/>
            <a:ext cx="3249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4C5067-1B39-4D98-8620-74C7B94E069A}"/>
              </a:ext>
            </a:extLst>
          </p:cNvPr>
          <p:cNvSpPr txBox="1"/>
          <p:nvPr/>
        </p:nvSpPr>
        <p:spPr>
          <a:xfrm>
            <a:off x="5413128" y="3955788"/>
            <a:ext cx="3249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কীটনাশক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BE5AAF-493D-421A-925B-85136F7E2911}"/>
              </a:ext>
            </a:extLst>
          </p:cNvPr>
          <p:cNvSpPr txBox="1"/>
          <p:nvPr/>
        </p:nvSpPr>
        <p:spPr>
          <a:xfrm>
            <a:off x="5413128" y="4507036"/>
            <a:ext cx="3249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অজৈব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97B161-FEFE-4CDE-8E25-30FEC8A9453F}"/>
              </a:ext>
            </a:extLst>
          </p:cNvPr>
          <p:cNvSpPr txBox="1"/>
          <p:nvPr/>
        </p:nvSpPr>
        <p:spPr>
          <a:xfrm>
            <a:off x="5525668" y="5158100"/>
            <a:ext cx="3249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2AEBAA-1671-4A6C-96C2-5E3347F037F3}"/>
              </a:ext>
            </a:extLst>
          </p:cNvPr>
          <p:cNvSpPr txBox="1"/>
          <p:nvPr/>
        </p:nvSpPr>
        <p:spPr>
          <a:xfrm>
            <a:off x="9157062" y="6547544"/>
            <a:ext cx="3034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solidFill>
                  <a:srgbClr val="FF0000"/>
                </a:solidFill>
              </a:rPr>
              <a:t>Md.Abdullah</a:t>
            </a:r>
            <a:r>
              <a:rPr lang="en-US" sz="2000" b="1" i="1" dirty="0">
                <a:solidFill>
                  <a:srgbClr val="FF0000"/>
                </a:solidFill>
              </a:rPr>
              <a:t> Al </a:t>
            </a:r>
            <a:r>
              <a:rPr lang="en-US" sz="2000" b="1" i="1" dirty="0" err="1">
                <a:solidFill>
                  <a:srgbClr val="FF0000"/>
                </a:solidFill>
              </a:rPr>
              <a:t>Muttalib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3B200D-107A-4B7C-A0B1-FE0195C4A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886" y="1"/>
            <a:ext cx="12421772" cy="694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8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83BE39-6D89-48AA-A5F0-6B7314FE9157}"/>
              </a:ext>
            </a:extLst>
          </p:cNvPr>
          <p:cNvSpPr txBox="1"/>
          <p:nvPr/>
        </p:nvSpPr>
        <p:spPr>
          <a:xfrm>
            <a:off x="853430" y="1759951"/>
            <a:ext cx="16946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 থেকে 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২৫,২৬ 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পৃষ্ঠা দেখ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7C6D6DC-F212-45B1-88C6-58F9F2FD6037}"/>
              </a:ext>
            </a:extLst>
          </p:cNvPr>
          <p:cNvSpPr/>
          <p:nvPr/>
        </p:nvSpPr>
        <p:spPr>
          <a:xfrm>
            <a:off x="2359721" y="2597628"/>
            <a:ext cx="803018" cy="5627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158282-ACD8-4E91-86A2-CCA9956792EC}"/>
              </a:ext>
            </a:extLst>
          </p:cNvPr>
          <p:cNvSpPr txBox="1"/>
          <p:nvPr/>
        </p:nvSpPr>
        <p:spPr>
          <a:xfrm>
            <a:off x="743096" y="854716"/>
            <a:ext cx="4839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7B19A5-880C-428C-820E-FAC9E8934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58" y="4258131"/>
            <a:ext cx="3429768" cy="24156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CA0487-C5CB-4E40-9474-67711C15C34B}"/>
              </a:ext>
            </a:extLst>
          </p:cNvPr>
          <p:cNvSpPr txBox="1"/>
          <p:nvPr/>
        </p:nvSpPr>
        <p:spPr>
          <a:xfrm>
            <a:off x="9157062" y="6547544"/>
            <a:ext cx="3034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solidFill>
                  <a:srgbClr val="FF0000"/>
                </a:solidFill>
              </a:rPr>
              <a:t>Md.Abdullah</a:t>
            </a:r>
            <a:r>
              <a:rPr lang="en-US" sz="2000" b="1" i="1" dirty="0">
                <a:solidFill>
                  <a:srgbClr val="FF0000"/>
                </a:solidFill>
              </a:rPr>
              <a:t> Al </a:t>
            </a:r>
            <a:r>
              <a:rPr lang="en-US" sz="2000" b="1" i="1" dirty="0" err="1">
                <a:solidFill>
                  <a:srgbClr val="FF0000"/>
                </a:solidFill>
              </a:rPr>
              <a:t>Muttalib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29C911-9CF0-4A51-B300-CB5F4B8F5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026" y="956603"/>
            <a:ext cx="4013387" cy="53603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2B5E02-3202-47DB-A94A-98328679D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975" y="956603"/>
            <a:ext cx="3940271" cy="53346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E18E4B-A382-44E2-88FC-B29EA0671C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886" y="1"/>
            <a:ext cx="12421772" cy="694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4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50DE42-7679-4C99-87F9-D76B6F861A0B}"/>
              </a:ext>
            </a:extLst>
          </p:cNvPr>
          <p:cNvSpPr txBox="1"/>
          <p:nvPr/>
        </p:nvSpPr>
        <p:spPr>
          <a:xfrm>
            <a:off x="2667000" y="8697"/>
            <a:ext cx="744884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সারসংক্ষেপ</a:t>
            </a:r>
            <a:r>
              <a:rPr lang="en-US" sz="13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2CEAF9-E0DE-45E4-9C5F-CC6EC2404883}"/>
              </a:ext>
            </a:extLst>
          </p:cNvPr>
          <p:cNvSpPr txBox="1"/>
          <p:nvPr/>
        </p:nvSpPr>
        <p:spPr>
          <a:xfrm>
            <a:off x="1336433" y="1592453"/>
            <a:ext cx="1046636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arenR"/>
            </a:pP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আবর্জনা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চিপসের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প্যাকেট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কৃষিকাজে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কীটনাশক,অজৈব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নিঃসরণ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তেল,রাসায়নিক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বজ্য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C36C2F-C303-44D0-B901-367ED78B12F0}"/>
              </a:ext>
            </a:extLst>
          </p:cNvPr>
          <p:cNvSpPr txBox="1"/>
          <p:nvPr/>
        </p:nvSpPr>
        <p:spPr>
          <a:xfrm>
            <a:off x="7821637" y="6339341"/>
            <a:ext cx="4257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</a:rPr>
              <a:t>Md.Abdullah</a:t>
            </a:r>
            <a:r>
              <a:rPr lang="en-US" sz="2800" b="1" i="1" dirty="0">
                <a:solidFill>
                  <a:srgbClr val="FF0000"/>
                </a:solidFill>
              </a:rPr>
              <a:t> Al </a:t>
            </a:r>
            <a:r>
              <a:rPr lang="en-US" sz="2800" b="1" i="1" dirty="0" err="1">
                <a:solidFill>
                  <a:srgbClr val="FF0000"/>
                </a:solidFill>
              </a:rPr>
              <a:t>Muttalib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6DBBA8F6-907A-48A9-8B7D-DBB76944FD42}"/>
              </a:ext>
            </a:extLst>
          </p:cNvPr>
          <p:cNvSpPr/>
          <p:nvPr/>
        </p:nvSpPr>
        <p:spPr>
          <a:xfrm>
            <a:off x="529883" y="1926468"/>
            <a:ext cx="900333" cy="3341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DFE3EBE-341A-4EAD-BF23-229B914B048E}"/>
              </a:ext>
            </a:extLst>
          </p:cNvPr>
          <p:cNvCxnSpPr/>
          <p:nvPr/>
        </p:nvCxnSpPr>
        <p:spPr>
          <a:xfrm>
            <a:off x="1223891" y="3575187"/>
            <a:ext cx="80185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0508568-BA74-4127-98C2-41A6E0A00E3D}"/>
              </a:ext>
            </a:extLst>
          </p:cNvPr>
          <p:cNvCxnSpPr/>
          <p:nvPr/>
        </p:nvCxnSpPr>
        <p:spPr>
          <a:xfrm>
            <a:off x="1179343" y="4923341"/>
            <a:ext cx="80185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6BE9FFD-4203-4AFF-A55E-69567B1EB338}"/>
              </a:ext>
            </a:extLst>
          </p:cNvPr>
          <p:cNvCxnSpPr/>
          <p:nvPr/>
        </p:nvCxnSpPr>
        <p:spPr>
          <a:xfrm>
            <a:off x="1221548" y="6339341"/>
            <a:ext cx="80185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16BDF79-0685-4A42-843D-AAA445433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886" y="1"/>
            <a:ext cx="12421772" cy="694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0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4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4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4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4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4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4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4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7905C5-4239-4DC9-B583-76972BD0447C}"/>
              </a:ext>
            </a:extLst>
          </p:cNvPr>
          <p:cNvSpPr txBox="1"/>
          <p:nvPr/>
        </p:nvSpPr>
        <p:spPr>
          <a:xfrm>
            <a:off x="2466759" y="727655"/>
            <a:ext cx="6386284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en-US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63A13B-B396-4830-8D60-4C69E17B25CD}"/>
              </a:ext>
            </a:extLst>
          </p:cNvPr>
          <p:cNvSpPr txBox="1"/>
          <p:nvPr/>
        </p:nvSpPr>
        <p:spPr>
          <a:xfrm>
            <a:off x="1111349" y="3207608"/>
            <a:ext cx="101850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১।কী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করণে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২।মাটি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881D21-56C5-4D55-9928-67E7B1887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6" y="868506"/>
            <a:ext cx="2228850" cy="2057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B8C178-6BC9-4EB6-BAEA-AC0A8DD44F1B}"/>
              </a:ext>
            </a:extLst>
          </p:cNvPr>
          <p:cNvSpPr txBox="1"/>
          <p:nvPr/>
        </p:nvSpPr>
        <p:spPr>
          <a:xfrm>
            <a:off x="9157062" y="6547544"/>
            <a:ext cx="3034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solidFill>
                  <a:srgbClr val="FF0000"/>
                </a:solidFill>
              </a:rPr>
              <a:t>Md.Abdullah</a:t>
            </a:r>
            <a:r>
              <a:rPr lang="en-US" sz="2000" b="1" i="1" dirty="0">
                <a:solidFill>
                  <a:srgbClr val="FF0000"/>
                </a:solidFill>
              </a:rPr>
              <a:t> Al </a:t>
            </a:r>
            <a:r>
              <a:rPr lang="en-US" sz="2000" b="1" i="1" dirty="0" err="1">
                <a:solidFill>
                  <a:srgbClr val="FF0000"/>
                </a:solidFill>
              </a:rPr>
              <a:t>Muttalib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36C1C0-DC9C-4896-8CF5-4F811FAED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886" y="1"/>
            <a:ext cx="12421772" cy="694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17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4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4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577B77-2AED-413E-A8AE-AE6043D889D1}"/>
              </a:ext>
            </a:extLst>
          </p:cNvPr>
          <p:cNvSpPr txBox="1"/>
          <p:nvPr/>
        </p:nvSpPr>
        <p:spPr>
          <a:xfrm>
            <a:off x="9204959" y="6499219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আব্দুল্লাহ আল মোত্তালিব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7E3B2F-DF31-4A99-B68F-4AC7D041C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114" y="955404"/>
            <a:ext cx="7169834" cy="37248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8583F8-24A3-459A-ACF5-44FC12EB96A5}"/>
              </a:ext>
            </a:extLst>
          </p:cNvPr>
          <p:cNvSpPr txBox="1"/>
          <p:nvPr/>
        </p:nvSpPr>
        <p:spPr>
          <a:xfrm>
            <a:off x="3380935" y="391095"/>
            <a:ext cx="5824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130388-0DD3-4328-8291-6079BBC4B831}"/>
              </a:ext>
            </a:extLst>
          </p:cNvPr>
          <p:cNvSpPr txBox="1"/>
          <p:nvPr/>
        </p:nvSpPr>
        <p:spPr>
          <a:xfrm>
            <a:off x="3193366" y="4239693"/>
            <a:ext cx="3545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A16A28-9529-4F40-A38B-1C663C596DBC}"/>
              </a:ext>
            </a:extLst>
          </p:cNvPr>
          <p:cNvSpPr txBox="1"/>
          <p:nvPr/>
        </p:nvSpPr>
        <p:spPr>
          <a:xfrm>
            <a:off x="-10691446" y="4744893"/>
            <a:ext cx="112822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ক্ষয়ের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18597D-C538-495E-89EB-A4AD5845F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886" y="1"/>
            <a:ext cx="12421772" cy="694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07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0.92968 -0.01296 " pathEditMode="relative" rAng="0" ptsTypes="AA">
                                      <p:cBhvr>
                                        <p:cTn id="18" dur="4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84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he best laptop in 2021 | Tom's Guide">
            <a:extLst>
              <a:ext uri="{FF2B5EF4-FFF2-40B4-BE49-F238E27FC236}">
                <a16:creationId xmlns:a16="http://schemas.microsoft.com/office/drawing/2014/main" id="{6A0B612C-B96A-49CC-BC7A-882870DA5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997029" y="1688124"/>
            <a:ext cx="6197941" cy="1895621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IN" sz="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9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9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9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9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9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9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9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7CE730-613D-4BF6-AD4A-04F3E3759E0A}"/>
              </a:ext>
            </a:extLst>
          </p:cNvPr>
          <p:cNvSpPr txBox="1"/>
          <p:nvPr/>
        </p:nvSpPr>
        <p:spPr>
          <a:xfrm>
            <a:off x="9323866" y="6443957"/>
            <a:ext cx="2868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solidFill>
                  <a:srgbClr val="FF0000"/>
                </a:solidFill>
              </a:rPr>
              <a:t>Md.Abdullah</a:t>
            </a:r>
            <a:r>
              <a:rPr lang="en-US" sz="2000" b="1" i="1" dirty="0">
                <a:solidFill>
                  <a:srgbClr val="FF0000"/>
                </a:solidFill>
              </a:rPr>
              <a:t> Al </a:t>
            </a:r>
            <a:r>
              <a:rPr lang="en-US" sz="2000" b="1" i="1" dirty="0" err="1">
                <a:solidFill>
                  <a:srgbClr val="FF0000"/>
                </a:solidFill>
              </a:rPr>
              <a:t>Muttalib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631F40-1ED2-4818-B683-D698F544C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886" y="0"/>
            <a:ext cx="12421772" cy="69476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8EE0230A-93D9-472D-9153-593FB3B4A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78" y="1518158"/>
            <a:ext cx="6318122" cy="542949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6BD7114-4E6D-4679-93BA-8E7BC5374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8158"/>
            <a:ext cx="5873878" cy="5429496"/>
          </a:xfrm>
          <a:prstGeom prst="rect">
            <a:avLst/>
          </a:prstGeom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75A07AAB-9E68-4182-AE13-FCBA64859A95}"/>
              </a:ext>
            </a:extLst>
          </p:cNvPr>
          <p:cNvSpPr txBox="1">
            <a:spLocks/>
          </p:cNvSpPr>
          <p:nvPr/>
        </p:nvSpPr>
        <p:spPr>
          <a:xfrm>
            <a:off x="223821" y="413015"/>
            <a:ext cx="11300346" cy="1325563"/>
          </a:xfrm>
          <a:prstGeom prst="rect">
            <a:avLst/>
          </a:prstGeom>
          <a:noFill/>
          <a:ln w="57150"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66989F18-91BD-482F-8D8C-58FA00149507}"/>
              </a:ext>
            </a:extLst>
          </p:cNvPr>
          <p:cNvSpPr txBox="1">
            <a:spLocks/>
          </p:cNvSpPr>
          <p:nvPr/>
        </p:nvSpPr>
        <p:spPr>
          <a:xfrm>
            <a:off x="0" y="1654252"/>
            <a:ext cx="5767754" cy="10343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BE59F464-34DA-4270-90CC-5AE7A958D611}"/>
              </a:ext>
            </a:extLst>
          </p:cNvPr>
          <p:cNvSpPr txBox="1">
            <a:spLocks/>
          </p:cNvSpPr>
          <p:nvPr/>
        </p:nvSpPr>
        <p:spPr>
          <a:xfrm>
            <a:off x="0" y="2732410"/>
            <a:ext cx="5767754" cy="412558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I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মোঃআব্দুল্লাহ আল মোত্তালিব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ঘোড়দৌড় সরঃ প্রাঃ বিদ্যালয়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শেরপুর,বগুড়া</a:t>
            </a:r>
            <a:endParaRPr lang="en-US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01723083456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C285B98-9AD8-4519-9CB7-3F069E3A9FDE}"/>
              </a:ext>
            </a:extLst>
          </p:cNvPr>
          <p:cNvSpPr txBox="1">
            <a:spLocks/>
          </p:cNvSpPr>
          <p:nvPr/>
        </p:nvSpPr>
        <p:spPr>
          <a:xfrm>
            <a:off x="5979771" y="1654252"/>
            <a:ext cx="6211998" cy="9857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AD619B2A-8377-4810-A710-56C57B0B57BE}"/>
              </a:ext>
            </a:extLst>
          </p:cNvPr>
          <p:cNvSpPr txBox="1">
            <a:spLocks/>
          </p:cNvSpPr>
          <p:nvPr/>
        </p:nvSpPr>
        <p:spPr>
          <a:xfrm>
            <a:off x="5980002" y="2675069"/>
            <a:ext cx="6211998" cy="41829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শেণীঃ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২৬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bn-BD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AAE2AC-5F9E-40F1-8D75-0C7E07043A81}"/>
              </a:ext>
            </a:extLst>
          </p:cNvPr>
          <p:cNvSpPr txBox="1"/>
          <p:nvPr/>
        </p:nvSpPr>
        <p:spPr>
          <a:xfrm>
            <a:off x="9980681" y="6394996"/>
            <a:ext cx="2926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আব্দুল্লাহ আল মোত্তালিব 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D06787A-BFC2-4982-A6CC-6930A1D4C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455" y="4947871"/>
            <a:ext cx="1228155" cy="1510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0386DE5-94C7-4BA6-99A1-579649C28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886" y="1"/>
            <a:ext cx="12421772" cy="694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06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4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4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924E88-F7B6-4B3F-970A-860CC6028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A6EF70F-5A3A-4375-AD73-05C53358DA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8980247"/>
              </p:ext>
            </p:extLst>
          </p:nvPr>
        </p:nvGraphicFramePr>
        <p:xfrm>
          <a:off x="679939" y="407963"/>
          <a:ext cx="10832122" cy="5901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FE545EB-4EAE-4FDE-8215-9EE5A9998CC6}"/>
              </a:ext>
            </a:extLst>
          </p:cNvPr>
          <p:cNvSpPr txBox="1"/>
          <p:nvPr/>
        </p:nvSpPr>
        <p:spPr>
          <a:xfrm>
            <a:off x="9157062" y="6547544"/>
            <a:ext cx="3034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solidFill>
                  <a:srgbClr val="FF0000"/>
                </a:solidFill>
              </a:rPr>
              <a:t>Md.Abdullah</a:t>
            </a:r>
            <a:r>
              <a:rPr lang="en-US" sz="2000" b="1" i="1" dirty="0">
                <a:solidFill>
                  <a:srgbClr val="FF0000"/>
                </a:solidFill>
              </a:rPr>
              <a:t> Al </a:t>
            </a:r>
            <a:r>
              <a:rPr lang="en-US" sz="2000" b="1" i="1" dirty="0" err="1">
                <a:solidFill>
                  <a:srgbClr val="FF0000"/>
                </a:solidFill>
              </a:rPr>
              <a:t>Muttalib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270855-1F4C-422A-9639-69F04B011A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886" y="1"/>
            <a:ext cx="12421772" cy="694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6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9439A8-BD40-49A1-AD37-0026E3CEFA2E}"/>
              </a:ext>
            </a:extLst>
          </p:cNvPr>
          <p:cNvSpPr txBox="1"/>
          <p:nvPr/>
        </p:nvSpPr>
        <p:spPr>
          <a:xfrm>
            <a:off x="3137096" y="654988"/>
            <a:ext cx="5092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4C1884-2302-4739-8617-8A5375627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" r="4291"/>
          <a:stretch/>
        </p:blipFill>
        <p:spPr>
          <a:xfrm>
            <a:off x="1952743" y="622386"/>
            <a:ext cx="8210439" cy="561322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C9CB14-25C3-4161-B987-69F785CC1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8" r="11078"/>
          <a:stretch/>
        </p:blipFill>
        <p:spPr>
          <a:xfrm>
            <a:off x="1984329" y="585347"/>
            <a:ext cx="8223342" cy="564583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D31D6D-7043-4501-9583-BAE2D15A9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02" b="31302"/>
          <a:stretch/>
        </p:blipFill>
        <p:spPr>
          <a:xfrm>
            <a:off x="2015916" y="689593"/>
            <a:ext cx="8223341" cy="561322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34D16D-7879-479A-B982-EFD79638A7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r="8750"/>
          <a:stretch/>
        </p:blipFill>
        <p:spPr>
          <a:xfrm>
            <a:off x="1943299" y="638926"/>
            <a:ext cx="8232785" cy="561322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4B51FC-52E4-47D3-9424-287B0A6587E4}"/>
              </a:ext>
            </a:extLst>
          </p:cNvPr>
          <p:cNvSpPr txBox="1"/>
          <p:nvPr/>
        </p:nvSpPr>
        <p:spPr>
          <a:xfrm>
            <a:off x="9157062" y="6878975"/>
            <a:ext cx="3034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solidFill>
                  <a:srgbClr val="FF0000"/>
                </a:solidFill>
              </a:rPr>
              <a:t>Md.Abdullah</a:t>
            </a:r>
            <a:r>
              <a:rPr lang="en-US" sz="2000" b="1" i="1" dirty="0">
                <a:solidFill>
                  <a:srgbClr val="FF0000"/>
                </a:solidFill>
              </a:rPr>
              <a:t> Al </a:t>
            </a:r>
            <a:r>
              <a:rPr lang="en-US" sz="2000" b="1" i="1" dirty="0" err="1">
                <a:solidFill>
                  <a:srgbClr val="FF0000"/>
                </a:solidFill>
              </a:rPr>
              <a:t>Muttalib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BDB694-32B1-4EBA-89C6-B9F548EFECFA}"/>
              </a:ext>
            </a:extLst>
          </p:cNvPr>
          <p:cNvSpPr txBox="1"/>
          <p:nvPr/>
        </p:nvSpPr>
        <p:spPr>
          <a:xfrm>
            <a:off x="2154835" y="2606269"/>
            <a:ext cx="9362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84F164-A211-4D6D-BDBF-3AB67456B5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886" y="1"/>
            <a:ext cx="12421772" cy="694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9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2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F8DED-0248-494E-B39C-C8C94CAEE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3C941A-5DE4-449D-B6C4-60AA9723D72F}"/>
              </a:ext>
            </a:extLst>
          </p:cNvPr>
          <p:cNvSpPr txBox="1"/>
          <p:nvPr/>
        </p:nvSpPr>
        <p:spPr>
          <a:xfrm>
            <a:off x="1800666" y="310456"/>
            <a:ext cx="7952508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13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138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138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13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en-US" sz="115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88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8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115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r>
              <a:rPr lang="bn-BD" sz="115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7993D-6AA3-4966-8878-70FCB682FDC2}"/>
              </a:ext>
            </a:extLst>
          </p:cNvPr>
          <p:cNvSpPr txBox="1"/>
          <p:nvPr/>
        </p:nvSpPr>
        <p:spPr>
          <a:xfrm>
            <a:off x="9157062" y="6547544"/>
            <a:ext cx="3034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solidFill>
                  <a:srgbClr val="FF0000"/>
                </a:solidFill>
              </a:rPr>
              <a:t>Md.Abdullah</a:t>
            </a:r>
            <a:r>
              <a:rPr lang="en-US" sz="2000" b="1" i="1" dirty="0">
                <a:solidFill>
                  <a:srgbClr val="FF0000"/>
                </a:solidFill>
              </a:rPr>
              <a:t> Al </a:t>
            </a:r>
            <a:r>
              <a:rPr lang="en-US" sz="2000" b="1" i="1" dirty="0" err="1">
                <a:solidFill>
                  <a:srgbClr val="FF0000"/>
                </a:solidFill>
              </a:rPr>
              <a:t>Muttalib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EBC648-AEA1-45EA-9597-0040BEE67B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886" y="1"/>
            <a:ext cx="12421772" cy="694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8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5D63EA-7BD1-4012-ACAF-B52508485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233" y="-288589"/>
            <a:ext cx="8750663" cy="46767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C8A595-5614-462E-ABD3-B2970C2957AC}"/>
              </a:ext>
            </a:extLst>
          </p:cNvPr>
          <p:cNvSpPr txBox="1"/>
          <p:nvPr/>
        </p:nvSpPr>
        <p:spPr>
          <a:xfrm>
            <a:off x="9157062" y="6547544"/>
            <a:ext cx="3034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solidFill>
                  <a:srgbClr val="FF0000"/>
                </a:solidFill>
              </a:rPr>
              <a:t>Md.Abdullah</a:t>
            </a:r>
            <a:r>
              <a:rPr lang="en-US" sz="2000" b="1" i="1" dirty="0">
                <a:solidFill>
                  <a:srgbClr val="FF0000"/>
                </a:solidFill>
              </a:rPr>
              <a:t> Al </a:t>
            </a:r>
            <a:r>
              <a:rPr lang="en-US" sz="2000" b="1" i="1" dirty="0" err="1">
                <a:solidFill>
                  <a:srgbClr val="FF0000"/>
                </a:solidFill>
              </a:rPr>
              <a:t>Muttalib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97C3D1-6F0F-4207-8F07-4F615AA319CA}"/>
              </a:ext>
            </a:extLst>
          </p:cNvPr>
          <p:cNvSpPr txBox="1"/>
          <p:nvPr/>
        </p:nvSpPr>
        <p:spPr>
          <a:xfrm>
            <a:off x="1688122" y="942536"/>
            <a:ext cx="31652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30C735-78C9-46F7-938B-C8D856617C14}"/>
              </a:ext>
            </a:extLst>
          </p:cNvPr>
          <p:cNvSpPr txBox="1"/>
          <p:nvPr/>
        </p:nvSpPr>
        <p:spPr>
          <a:xfrm>
            <a:off x="1130104" y="4176527"/>
            <a:ext cx="9931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পরোক্ষভাবে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46E3DE-4238-435C-9B2B-FEAE0F1B5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886" y="1"/>
            <a:ext cx="12421772" cy="694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0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7796E22-8EAF-45B0-937C-90C6DE9AE0CF}"/>
              </a:ext>
            </a:extLst>
          </p:cNvPr>
          <p:cNvSpPr txBox="1"/>
          <p:nvPr/>
        </p:nvSpPr>
        <p:spPr>
          <a:xfrm>
            <a:off x="9157062" y="6547544"/>
            <a:ext cx="3034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solidFill>
                  <a:srgbClr val="FF0000"/>
                </a:solidFill>
              </a:rPr>
              <a:t>Md.Abdullah</a:t>
            </a:r>
            <a:r>
              <a:rPr lang="en-US" sz="2000" b="1" i="1" dirty="0">
                <a:solidFill>
                  <a:srgbClr val="FF0000"/>
                </a:solidFill>
              </a:rPr>
              <a:t> Al </a:t>
            </a:r>
            <a:r>
              <a:rPr lang="en-US" sz="2000" b="1" i="1" dirty="0" err="1">
                <a:solidFill>
                  <a:srgbClr val="FF0000"/>
                </a:solidFill>
              </a:rPr>
              <a:t>Muttalib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1A75FA-F96D-4AF5-B071-D60F63AA3DC3}"/>
              </a:ext>
            </a:extLst>
          </p:cNvPr>
          <p:cNvSpPr/>
          <p:nvPr/>
        </p:nvSpPr>
        <p:spPr>
          <a:xfrm>
            <a:off x="970671" y="534931"/>
            <a:ext cx="3277772" cy="196947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কারণসমূহ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561A60-E7DF-4BD7-AF34-BFEEE35B1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69" y="3005844"/>
            <a:ext cx="8382293" cy="33172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4CEB5F-DE32-4081-B081-BAB1FC43E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694" y="436457"/>
            <a:ext cx="2986044" cy="16877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A6EDCE-EE8D-4ED2-B7D4-322B6471D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259" y="232989"/>
            <a:ext cx="2249410" cy="1891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BBFBE0-594B-45EB-B140-0EF9DAB6B3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7" t="-374" r="1295" b="45011"/>
          <a:stretch/>
        </p:blipFill>
        <p:spPr>
          <a:xfrm>
            <a:off x="9511190" y="243993"/>
            <a:ext cx="2249409" cy="18802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A1F815-ECD6-4BD0-B565-C07EF51655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886" y="1"/>
            <a:ext cx="12421772" cy="694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9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3CDD5D5-3095-41FC-BC74-6D5E4460E647}"/>
              </a:ext>
            </a:extLst>
          </p:cNvPr>
          <p:cNvSpPr txBox="1"/>
          <p:nvPr/>
        </p:nvSpPr>
        <p:spPr>
          <a:xfrm>
            <a:off x="9157062" y="6547544"/>
            <a:ext cx="3034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solidFill>
                  <a:srgbClr val="FF0000"/>
                </a:solidFill>
              </a:rPr>
              <a:t>Md.Abdullah</a:t>
            </a:r>
            <a:r>
              <a:rPr lang="en-US" sz="2000" b="1" i="1" dirty="0">
                <a:solidFill>
                  <a:srgbClr val="FF0000"/>
                </a:solidFill>
              </a:rPr>
              <a:t> Al </a:t>
            </a:r>
            <a:r>
              <a:rPr lang="en-US" sz="2000" b="1" i="1" dirty="0" err="1">
                <a:solidFill>
                  <a:srgbClr val="FF0000"/>
                </a:solidFill>
              </a:rPr>
              <a:t>Muttalib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77EB22-C007-4D0A-90A1-D5A93B9D1556}"/>
              </a:ext>
            </a:extLst>
          </p:cNvPr>
          <p:cNvSpPr/>
          <p:nvPr/>
        </p:nvSpPr>
        <p:spPr>
          <a:xfrm>
            <a:off x="647114" y="677364"/>
            <a:ext cx="3277772" cy="174462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DC83E-16D0-4910-8634-00B20662C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990" y="2772274"/>
            <a:ext cx="10090020" cy="3775270"/>
          </a:xfrm>
          <a:prstGeom prst="rect">
            <a:avLst/>
          </a:prstGeom>
        </p:spPr>
      </p:pic>
      <p:pic>
        <p:nvPicPr>
          <p:cNvPr id="2050" name="Picture 2" descr="দূষিত মাটির মাধ্যমে সংক্রামিত রোগ বলাই – PBA Agency For Photo News">
            <a:extLst>
              <a:ext uri="{FF2B5EF4-FFF2-40B4-BE49-F238E27FC236}">
                <a16:creationId xmlns:a16="http://schemas.microsoft.com/office/drawing/2014/main" id="{1C41207F-25A8-4CEE-A658-A160287E1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886" y="677364"/>
            <a:ext cx="2619549" cy="174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গরুর চিকিৎসা - Posts | Facebook">
            <a:extLst>
              <a:ext uri="{FF2B5EF4-FFF2-40B4-BE49-F238E27FC236}">
                <a16:creationId xmlns:a16="http://schemas.microsoft.com/office/drawing/2014/main" id="{1926E834-8AEA-481F-8766-BD89322F9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428" y="62908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EDB1C5-29E5-4EFA-A46F-B846C58678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886" y="1"/>
            <a:ext cx="12421772" cy="694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9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13F99-9103-40C0-A5EA-58EA9377C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80435">
            <a:off x="175001" y="760350"/>
            <a:ext cx="7597838" cy="8426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11CED7-0BEB-40CC-ABD6-29182EC1F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76" y="3193366"/>
            <a:ext cx="8622601" cy="32645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584C05-BEF9-447C-8236-BA612CAC1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867" y="2552978"/>
            <a:ext cx="2248925" cy="3904911"/>
          </a:xfrm>
          <a:prstGeom prst="rect">
            <a:avLst/>
          </a:prstGeom>
        </p:spPr>
      </p:pic>
      <p:pic>
        <p:nvPicPr>
          <p:cNvPr id="3074" name="Picture 2" descr="কাঁচ, কাগজ, প্লাস্টিক, Fe, Al, Cu রিসাইকেল এবং টেক্সটাইল ও ডায়িং শিল্পের  বর্জ্য পদার্থ – AnuronBD">
            <a:extLst>
              <a:ext uri="{FF2B5EF4-FFF2-40B4-BE49-F238E27FC236}">
                <a16:creationId xmlns:a16="http://schemas.microsoft.com/office/drawing/2014/main" id="{42718502-63C2-401C-9CF8-254C44093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528" y="1181685"/>
            <a:ext cx="4692264" cy="126609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7A8857D-7500-4728-A47F-5CAAD2310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938" y="1335603"/>
            <a:ext cx="1595400" cy="167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D51752-C794-4AB6-8659-0DEEA7980D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886" y="1"/>
            <a:ext cx="12421772" cy="694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3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288</Words>
  <Application>Microsoft Office PowerPoint</Application>
  <PresentationFormat>Widescreen</PresentationFormat>
  <Paragraphs>70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Abdullah Al Muttalib</dc:creator>
  <cp:lastModifiedBy>Md Abdullah Al Muttalib</cp:lastModifiedBy>
  <cp:revision>144</cp:revision>
  <dcterms:created xsi:type="dcterms:W3CDTF">2021-01-19T08:21:52Z</dcterms:created>
  <dcterms:modified xsi:type="dcterms:W3CDTF">2021-01-25T12:23:43Z</dcterms:modified>
</cp:coreProperties>
</file>