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3" r:id="rId3"/>
    <p:sldId id="257" r:id="rId4"/>
    <p:sldId id="258" r:id="rId5"/>
    <p:sldId id="288" r:id="rId6"/>
    <p:sldId id="274" r:id="rId7"/>
    <p:sldId id="275" r:id="rId8"/>
    <p:sldId id="312" r:id="rId9"/>
    <p:sldId id="284" r:id="rId10"/>
    <p:sldId id="307" r:id="rId11"/>
    <p:sldId id="290" r:id="rId12"/>
    <p:sldId id="291" r:id="rId13"/>
    <p:sldId id="309" r:id="rId14"/>
    <p:sldId id="266" r:id="rId15"/>
    <p:sldId id="26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C34"/>
    <a:srgbClr val="9FAC54"/>
    <a:srgbClr val="FF3B3B"/>
    <a:srgbClr val="67F983"/>
    <a:srgbClr val="B0B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3" autoAdjust="0"/>
  </p:normalViewPr>
  <p:slideViewPr>
    <p:cSldViewPr snapToGrid="0">
      <p:cViewPr varScale="1">
        <p:scale>
          <a:sx n="61" d="100"/>
          <a:sy n="61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CC06A-6125-4BF3-B22D-78313E4AFEE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570F8-2338-4A41-A062-6DC4FF28592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a,b,c</a:t>
          </a:r>
          <a:endParaRPr lang="en-US" dirty="0">
            <a:solidFill>
              <a:schemeClr val="tx1"/>
            </a:solidFill>
          </a:endParaRPr>
        </a:p>
      </dgm:t>
    </dgm:pt>
    <dgm:pt modelId="{467FFDE4-B1AA-49D4-9BE9-3AD7FFF0E6A8}" type="parTrans" cxnId="{71A17674-5B7B-49A2-8F89-1D60E37EDAF4}">
      <dgm:prSet/>
      <dgm:spPr/>
      <dgm:t>
        <a:bodyPr/>
        <a:lstStyle/>
        <a:p>
          <a:endParaRPr lang="en-US"/>
        </a:p>
      </dgm:t>
    </dgm:pt>
    <dgm:pt modelId="{3540CCEB-6239-4E80-ADA6-E405B0E3E7A8}" type="sibTrans" cxnId="{71A17674-5B7B-49A2-8F89-1D60E37EDAF4}">
      <dgm:prSet/>
      <dgm:spPr/>
      <dgm:t>
        <a:bodyPr/>
        <a:lstStyle/>
        <a:p>
          <a:endParaRPr lang="en-US"/>
        </a:p>
      </dgm:t>
    </dgm:pt>
    <dgm:pt modelId="{023E25C8-8165-4129-BBAC-A0ED7030E6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ab</a:t>
          </a:r>
        </a:p>
      </dgm:t>
    </dgm:pt>
    <dgm:pt modelId="{0AA24A48-CDA2-4234-9713-D4F3111C06A4}" type="parTrans" cxnId="{16843C9A-1AE3-4C11-BB88-B35B23D7E314}">
      <dgm:prSet/>
      <dgm:spPr/>
      <dgm:t>
        <a:bodyPr/>
        <a:lstStyle/>
        <a:p>
          <a:endParaRPr lang="en-US"/>
        </a:p>
      </dgm:t>
    </dgm:pt>
    <dgm:pt modelId="{40C66085-3868-4C20-9CC1-91E1A80495E9}" type="sibTrans" cxnId="{16843C9A-1AE3-4C11-BB88-B35B23D7E314}">
      <dgm:prSet/>
      <dgm:spPr/>
      <dgm:t>
        <a:bodyPr/>
        <a:lstStyle/>
        <a:p>
          <a:endParaRPr lang="en-US"/>
        </a:p>
      </dgm:t>
    </dgm:pt>
    <dgm:pt modelId="{2F583B83-AFD6-4CE8-807B-D1F48575602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/>
            <a:t>ba</a:t>
          </a:r>
          <a:endParaRPr lang="en-US" dirty="0"/>
        </a:p>
      </dgm:t>
    </dgm:pt>
    <dgm:pt modelId="{980A4294-847F-4C25-98AD-C6D13D705DF6}" type="parTrans" cxnId="{A402F959-10E3-4443-972C-2D5CFF52A823}">
      <dgm:prSet/>
      <dgm:spPr/>
      <dgm:t>
        <a:bodyPr/>
        <a:lstStyle/>
        <a:p>
          <a:endParaRPr lang="en-US"/>
        </a:p>
      </dgm:t>
    </dgm:pt>
    <dgm:pt modelId="{DA6855DE-8031-4BB8-996D-8320D3721893}" type="sibTrans" cxnId="{A402F959-10E3-4443-972C-2D5CFF52A823}">
      <dgm:prSet/>
      <dgm:spPr/>
      <dgm:t>
        <a:bodyPr/>
        <a:lstStyle/>
        <a:p>
          <a:endParaRPr lang="en-US"/>
        </a:p>
      </dgm:t>
    </dgm:pt>
    <dgm:pt modelId="{E90AB1EF-F6C2-4035-BC8E-1539DF0F5B4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ac</a:t>
          </a:r>
        </a:p>
      </dgm:t>
    </dgm:pt>
    <dgm:pt modelId="{58097C35-3CF9-4CD9-9969-DB5FDB624E2B}" type="parTrans" cxnId="{901F1E54-4D9D-48B3-91CA-F1AFAAEFEF9F}">
      <dgm:prSet/>
      <dgm:spPr/>
      <dgm:t>
        <a:bodyPr/>
        <a:lstStyle/>
        <a:p>
          <a:endParaRPr lang="en-US"/>
        </a:p>
      </dgm:t>
    </dgm:pt>
    <dgm:pt modelId="{74ECD03D-6C2E-4FA8-83E8-E362EAD80525}" type="sibTrans" cxnId="{901F1E54-4D9D-48B3-91CA-F1AFAAEFEF9F}">
      <dgm:prSet/>
      <dgm:spPr/>
      <dgm:t>
        <a:bodyPr/>
        <a:lstStyle/>
        <a:p>
          <a:endParaRPr lang="en-US"/>
        </a:p>
      </dgm:t>
    </dgm:pt>
    <dgm:pt modelId="{36426F16-147B-4277-8032-4DC065DB266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ca</a:t>
          </a:r>
        </a:p>
      </dgm:t>
    </dgm:pt>
    <dgm:pt modelId="{84ACF140-0FDD-4B7D-B0C8-A390C8D55B80}" type="parTrans" cxnId="{7CBA386C-20C6-40AB-8DE7-5A200D335962}">
      <dgm:prSet/>
      <dgm:spPr/>
      <dgm:t>
        <a:bodyPr/>
        <a:lstStyle/>
        <a:p>
          <a:endParaRPr lang="en-US"/>
        </a:p>
      </dgm:t>
    </dgm:pt>
    <dgm:pt modelId="{AA09039C-8CFA-41C7-BE53-AABAE62BA320}" type="sibTrans" cxnId="{7CBA386C-20C6-40AB-8DE7-5A200D335962}">
      <dgm:prSet/>
      <dgm:spPr/>
      <dgm:t>
        <a:bodyPr/>
        <a:lstStyle/>
        <a:p>
          <a:endParaRPr lang="en-US"/>
        </a:p>
      </dgm:t>
    </dgm:pt>
    <dgm:pt modelId="{0DDD3105-E05F-444D-B02C-7E59CD42B16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bc</a:t>
          </a:r>
          <a:endParaRPr lang="en-US" dirty="0"/>
        </a:p>
      </dgm:t>
    </dgm:pt>
    <dgm:pt modelId="{EE1B5F99-8838-4388-A60B-42AFAFF6AD2E}" type="parTrans" cxnId="{E1C3ACE0-E742-4FDE-95CD-8D4758B1465A}">
      <dgm:prSet/>
      <dgm:spPr/>
      <dgm:t>
        <a:bodyPr/>
        <a:lstStyle/>
        <a:p>
          <a:endParaRPr lang="en-US"/>
        </a:p>
      </dgm:t>
    </dgm:pt>
    <dgm:pt modelId="{550959EE-38C6-4C05-8B48-687035110181}" type="sibTrans" cxnId="{E1C3ACE0-E742-4FDE-95CD-8D4758B1465A}">
      <dgm:prSet/>
      <dgm:spPr/>
      <dgm:t>
        <a:bodyPr/>
        <a:lstStyle/>
        <a:p>
          <a:endParaRPr lang="en-US"/>
        </a:p>
      </dgm:t>
    </dgm:pt>
    <dgm:pt modelId="{89F8BFFE-7F48-4E14-8A66-9FD2C35CDFE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cb</a:t>
          </a:r>
          <a:endParaRPr lang="en-US" dirty="0"/>
        </a:p>
      </dgm:t>
    </dgm:pt>
    <dgm:pt modelId="{690ED5B5-6DA0-4701-95C9-38287D06F399}" type="parTrans" cxnId="{15C624FB-42C4-40EE-9F36-FDFA6A366F8C}">
      <dgm:prSet/>
      <dgm:spPr/>
      <dgm:t>
        <a:bodyPr/>
        <a:lstStyle/>
        <a:p>
          <a:endParaRPr lang="en-US"/>
        </a:p>
      </dgm:t>
    </dgm:pt>
    <dgm:pt modelId="{D4C5B75B-C534-4232-9F8A-432013C80E6A}" type="sibTrans" cxnId="{15C624FB-42C4-40EE-9F36-FDFA6A366F8C}">
      <dgm:prSet/>
      <dgm:spPr/>
      <dgm:t>
        <a:bodyPr/>
        <a:lstStyle/>
        <a:p>
          <a:endParaRPr lang="en-US"/>
        </a:p>
      </dgm:t>
    </dgm:pt>
    <dgm:pt modelId="{E19D050D-FDB0-4757-9A4D-11EB025A6E90}" type="pres">
      <dgm:prSet presAssocID="{E5ECC06A-6125-4BF3-B22D-78313E4AFE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561A9C6-1B6B-4592-BC8E-4FBDFBCE1A85}" type="pres">
      <dgm:prSet presAssocID="{EE9570F8-2338-4A41-A062-6DC4FF285925}" presName="Parent" presStyleLbl="node0" presStyleIdx="0" presStyleCnt="1" custLinFactNeighborX="12" custLinFactNeighborY="14">
        <dgm:presLayoutVars>
          <dgm:chMax val="6"/>
          <dgm:chPref val="6"/>
        </dgm:presLayoutVars>
      </dgm:prSet>
      <dgm:spPr/>
    </dgm:pt>
    <dgm:pt modelId="{95190711-FB53-4470-8593-5CE7CE323138}" type="pres">
      <dgm:prSet presAssocID="{023E25C8-8165-4129-BBAC-A0ED7030E627}" presName="Accent1" presStyleCnt="0"/>
      <dgm:spPr/>
    </dgm:pt>
    <dgm:pt modelId="{41F3C6BF-3F9E-4E72-BFDA-E93DE83C0065}" type="pres">
      <dgm:prSet presAssocID="{023E25C8-8165-4129-BBAC-A0ED7030E627}" presName="Accent" presStyleLbl="bgShp" presStyleIdx="0" presStyleCnt="6"/>
      <dgm:spPr/>
    </dgm:pt>
    <dgm:pt modelId="{B405D226-BC4A-4CF6-B9B0-224561113A5B}" type="pres">
      <dgm:prSet presAssocID="{023E25C8-8165-4129-BBAC-A0ED7030E627}" presName="Child1" presStyleLbl="node1" presStyleIdx="0" presStyleCnt="6" custLinFactNeighborX="-213">
        <dgm:presLayoutVars>
          <dgm:chMax val="0"/>
          <dgm:chPref val="0"/>
          <dgm:bulletEnabled val="1"/>
        </dgm:presLayoutVars>
      </dgm:prSet>
      <dgm:spPr/>
    </dgm:pt>
    <dgm:pt modelId="{9064AD4A-6CE6-4E2E-AAF4-34153FE27E12}" type="pres">
      <dgm:prSet presAssocID="{2F583B83-AFD6-4CE8-807B-D1F485756025}" presName="Accent2" presStyleCnt="0"/>
      <dgm:spPr/>
    </dgm:pt>
    <dgm:pt modelId="{780146F6-69E2-4D10-87F4-339DB1FA3F55}" type="pres">
      <dgm:prSet presAssocID="{2F583B83-AFD6-4CE8-807B-D1F485756025}" presName="Accent" presStyleLbl="bgShp" presStyleIdx="1" presStyleCnt="6"/>
      <dgm:spPr/>
    </dgm:pt>
    <dgm:pt modelId="{E7A045B8-1FC0-4E09-8993-FCAF4BE2EFC7}" type="pres">
      <dgm:prSet presAssocID="{2F583B83-AFD6-4CE8-807B-D1F48575602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92A2EA1-34BC-436D-90AB-6953093E4D8D}" type="pres">
      <dgm:prSet presAssocID="{E90AB1EF-F6C2-4035-BC8E-1539DF0F5B44}" presName="Accent3" presStyleCnt="0"/>
      <dgm:spPr/>
    </dgm:pt>
    <dgm:pt modelId="{A0100E1B-9906-4575-B8DD-29F61DFEBADD}" type="pres">
      <dgm:prSet presAssocID="{E90AB1EF-F6C2-4035-BC8E-1539DF0F5B44}" presName="Accent" presStyleLbl="bgShp" presStyleIdx="2" presStyleCnt="6"/>
      <dgm:spPr/>
    </dgm:pt>
    <dgm:pt modelId="{CBF2AB21-ACCF-4E51-AE5B-4A30592B9118}" type="pres">
      <dgm:prSet presAssocID="{E90AB1EF-F6C2-4035-BC8E-1539DF0F5B4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C2110C-BF1A-480E-BB88-119532E62804}" type="pres">
      <dgm:prSet presAssocID="{36426F16-147B-4277-8032-4DC065DB2669}" presName="Accent4" presStyleCnt="0"/>
      <dgm:spPr/>
    </dgm:pt>
    <dgm:pt modelId="{2C147DCF-8AE0-4C1A-98A7-DDB0802D9DC1}" type="pres">
      <dgm:prSet presAssocID="{36426F16-147B-4277-8032-4DC065DB2669}" presName="Accent" presStyleLbl="bgShp" presStyleIdx="3" presStyleCnt="6"/>
      <dgm:spPr/>
    </dgm:pt>
    <dgm:pt modelId="{DEC282FA-FD36-4E5C-9D95-369AE5BA5106}" type="pres">
      <dgm:prSet presAssocID="{36426F16-147B-4277-8032-4DC065DB2669}" presName="Child4" presStyleLbl="node1" presStyleIdx="3" presStyleCnt="6" custLinFactNeighborX="-213">
        <dgm:presLayoutVars>
          <dgm:chMax val="0"/>
          <dgm:chPref val="0"/>
          <dgm:bulletEnabled val="1"/>
        </dgm:presLayoutVars>
      </dgm:prSet>
      <dgm:spPr/>
    </dgm:pt>
    <dgm:pt modelId="{CCC61329-F201-428A-BC70-07EAEBD25CA9}" type="pres">
      <dgm:prSet presAssocID="{0DDD3105-E05F-444D-B02C-7E59CD42B16F}" presName="Accent5" presStyleCnt="0"/>
      <dgm:spPr/>
    </dgm:pt>
    <dgm:pt modelId="{FCFB6114-AC3E-4206-9560-CC7635D4C328}" type="pres">
      <dgm:prSet presAssocID="{0DDD3105-E05F-444D-B02C-7E59CD42B16F}" presName="Accent" presStyleLbl="bgShp" presStyleIdx="4" presStyleCnt="6"/>
      <dgm:spPr/>
    </dgm:pt>
    <dgm:pt modelId="{2386BE53-A8CB-4E7B-BA5B-F16BF786D845}" type="pres">
      <dgm:prSet presAssocID="{0DDD3105-E05F-444D-B02C-7E59CD42B16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30D7169-0361-4464-AB18-244338BDCC31}" type="pres">
      <dgm:prSet presAssocID="{89F8BFFE-7F48-4E14-8A66-9FD2C35CDFE8}" presName="Accent6" presStyleCnt="0"/>
      <dgm:spPr/>
    </dgm:pt>
    <dgm:pt modelId="{CBEF086E-3A11-4204-9BB0-36F52A6258F1}" type="pres">
      <dgm:prSet presAssocID="{89F8BFFE-7F48-4E14-8A66-9FD2C35CDFE8}" presName="Accent" presStyleLbl="bgShp" presStyleIdx="5" presStyleCnt="6"/>
      <dgm:spPr/>
    </dgm:pt>
    <dgm:pt modelId="{A2F9D546-3306-4753-AC43-363BCE4504B3}" type="pres">
      <dgm:prSet presAssocID="{89F8BFFE-7F48-4E14-8A66-9FD2C35CDFE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41E6509-6857-4DD7-A896-F2BC5FA23CD3}" type="presOf" srcId="{36426F16-147B-4277-8032-4DC065DB2669}" destId="{DEC282FA-FD36-4E5C-9D95-369AE5BA5106}" srcOrd="0" destOrd="0" presId="urn:microsoft.com/office/officeart/2011/layout/HexagonRadial"/>
    <dgm:cxn modelId="{29AECF3C-D61B-4D9D-9EDF-950D9C7D8CF4}" type="presOf" srcId="{023E25C8-8165-4129-BBAC-A0ED7030E627}" destId="{B405D226-BC4A-4CF6-B9B0-224561113A5B}" srcOrd="0" destOrd="0" presId="urn:microsoft.com/office/officeart/2011/layout/HexagonRadial"/>
    <dgm:cxn modelId="{58698E49-6878-4A56-AA75-2FC575A89948}" type="presOf" srcId="{E5ECC06A-6125-4BF3-B22D-78313E4AFEE7}" destId="{E19D050D-FDB0-4757-9A4D-11EB025A6E90}" srcOrd="0" destOrd="0" presId="urn:microsoft.com/office/officeart/2011/layout/HexagonRadial"/>
    <dgm:cxn modelId="{7CBA386C-20C6-40AB-8DE7-5A200D335962}" srcId="{EE9570F8-2338-4A41-A062-6DC4FF285925}" destId="{36426F16-147B-4277-8032-4DC065DB2669}" srcOrd="3" destOrd="0" parTransId="{84ACF140-0FDD-4B7D-B0C8-A390C8D55B80}" sibTransId="{AA09039C-8CFA-41C7-BE53-AABAE62BA320}"/>
    <dgm:cxn modelId="{901F1E54-4D9D-48B3-91CA-F1AFAAEFEF9F}" srcId="{EE9570F8-2338-4A41-A062-6DC4FF285925}" destId="{E90AB1EF-F6C2-4035-BC8E-1539DF0F5B44}" srcOrd="2" destOrd="0" parTransId="{58097C35-3CF9-4CD9-9969-DB5FDB624E2B}" sibTransId="{74ECD03D-6C2E-4FA8-83E8-E362EAD80525}"/>
    <dgm:cxn modelId="{71A17674-5B7B-49A2-8F89-1D60E37EDAF4}" srcId="{E5ECC06A-6125-4BF3-B22D-78313E4AFEE7}" destId="{EE9570F8-2338-4A41-A062-6DC4FF285925}" srcOrd="0" destOrd="0" parTransId="{467FFDE4-B1AA-49D4-9BE9-3AD7FFF0E6A8}" sibTransId="{3540CCEB-6239-4E80-ADA6-E405B0E3E7A8}"/>
    <dgm:cxn modelId="{A402F959-10E3-4443-972C-2D5CFF52A823}" srcId="{EE9570F8-2338-4A41-A062-6DC4FF285925}" destId="{2F583B83-AFD6-4CE8-807B-D1F485756025}" srcOrd="1" destOrd="0" parTransId="{980A4294-847F-4C25-98AD-C6D13D705DF6}" sibTransId="{DA6855DE-8031-4BB8-996D-8320D3721893}"/>
    <dgm:cxn modelId="{D0D0CC8E-4179-49E5-9CA0-86C4708B3F91}" type="presOf" srcId="{0DDD3105-E05F-444D-B02C-7E59CD42B16F}" destId="{2386BE53-A8CB-4E7B-BA5B-F16BF786D845}" srcOrd="0" destOrd="0" presId="urn:microsoft.com/office/officeart/2011/layout/HexagonRadial"/>
    <dgm:cxn modelId="{16843C9A-1AE3-4C11-BB88-B35B23D7E314}" srcId="{EE9570F8-2338-4A41-A062-6DC4FF285925}" destId="{023E25C8-8165-4129-BBAC-A0ED7030E627}" srcOrd="0" destOrd="0" parTransId="{0AA24A48-CDA2-4234-9713-D4F3111C06A4}" sibTransId="{40C66085-3868-4C20-9CC1-91E1A80495E9}"/>
    <dgm:cxn modelId="{77B7799C-79DA-4C91-9290-272D5BA133D0}" type="presOf" srcId="{E90AB1EF-F6C2-4035-BC8E-1539DF0F5B44}" destId="{CBF2AB21-ACCF-4E51-AE5B-4A30592B9118}" srcOrd="0" destOrd="0" presId="urn:microsoft.com/office/officeart/2011/layout/HexagonRadial"/>
    <dgm:cxn modelId="{654A8ED0-9F64-4720-ACE2-3F446FE8EFDC}" type="presOf" srcId="{EE9570F8-2338-4A41-A062-6DC4FF285925}" destId="{7561A9C6-1B6B-4592-BC8E-4FBDFBCE1A85}" srcOrd="0" destOrd="0" presId="urn:microsoft.com/office/officeart/2011/layout/HexagonRadial"/>
    <dgm:cxn modelId="{114D21D1-A6DF-4C65-91EA-2F72089F3E1D}" type="presOf" srcId="{89F8BFFE-7F48-4E14-8A66-9FD2C35CDFE8}" destId="{A2F9D546-3306-4753-AC43-363BCE4504B3}" srcOrd="0" destOrd="0" presId="urn:microsoft.com/office/officeart/2011/layout/HexagonRadial"/>
    <dgm:cxn modelId="{E1C3ACE0-E742-4FDE-95CD-8D4758B1465A}" srcId="{EE9570F8-2338-4A41-A062-6DC4FF285925}" destId="{0DDD3105-E05F-444D-B02C-7E59CD42B16F}" srcOrd="4" destOrd="0" parTransId="{EE1B5F99-8838-4388-A60B-42AFAFF6AD2E}" sibTransId="{550959EE-38C6-4C05-8B48-687035110181}"/>
    <dgm:cxn modelId="{F16CE0E7-B222-4E52-AB28-50EE076B8B3D}" type="presOf" srcId="{2F583B83-AFD6-4CE8-807B-D1F485756025}" destId="{E7A045B8-1FC0-4E09-8993-FCAF4BE2EFC7}" srcOrd="0" destOrd="0" presId="urn:microsoft.com/office/officeart/2011/layout/HexagonRadial"/>
    <dgm:cxn modelId="{15C624FB-42C4-40EE-9F36-FDFA6A366F8C}" srcId="{EE9570F8-2338-4A41-A062-6DC4FF285925}" destId="{89F8BFFE-7F48-4E14-8A66-9FD2C35CDFE8}" srcOrd="5" destOrd="0" parTransId="{690ED5B5-6DA0-4701-95C9-38287D06F399}" sibTransId="{D4C5B75B-C534-4232-9F8A-432013C80E6A}"/>
    <dgm:cxn modelId="{DD8804B8-DD91-4DF1-AAE7-17E943886648}" type="presParOf" srcId="{E19D050D-FDB0-4757-9A4D-11EB025A6E90}" destId="{7561A9C6-1B6B-4592-BC8E-4FBDFBCE1A85}" srcOrd="0" destOrd="0" presId="urn:microsoft.com/office/officeart/2011/layout/HexagonRadial"/>
    <dgm:cxn modelId="{6FF3C92F-253B-41BD-9D0E-90B7E4855FA6}" type="presParOf" srcId="{E19D050D-FDB0-4757-9A4D-11EB025A6E90}" destId="{95190711-FB53-4470-8593-5CE7CE323138}" srcOrd="1" destOrd="0" presId="urn:microsoft.com/office/officeart/2011/layout/HexagonRadial"/>
    <dgm:cxn modelId="{AE4D9FC5-EE1A-4C79-B088-734B76E6A183}" type="presParOf" srcId="{95190711-FB53-4470-8593-5CE7CE323138}" destId="{41F3C6BF-3F9E-4E72-BFDA-E93DE83C0065}" srcOrd="0" destOrd="0" presId="urn:microsoft.com/office/officeart/2011/layout/HexagonRadial"/>
    <dgm:cxn modelId="{81A10174-DE36-4FFD-AB2E-2E133A05FE1B}" type="presParOf" srcId="{E19D050D-FDB0-4757-9A4D-11EB025A6E90}" destId="{B405D226-BC4A-4CF6-B9B0-224561113A5B}" srcOrd="2" destOrd="0" presId="urn:microsoft.com/office/officeart/2011/layout/HexagonRadial"/>
    <dgm:cxn modelId="{A3B55ED2-CDED-4569-9F3C-DB3217859316}" type="presParOf" srcId="{E19D050D-FDB0-4757-9A4D-11EB025A6E90}" destId="{9064AD4A-6CE6-4E2E-AAF4-34153FE27E12}" srcOrd="3" destOrd="0" presId="urn:microsoft.com/office/officeart/2011/layout/HexagonRadial"/>
    <dgm:cxn modelId="{FA4A2CE8-8438-42BA-907C-240C1F95F70C}" type="presParOf" srcId="{9064AD4A-6CE6-4E2E-AAF4-34153FE27E12}" destId="{780146F6-69E2-4D10-87F4-339DB1FA3F55}" srcOrd="0" destOrd="0" presId="urn:microsoft.com/office/officeart/2011/layout/HexagonRadial"/>
    <dgm:cxn modelId="{59309AF6-D7F4-40DB-ABBE-56D7D8518F29}" type="presParOf" srcId="{E19D050D-FDB0-4757-9A4D-11EB025A6E90}" destId="{E7A045B8-1FC0-4E09-8993-FCAF4BE2EFC7}" srcOrd="4" destOrd="0" presId="urn:microsoft.com/office/officeart/2011/layout/HexagonRadial"/>
    <dgm:cxn modelId="{517D8A23-C07F-45DE-8C9F-E0BD87BBA208}" type="presParOf" srcId="{E19D050D-FDB0-4757-9A4D-11EB025A6E90}" destId="{192A2EA1-34BC-436D-90AB-6953093E4D8D}" srcOrd="5" destOrd="0" presId="urn:microsoft.com/office/officeart/2011/layout/HexagonRadial"/>
    <dgm:cxn modelId="{13AC6E0C-3A57-4C8F-8E98-59312F24993D}" type="presParOf" srcId="{192A2EA1-34BC-436D-90AB-6953093E4D8D}" destId="{A0100E1B-9906-4575-B8DD-29F61DFEBADD}" srcOrd="0" destOrd="0" presId="urn:microsoft.com/office/officeart/2011/layout/HexagonRadial"/>
    <dgm:cxn modelId="{AABF3735-E250-4008-B893-CE60466C5E10}" type="presParOf" srcId="{E19D050D-FDB0-4757-9A4D-11EB025A6E90}" destId="{CBF2AB21-ACCF-4E51-AE5B-4A30592B9118}" srcOrd="6" destOrd="0" presId="urn:microsoft.com/office/officeart/2011/layout/HexagonRadial"/>
    <dgm:cxn modelId="{DDAC2123-9BE9-4F96-A8EF-527126D24137}" type="presParOf" srcId="{E19D050D-FDB0-4757-9A4D-11EB025A6E90}" destId="{66C2110C-BF1A-480E-BB88-119532E62804}" srcOrd="7" destOrd="0" presId="urn:microsoft.com/office/officeart/2011/layout/HexagonRadial"/>
    <dgm:cxn modelId="{6CA5E14F-F3EA-4C57-A4E2-8A9A1CC1B705}" type="presParOf" srcId="{66C2110C-BF1A-480E-BB88-119532E62804}" destId="{2C147DCF-8AE0-4C1A-98A7-DDB0802D9DC1}" srcOrd="0" destOrd="0" presId="urn:microsoft.com/office/officeart/2011/layout/HexagonRadial"/>
    <dgm:cxn modelId="{8C68FD86-5991-4801-82D3-E5FA208C4A5C}" type="presParOf" srcId="{E19D050D-FDB0-4757-9A4D-11EB025A6E90}" destId="{DEC282FA-FD36-4E5C-9D95-369AE5BA5106}" srcOrd="8" destOrd="0" presId="urn:microsoft.com/office/officeart/2011/layout/HexagonRadial"/>
    <dgm:cxn modelId="{2F9335E3-EAAC-462E-9FF8-340563C4D3D5}" type="presParOf" srcId="{E19D050D-FDB0-4757-9A4D-11EB025A6E90}" destId="{CCC61329-F201-428A-BC70-07EAEBD25CA9}" srcOrd="9" destOrd="0" presId="urn:microsoft.com/office/officeart/2011/layout/HexagonRadial"/>
    <dgm:cxn modelId="{99AAABFE-38DE-471A-9835-22E91AF75993}" type="presParOf" srcId="{CCC61329-F201-428A-BC70-07EAEBD25CA9}" destId="{FCFB6114-AC3E-4206-9560-CC7635D4C328}" srcOrd="0" destOrd="0" presId="urn:microsoft.com/office/officeart/2011/layout/HexagonRadial"/>
    <dgm:cxn modelId="{927AF4A1-2F19-433E-9337-FB8AB59539CB}" type="presParOf" srcId="{E19D050D-FDB0-4757-9A4D-11EB025A6E90}" destId="{2386BE53-A8CB-4E7B-BA5B-F16BF786D845}" srcOrd="10" destOrd="0" presId="urn:microsoft.com/office/officeart/2011/layout/HexagonRadial"/>
    <dgm:cxn modelId="{A0CCFE84-0CCF-4544-831B-10DF5E0EE67B}" type="presParOf" srcId="{E19D050D-FDB0-4757-9A4D-11EB025A6E90}" destId="{030D7169-0361-4464-AB18-244338BDCC31}" srcOrd="11" destOrd="0" presId="urn:microsoft.com/office/officeart/2011/layout/HexagonRadial"/>
    <dgm:cxn modelId="{2CB946D2-2321-49C6-A79B-181BF48D5133}" type="presParOf" srcId="{030D7169-0361-4464-AB18-244338BDCC31}" destId="{CBEF086E-3A11-4204-9BB0-36F52A6258F1}" srcOrd="0" destOrd="0" presId="urn:microsoft.com/office/officeart/2011/layout/HexagonRadial"/>
    <dgm:cxn modelId="{85F76DFF-2085-4BBD-B3A9-638E1EFAE57D}" type="presParOf" srcId="{E19D050D-FDB0-4757-9A4D-11EB025A6E90}" destId="{A2F9D546-3306-4753-AC43-363BCE4504B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1A9C6-1B6B-4592-BC8E-4FBDFBCE1A85}">
      <dsp:nvSpPr>
        <dsp:cNvPr id="0" name=""/>
        <dsp:cNvSpPr/>
      </dsp:nvSpPr>
      <dsp:spPr>
        <a:xfrm>
          <a:off x="2309308" y="1789208"/>
          <a:ext cx="2273812" cy="196693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>
              <a:solidFill>
                <a:schemeClr val="tx1"/>
              </a:solidFill>
            </a:rPr>
            <a:t>a,b,c</a:t>
          </a:r>
          <a:endParaRPr lang="en-US" sz="5600" kern="1200" dirty="0">
            <a:solidFill>
              <a:schemeClr val="tx1"/>
            </a:solidFill>
          </a:endParaRPr>
        </a:p>
      </dsp:txBody>
      <dsp:txXfrm>
        <a:off x="2686110" y="2115157"/>
        <a:ext cx="1520208" cy="1315041"/>
      </dsp:txXfrm>
    </dsp:sp>
    <dsp:sp modelId="{780146F6-69E2-4D10-87F4-339DB1FA3F55}">
      <dsp:nvSpPr>
        <dsp:cNvPr id="0" name=""/>
        <dsp:cNvSpPr/>
      </dsp:nvSpPr>
      <dsp:spPr>
        <a:xfrm>
          <a:off x="3732879" y="847885"/>
          <a:ext cx="857902" cy="7391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5D226-BC4A-4CF6-B9B0-224561113A5B}">
      <dsp:nvSpPr>
        <dsp:cNvPr id="0" name=""/>
        <dsp:cNvSpPr/>
      </dsp:nvSpPr>
      <dsp:spPr>
        <a:xfrm>
          <a:off x="2514517" y="0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ab</a:t>
          </a:r>
        </a:p>
      </dsp:txBody>
      <dsp:txXfrm>
        <a:off x="2823318" y="267149"/>
        <a:ext cx="1245770" cy="1077738"/>
      </dsp:txXfrm>
    </dsp:sp>
    <dsp:sp modelId="{A0100E1B-9906-4575-B8DD-29F61DFEBADD}">
      <dsp:nvSpPr>
        <dsp:cNvPr id="0" name=""/>
        <dsp:cNvSpPr/>
      </dsp:nvSpPr>
      <dsp:spPr>
        <a:xfrm>
          <a:off x="4734118" y="2229789"/>
          <a:ext cx="857902" cy="7391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045B8-1FC0-4E09-8993-FCAF4BE2EFC7}">
      <dsp:nvSpPr>
        <dsp:cNvPr id="0" name=""/>
        <dsp:cNvSpPr/>
      </dsp:nvSpPr>
      <dsp:spPr>
        <a:xfrm>
          <a:off x="4227416" y="991510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ba</a:t>
          </a:r>
          <a:endParaRPr lang="en-US" sz="5600" kern="1200" dirty="0"/>
        </a:p>
      </dsp:txBody>
      <dsp:txXfrm>
        <a:off x="4536217" y="1258659"/>
        <a:ext cx="1245770" cy="1077738"/>
      </dsp:txXfrm>
    </dsp:sp>
    <dsp:sp modelId="{2C147DCF-8AE0-4C1A-98A7-DDB0802D9DC1}">
      <dsp:nvSpPr>
        <dsp:cNvPr id="0" name=""/>
        <dsp:cNvSpPr/>
      </dsp:nvSpPr>
      <dsp:spPr>
        <a:xfrm>
          <a:off x="4038593" y="3789699"/>
          <a:ext cx="857902" cy="7391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2AB21-ACCF-4E51-AE5B-4A30592B9118}">
      <dsp:nvSpPr>
        <dsp:cNvPr id="0" name=""/>
        <dsp:cNvSpPr/>
      </dsp:nvSpPr>
      <dsp:spPr>
        <a:xfrm>
          <a:off x="4227416" y="2940704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ac</a:t>
          </a:r>
        </a:p>
      </dsp:txBody>
      <dsp:txXfrm>
        <a:off x="4536217" y="3207853"/>
        <a:ext cx="1245770" cy="1077738"/>
      </dsp:txXfrm>
    </dsp:sp>
    <dsp:sp modelId="{FCFB6114-AC3E-4206-9560-CC7635D4C328}">
      <dsp:nvSpPr>
        <dsp:cNvPr id="0" name=""/>
        <dsp:cNvSpPr/>
      </dsp:nvSpPr>
      <dsp:spPr>
        <a:xfrm>
          <a:off x="2313267" y="3951624"/>
          <a:ext cx="857902" cy="7391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282FA-FD36-4E5C-9D95-369AE5BA5106}">
      <dsp:nvSpPr>
        <dsp:cNvPr id="0" name=""/>
        <dsp:cNvSpPr/>
      </dsp:nvSpPr>
      <dsp:spPr>
        <a:xfrm>
          <a:off x="2514517" y="3933324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ca</a:t>
          </a:r>
        </a:p>
      </dsp:txBody>
      <dsp:txXfrm>
        <a:off x="2823318" y="4200473"/>
        <a:ext cx="1245770" cy="1077738"/>
      </dsp:txXfrm>
    </dsp:sp>
    <dsp:sp modelId="{CBEF086E-3A11-4204-9BB0-36F52A6258F1}">
      <dsp:nvSpPr>
        <dsp:cNvPr id="0" name=""/>
        <dsp:cNvSpPr/>
      </dsp:nvSpPr>
      <dsp:spPr>
        <a:xfrm>
          <a:off x="1295631" y="2570274"/>
          <a:ext cx="857902" cy="7391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BE53-A8CB-4E7B-BA5B-F16BF786D845}">
      <dsp:nvSpPr>
        <dsp:cNvPr id="0" name=""/>
        <dsp:cNvSpPr/>
      </dsp:nvSpPr>
      <dsp:spPr>
        <a:xfrm>
          <a:off x="801623" y="2941814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bc</a:t>
          </a:r>
          <a:endParaRPr lang="en-US" sz="5600" kern="1200" dirty="0"/>
        </a:p>
      </dsp:txBody>
      <dsp:txXfrm>
        <a:off x="1110424" y="3208963"/>
        <a:ext cx="1245770" cy="1077738"/>
      </dsp:txXfrm>
    </dsp:sp>
    <dsp:sp modelId="{A2F9D546-3306-4753-AC43-363BCE4504B3}">
      <dsp:nvSpPr>
        <dsp:cNvPr id="0" name=""/>
        <dsp:cNvSpPr/>
      </dsp:nvSpPr>
      <dsp:spPr>
        <a:xfrm>
          <a:off x="801623" y="989292"/>
          <a:ext cx="1863372" cy="161203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cb</a:t>
          </a:r>
          <a:endParaRPr lang="en-US" sz="5600" kern="1200" dirty="0"/>
        </a:p>
      </dsp:txBody>
      <dsp:txXfrm>
        <a:off x="1110424" y="1256441"/>
        <a:ext cx="1245770" cy="107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6270A-F458-410F-B085-883303EBFB1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9120-28CA-4080-9EE4-4B8A6DAC7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5E3A-0DC1-4EA1-B42E-6517158976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50A4-B118-4E3C-8937-9076FA654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1946D-089E-45EF-979A-067D888A6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99F8-CBE0-4AD7-83B4-8BBE4F1A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B7E9-2BF0-4773-8FCA-572058D3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7AFA-9E28-493B-8A40-E26AA3E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5BF0-EDDF-4FFE-ADF0-53795653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4E266-03DC-4294-853C-76E9ABCF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45C2E-703A-4AAD-8973-EEF95599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3AC9-0E29-4B11-AF7C-F7974ABD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7B58-F65F-4A76-A961-F2DD2501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3E033-91CB-41B9-A6BC-F90653911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31FEF-D32D-4CB5-BE6F-58E1DC38B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12061-6E73-40A0-A10D-BE0E0286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B1F8B-1C30-4095-ADAC-B1EE247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B32B-0D2F-4919-97FE-B38F1605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B61A-CFD1-424D-89D2-3BBB32DA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C497-AD03-463C-8630-5F30AD1C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6EE3-404A-4BFF-B921-9897EA00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27E6-5EA2-4E1F-A07C-CF76E2EF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1E59-2981-4A46-BEEB-4DD77F4E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58EB-1DD9-4C03-BFA8-63990BE6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0025-ECEB-46B8-9051-3818934B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9AD8-8A0C-494A-90BF-33997C7A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7A9C2-E456-442C-B19F-92CF205D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35A3-5869-43EF-B57B-66F97414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3A70-5628-4D19-B55D-C572AE5F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F522-C915-4FCD-9683-6C36023AA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CD814-1FC3-4F89-8C6B-F274DF5A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E3C46-D0EA-4606-8517-691B4BA4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B8B83-0E39-44BF-AA1F-7DA3E7D4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5CE6-058B-4CD2-B83B-D4960ADC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E9BF-7A69-48E6-ADEC-67AAC916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6FFC-BCD3-4760-B8C8-DEB38F330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A4C37-D3EF-494F-9C1A-B7B0D313C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7DD93-2515-4231-9B61-6839761A6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33590-3582-4C06-9487-8E1EA8FEF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D036E-C41F-4B8B-8320-46E7F731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6093B-4C05-413F-B7F0-D8BDD1D9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29115-E22E-4E85-A46B-0CA08B99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CC37-C697-4003-B1FD-1BE3B24F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5599E-DB23-4584-88F2-F221C8A0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FFDD-467D-443F-96AF-5F3DBAE8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78744-4EF9-4130-A187-765BD765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3D5D9-B071-4DC1-AE8E-D6BC64ED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6870F-3BD0-4779-BA31-F684271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F175A-4F02-43B5-898B-5F25E7B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AB70-64A1-40CF-9F87-7D6C03C5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7E5D-200A-4798-8BEB-BF91079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4B001-D434-495E-AFF4-B01CECE4B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98C5D-6A90-493E-98D2-E3B5FBA4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3DD9-350C-4985-932F-BCB466F9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0640-DC84-430D-9454-E8A7EB5D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EE34-BECD-4018-AC9B-77241C41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763EA-F6AC-41B7-8885-A61FD99A5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B4DF2-0D71-439B-8ADD-A756C5645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93B7C-9415-4631-97A8-0B5B315B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74DF9-2CEC-47E0-B1CF-D39CD6F5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24539-224B-4B25-9316-A76EC6BC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F56A3-093C-4FDD-A5BC-57B6EF5B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CB498-F867-4B42-8DD6-1402AF89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B203-8069-4108-B0D1-C870F641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27B-EF42-4935-A3DE-658DBA3AFAB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3745-F60A-4F9C-828A-DEAE72C9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97968-685D-4D79-A497-C0C035A59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7F9E-1B40-4E55-92A9-A19E49B1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usfiqmath007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BBA6D8-EA68-4D88-87EF-326EF79C6ACD}"/>
              </a:ext>
            </a:extLst>
          </p:cNvPr>
          <p:cNvSpPr/>
          <p:nvPr/>
        </p:nvSpPr>
        <p:spPr>
          <a:xfrm>
            <a:off x="732503" y="2369574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47087-1764-48D6-BF39-C8755B7FC66E}"/>
              </a:ext>
            </a:extLst>
          </p:cNvPr>
          <p:cNvSpPr/>
          <p:nvPr/>
        </p:nvSpPr>
        <p:spPr>
          <a:xfrm>
            <a:off x="732503" y="3429000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063F9-B8C2-4BC6-A818-823661079D62}"/>
              </a:ext>
            </a:extLst>
          </p:cNvPr>
          <p:cNvSpPr/>
          <p:nvPr/>
        </p:nvSpPr>
        <p:spPr>
          <a:xfrm>
            <a:off x="732503" y="5707626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1912F-B7D6-4FED-9705-08DA80DD35AF}"/>
              </a:ext>
            </a:extLst>
          </p:cNvPr>
          <p:cNvSpPr/>
          <p:nvPr/>
        </p:nvSpPr>
        <p:spPr>
          <a:xfrm>
            <a:off x="7742903" y="5847732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AC5F3-0B00-4FCF-AC32-99BB09985826}"/>
              </a:ext>
            </a:extLst>
          </p:cNvPr>
          <p:cNvSpPr/>
          <p:nvPr/>
        </p:nvSpPr>
        <p:spPr>
          <a:xfrm>
            <a:off x="732503" y="4488426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9F16D-C321-4350-81E9-B7A2DFC3606E}"/>
              </a:ext>
            </a:extLst>
          </p:cNvPr>
          <p:cNvSpPr/>
          <p:nvPr/>
        </p:nvSpPr>
        <p:spPr>
          <a:xfrm>
            <a:off x="7742903" y="4638366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B3724-D351-4521-9444-9383F6AA3812}"/>
              </a:ext>
            </a:extLst>
          </p:cNvPr>
          <p:cNvSpPr/>
          <p:nvPr/>
        </p:nvSpPr>
        <p:spPr>
          <a:xfrm>
            <a:off x="7772396" y="2369574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5CCDA3-7FCC-40A6-B99B-E48293104C67}"/>
              </a:ext>
            </a:extLst>
          </p:cNvPr>
          <p:cNvSpPr/>
          <p:nvPr/>
        </p:nvSpPr>
        <p:spPr>
          <a:xfrm>
            <a:off x="7796981" y="3429000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D71799-6FCB-4C4D-9440-57A4E780D658}"/>
              </a:ext>
            </a:extLst>
          </p:cNvPr>
          <p:cNvSpPr/>
          <p:nvPr/>
        </p:nvSpPr>
        <p:spPr>
          <a:xfrm>
            <a:off x="7796981" y="530942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FE997-CC46-4D91-A53F-C884D45B2D8C}"/>
              </a:ext>
            </a:extLst>
          </p:cNvPr>
          <p:cNvSpPr/>
          <p:nvPr/>
        </p:nvSpPr>
        <p:spPr>
          <a:xfrm>
            <a:off x="7796977" y="1460090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4F447-19A5-444A-BC02-26C9600BFFB6}"/>
              </a:ext>
            </a:extLst>
          </p:cNvPr>
          <p:cNvSpPr/>
          <p:nvPr/>
        </p:nvSpPr>
        <p:spPr>
          <a:xfrm>
            <a:off x="732503" y="530942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A360BE-5F32-4AEB-91D0-622FDCD9A8AC}"/>
              </a:ext>
            </a:extLst>
          </p:cNvPr>
          <p:cNvSpPr/>
          <p:nvPr/>
        </p:nvSpPr>
        <p:spPr>
          <a:xfrm>
            <a:off x="752171" y="1435503"/>
            <a:ext cx="2743200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3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683" y="0"/>
            <a:ext cx="10578662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0" y="379632"/>
            <a:ext cx="3981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5" y="1752600"/>
            <a:ext cx="6619518" cy="483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B04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29540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98814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      </a:t>
            </a:r>
          </a:p>
          <a:p>
            <a:pPr>
              <a:lnSpc>
                <a:spcPct val="17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    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</a:pP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ǃ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চিহ্ন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 ।</a:t>
            </a:r>
          </a:p>
          <a:p>
            <a:pPr lvl="0">
              <a:spcBef>
                <a:spcPct val="0"/>
              </a:spcBef>
            </a:pP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সংখ্যক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ধনাত্মক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পূর্ণসংখ্যার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গুনফলকে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 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lang="en-US" sz="32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lang="en-US" sz="32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904168" y="953644"/>
            <a:ext cx="832" cy="34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794" y="129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0" y="2362201"/>
            <a:ext cx="9144000" cy="395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n! =n(n-1)(n-2)(n-3)…  …3.2.1= n! =n(n-1)! =n! = n(n-1)(n-2)! 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5! = 5.4.3.2.1 = 120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4! = 4.3.2.1 = 24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3! = 3.2.1 = 6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2! = 2.1 = 2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1! = 1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0! = 1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36504" y="87015"/>
            <a:ext cx="2501478" cy="838200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7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51806"/>
            <a:ext cx="9144000" cy="762000"/>
          </a:xfrm>
          <a:gradFill>
            <a:gsLst>
              <a:gs pos="0">
                <a:srgbClr val="B0B04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সূত্র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99066"/>
            <a:ext cx="8897007" cy="5144079"/>
          </a:xfrm>
          <a:ln w="381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   ১।</a:t>
            </a:r>
            <a:r>
              <a:rPr lang="en-US" sz="1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aseline="30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   ২।</a:t>
            </a:r>
            <a:r>
              <a:rPr lang="en-US" sz="1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=                 </a:t>
            </a: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aseline="30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   ৩।</a:t>
            </a:r>
            <a:r>
              <a:rPr lang="en-US" sz="1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aseline="300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aseline="300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400" baseline="30000" dirty="0">
                <a:latin typeface="NikoshBAN" pitchFamily="2" charset="0"/>
                <a:cs typeface="NikoshBAN" pitchFamily="2" charset="0"/>
              </a:rPr>
              <a:t>= </a:t>
            </a:r>
            <a:endParaRPr lang="en-US" sz="144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	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9913" y="4075727"/>
            <a:ext cx="1304925" cy="5847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5244" y="5356184"/>
            <a:ext cx="1490662" cy="5847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2770DF-A08E-4638-9A12-794F46DC7A4C}"/>
                  </a:ext>
                </a:extLst>
              </p:cNvPr>
              <p:cNvSpPr txBox="1"/>
              <p:nvPr/>
            </p:nvSpPr>
            <p:spPr>
              <a:xfrm>
                <a:off x="4187527" y="2443307"/>
                <a:ext cx="1509388" cy="952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2770DF-A08E-4638-9A12-794F46DC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527" y="2443307"/>
                <a:ext cx="1509388" cy="952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1955-F731-428F-9877-4AF4C7D0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7D2A-19D7-4F07-92F8-CAD0F276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25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BIRD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Tom &amp; Jerry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F517D-0B5C-44E7-911A-71009EC6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39" y="3788158"/>
            <a:ext cx="5012121" cy="2828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12C50A-C7DA-45AF-9669-ED47A94D303E}"/>
              </a:ext>
            </a:extLst>
          </p:cNvPr>
          <p:cNvSpPr/>
          <p:nvPr/>
        </p:nvSpPr>
        <p:spPr>
          <a:xfrm>
            <a:off x="3603383" y="5738648"/>
            <a:ext cx="709448" cy="438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D50E-51ED-4285-B2DA-F2F8308B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মূল্যায়ন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B1C3-C1DD-466B-A3DF-97CFBCB8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6085"/>
          </a:xfrm>
        </p:spPr>
        <p:txBody>
          <a:bodyPr/>
          <a:lstStyle/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cs typeface="NikoshBAN" panose="02000000000000000000" pitchFamily="2" charset="0"/>
              </a:rPr>
              <a:t>5!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মাশরাফিকে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F98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158B-7CA3-4F0B-81ED-41512835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অর্পিত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/ </a:t>
            </a:r>
            <a:r>
              <a:rPr lang="en-US" sz="4000" dirty="0" err="1"/>
              <a:t>নির্ধারিত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/ </a:t>
            </a:r>
            <a:r>
              <a:rPr lang="en-US" sz="4000" dirty="0" err="1"/>
              <a:t>এসাইনমেন্ট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6C964-A178-4586-A309-07C0D26B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বিন্যাসের</a:t>
            </a:r>
            <a:r>
              <a:rPr lang="en-US" dirty="0"/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  <a:r>
              <a:rPr lang="en-US" dirty="0" err="1"/>
              <a:t>লিখো</a:t>
            </a:r>
            <a:r>
              <a:rPr lang="en-US" dirty="0"/>
              <a:t> ।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 </a:t>
            </a:r>
            <a:r>
              <a:rPr lang="en-US" sz="2800" dirty="0" err="1"/>
              <a:t>বিন্যাসের</a:t>
            </a:r>
            <a:r>
              <a:rPr lang="en-US" sz="2800" dirty="0"/>
              <a:t> </a:t>
            </a:r>
            <a:r>
              <a:rPr lang="en-US" sz="2800" dirty="0" err="1"/>
              <a:t>সূত্রগুলো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।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err="1"/>
              <a:t>তোমার</a:t>
            </a:r>
            <a:r>
              <a:rPr lang="en-US" sz="2800" dirty="0"/>
              <a:t> </a:t>
            </a:r>
            <a:r>
              <a:rPr lang="en-US" sz="2800" dirty="0" err="1"/>
              <a:t>দেশের</a:t>
            </a:r>
            <a:r>
              <a:rPr lang="en-US" sz="2800" dirty="0"/>
              <a:t> </a:t>
            </a:r>
            <a:r>
              <a:rPr lang="en-US" sz="2800" dirty="0" err="1"/>
              <a:t>নামের</a:t>
            </a:r>
            <a:r>
              <a:rPr lang="en-US" sz="2800" dirty="0"/>
              <a:t> </a:t>
            </a:r>
            <a:r>
              <a:rPr lang="en-US" sz="2800" dirty="0" err="1"/>
              <a:t>বিন্যাস</a:t>
            </a:r>
            <a:r>
              <a:rPr lang="en-US" sz="2800" dirty="0"/>
              <a:t> </a:t>
            </a:r>
            <a:r>
              <a:rPr lang="en-US" sz="2800" dirty="0" err="1"/>
              <a:t>বের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DAUGHTER </a:t>
            </a:r>
            <a:r>
              <a:rPr lang="en-US" sz="2800" dirty="0" err="1"/>
              <a:t>নামের</a:t>
            </a:r>
            <a:r>
              <a:rPr lang="en-US" sz="2800" dirty="0"/>
              <a:t> </a:t>
            </a:r>
            <a:r>
              <a:rPr lang="en-US" sz="2800" dirty="0" err="1"/>
              <a:t>শব্দটির</a:t>
            </a:r>
            <a:r>
              <a:rPr lang="en-US" sz="2800" dirty="0"/>
              <a:t> </a:t>
            </a:r>
            <a:r>
              <a:rPr lang="en-US" sz="2800" dirty="0" err="1"/>
              <a:t>স্বরবর্ণ</a:t>
            </a:r>
            <a:r>
              <a:rPr lang="en-US" sz="2800" dirty="0"/>
              <a:t> </a:t>
            </a:r>
            <a:r>
              <a:rPr lang="en-US" sz="2800" dirty="0" err="1"/>
              <a:t>গুলোকে</a:t>
            </a:r>
            <a:r>
              <a:rPr lang="en-US" sz="2800" dirty="0"/>
              <a:t> </a:t>
            </a:r>
            <a:r>
              <a:rPr lang="en-US" sz="2800" dirty="0" err="1"/>
              <a:t>একসাথে</a:t>
            </a:r>
            <a:r>
              <a:rPr lang="en-US" sz="2800" dirty="0"/>
              <a:t> </a:t>
            </a:r>
            <a:r>
              <a:rPr lang="en-US" sz="2800" dirty="0" err="1"/>
              <a:t>রেখে</a:t>
            </a:r>
            <a:r>
              <a:rPr lang="en-US" sz="2800" dirty="0"/>
              <a:t> </a:t>
            </a:r>
            <a:r>
              <a:rPr lang="en-US" sz="2800" dirty="0" err="1"/>
              <a:t>বিন্যাস</a:t>
            </a:r>
            <a:r>
              <a:rPr lang="en-US" sz="2800" dirty="0"/>
              <a:t> </a:t>
            </a:r>
            <a:r>
              <a:rPr lang="en-US" sz="2800" dirty="0" err="1"/>
              <a:t>নির্ণয়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5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B4CC-0573-4F21-8BE1-24F9C067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87EF37-5D09-4649-AF70-9199341A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2" y="2017986"/>
            <a:ext cx="7110248" cy="4474889"/>
          </a:xfrm>
        </p:spPr>
      </p:pic>
    </p:spTree>
    <p:extLst>
      <p:ext uri="{BB962C8B-B14F-4D97-AF65-F5344CB8AC3E}">
        <p14:creationId xmlns:p14="http://schemas.microsoft.com/office/powerpoint/2010/main" val="41811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C1CC34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91DE-DF1E-4CD0-9794-D3726DF2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73" y="414455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75F993C-838E-4AD4-BACB-84A064E4E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2002221"/>
            <a:ext cx="7047186" cy="4572000"/>
          </a:xfrm>
        </p:spPr>
      </p:pic>
    </p:spTree>
    <p:extLst>
      <p:ext uri="{BB962C8B-B14F-4D97-AF65-F5344CB8AC3E}">
        <p14:creationId xmlns:p14="http://schemas.microsoft.com/office/powerpoint/2010/main" val="313425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91DE-DF1E-4CD0-9794-D3726DF2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17A2-877E-4F13-BB57-AEEAAB5C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মুসফিকুস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ছালেহীন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০১৮১৮০৫৮৩৯২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এড্রেসঃ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musfiqmath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007@gmail.com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CBAC76-F7DA-490C-BFA6-5ACD3D4F387F}"/>
              </a:ext>
            </a:extLst>
          </p:cNvPr>
          <p:cNvSpPr/>
          <p:nvPr/>
        </p:nvSpPr>
        <p:spPr>
          <a:xfrm>
            <a:off x="7728155" y="1371600"/>
            <a:ext cx="4262284" cy="4114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91DE-DF1E-4CD0-9794-D3726DF2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17A2-877E-4F13-BB57-AEEAAB5C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99" y="1803718"/>
            <a:ext cx="6304516" cy="4965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২৬/০১/২০২১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2A955-E6F2-45EB-9D2F-EECC6D94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4" y="1661191"/>
            <a:ext cx="4033344" cy="48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5638195" y="2096213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4411920" y="2132251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2529" y="1819287"/>
            <a:ext cx="2279073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37755" y="3928473"/>
            <a:ext cx="198477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5610316" y="2063822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08518" y="3928473"/>
            <a:ext cx="211047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4411920" y="2132251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4383630" y="2144034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5635081" y="2080017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7D822-578D-47B5-8165-711695C1032A}"/>
                  </a:ext>
                </a:extLst>
              </p:cNvPr>
              <p:cNvSpPr txBox="1"/>
              <p:nvPr/>
            </p:nvSpPr>
            <p:spPr>
              <a:xfrm>
                <a:off x="3633391" y="5675988"/>
                <a:ext cx="204697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7D822-578D-47B5-8165-711695C10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91" y="5675988"/>
                <a:ext cx="204697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6AE09689-5017-40BB-A018-D006D9EF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পূর্বজ্ঞান</a:t>
            </a:r>
            <a:r>
              <a:rPr lang="en-US" sz="4800" dirty="0"/>
              <a:t> </a:t>
            </a:r>
            <a:r>
              <a:rPr lang="en-US" sz="4800" dirty="0" err="1"/>
              <a:t>যাচাই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20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16276 0.288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9883 0.286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2826 0.299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211 0.2979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467-C210-48C3-A268-FAE51E0EC4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B6B98-2AC7-467B-9161-7404CC80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993923"/>
            <a:ext cx="9905999" cy="2797278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err="1"/>
              <a:t>বিন্যাস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0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B3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B66-1B05-4C85-B1B4-DD1D45AE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EDE4-C4D2-4369-A0F0-6CE7BBAC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ফ্যাকটোরিয়াল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290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9D5B289-E7DD-487B-9890-73E7FBFB8104}"/>
              </a:ext>
            </a:extLst>
          </p:cNvPr>
          <p:cNvGraphicFramePr/>
          <p:nvPr/>
        </p:nvGraphicFramePr>
        <p:xfrm>
          <a:off x="349045" y="589933"/>
          <a:ext cx="6892413" cy="554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57BE8E-9756-4180-A525-206DE4D6F233}"/>
                  </a:ext>
                </a:extLst>
              </p:cNvPr>
              <p:cNvSpPr txBox="1"/>
              <p:nvPr/>
            </p:nvSpPr>
            <p:spPr>
              <a:xfrm>
                <a:off x="7610168" y="4252041"/>
                <a:ext cx="2964426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57BE8E-9756-4180-A525-206DE4D6F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168" y="4252041"/>
                <a:ext cx="2964426" cy="1086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0B32F8-7290-441B-898A-5BBE7AE8ABE1}"/>
              </a:ext>
            </a:extLst>
          </p:cNvPr>
          <p:cNvSpPr txBox="1"/>
          <p:nvPr/>
        </p:nvSpPr>
        <p:spPr>
          <a:xfrm>
            <a:off x="7131099" y="2678935"/>
            <a:ext cx="460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rgbClr val="92D050"/>
                </a:solidFill>
              </a:rPr>
              <a:t>ab,</a:t>
            </a:r>
            <a:r>
              <a:rPr lang="en-US" sz="4000" dirty="0"/>
              <a:t> </a:t>
            </a:r>
            <a:r>
              <a:rPr lang="en-US" sz="4000" dirty="0" err="1">
                <a:solidFill>
                  <a:schemeClr val="tx2"/>
                </a:solidFill>
              </a:rPr>
              <a:t>ba</a:t>
            </a:r>
            <a:r>
              <a:rPr lang="en-US" sz="4000" dirty="0">
                <a:solidFill>
                  <a:schemeClr val="tx2"/>
                </a:solidFill>
              </a:rPr>
              <a:t>,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ac,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ca, </a:t>
            </a:r>
            <a:r>
              <a:rPr lang="en-US" sz="4000" dirty="0" err="1">
                <a:solidFill>
                  <a:schemeClr val="accent4"/>
                </a:solidFill>
              </a:rPr>
              <a:t>bc</a:t>
            </a:r>
            <a:r>
              <a:rPr lang="en-US" sz="4000" dirty="0">
                <a:solidFill>
                  <a:schemeClr val="accent4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cb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FB99E-4988-4C27-8117-E2717BDD9064}"/>
              </a:ext>
            </a:extLst>
          </p:cNvPr>
          <p:cNvSpPr txBox="1"/>
          <p:nvPr/>
        </p:nvSpPr>
        <p:spPr>
          <a:xfrm>
            <a:off x="7610168" y="798052"/>
            <a:ext cx="273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abc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08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1A9C6-1B6B-4592-BC8E-4FBDFBCE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561A9C6-1B6B-4592-BC8E-4FBDFBCE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561A9C6-1B6B-4592-BC8E-4FBDFBCE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C6BF-3F9E-4E72-BFDA-E93DE83C0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1F3C6BF-3F9E-4E72-BFDA-E93DE83C0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1F3C6BF-3F9E-4E72-BFDA-E93DE83C0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5D226-BC4A-4CF6-B9B0-22456111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405D226-BC4A-4CF6-B9B0-22456111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405D226-BC4A-4CF6-B9B0-22456111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146F6-69E2-4D10-87F4-339DB1FA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80146F6-69E2-4D10-87F4-339DB1FA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80146F6-69E2-4D10-87F4-339DB1FA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045B8-1FC0-4E09-8993-FCAF4BE2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7A045B8-1FC0-4E09-8993-FCAF4BE2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7A045B8-1FC0-4E09-8993-FCAF4BE2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00E1B-9906-4575-B8DD-29F61DFE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0100E1B-9906-4575-B8DD-29F61DFE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0100E1B-9906-4575-B8DD-29F61DFE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F2AB21-ACCF-4E51-AE5B-4A30592B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BF2AB21-ACCF-4E51-AE5B-4A30592B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BF2AB21-ACCF-4E51-AE5B-4A30592B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147DCF-8AE0-4C1A-98A7-DDB0802D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C147DCF-8AE0-4C1A-98A7-DDB0802D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C147DCF-8AE0-4C1A-98A7-DDB0802D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282FA-FD36-4E5C-9D95-369AE5BA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EC282FA-FD36-4E5C-9D95-369AE5BA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EC282FA-FD36-4E5C-9D95-369AE5BA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B6114-AC3E-4206-9560-CC7635D4C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FCFB6114-AC3E-4206-9560-CC7635D4C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CFB6114-AC3E-4206-9560-CC7635D4C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86BE53-A8CB-4E7B-BA5B-F16BF786D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386BE53-A8CB-4E7B-BA5B-F16BF786D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386BE53-A8CB-4E7B-BA5B-F16BF786D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F086E-3A11-4204-9BB0-36F52A625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BEF086E-3A11-4204-9BB0-36F52A625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BEF086E-3A11-4204-9BB0-36F52A625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9D546-3306-4753-AC43-363BCE450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2F9D546-3306-4753-AC43-363BCE450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2F9D546-3306-4753-AC43-363BCE450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412949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560866"/>
            <a:ext cx="9144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কতকগুলি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aseline="30000" dirty="0" err="1">
                <a:latin typeface="NikoshBAN" pitchFamily="2" charset="0"/>
                <a:cs typeface="NikoshBAN" pitchFamily="2" charset="0"/>
              </a:rPr>
              <a:t>n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baseline="-25000" dirty="0" err="1">
                <a:latin typeface="NikoshBAN" pitchFamily="2" charset="0"/>
                <a:cs typeface="NikoshBAN" pitchFamily="2" charset="0"/>
              </a:rPr>
              <a:t>r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nPr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P(n, r)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323</TotalTime>
  <Words>358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PowerPoint Presentation</vt:lpstr>
      <vt:lpstr>আজকের ক্লাসে তোমাদের স্বাগতম ও ফুলেল শুভেচ্ছা</vt:lpstr>
      <vt:lpstr>নিজ পরিচিতি </vt:lpstr>
      <vt:lpstr>বিষয় পরিচিতি</vt:lpstr>
      <vt:lpstr>পূর্বজ্ঞান যাচাই</vt:lpstr>
      <vt:lpstr>পাঠ শিরোনাম  </vt:lpstr>
      <vt:lpstr>শিখনফল </vt:lpstr>
      <vt:lpstr>PowerPoint Presentation</vt:lpstr>
      <vt:lpstr>PowerPoint Presentation</vt:lpstr>
      <vt:lpstr>PowerPoint Presentation</vt:lpstr>
      <vt:lpstr>n!</vt:lpstr>
      <vt:lpstr>বিন্যাস ও সমাবেশের বিভিন্ন সূত্র</vt:lpstr>
      <vt:lpstr>দলীয় কাজ </vt:lpstr>
      <vt:lpstr>মূল্যায়ন</vt:lpstr>
      <vt:lpstr>অর্পিত কাজ / নির্ধারিত কাজ / এসাইনমেন্ট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47</cp:revision>
  <dcterms:created xsi:type="dcterms:W3CDTF">2021-01-23T16:51:06Z</dcterms:created>
  <dcterms:modified xsi:type="dcterms:W3CDTF">2021-01-26T15:33:00Z</dcterms:modified>
</cp:coreProperties>
</file>