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59" r:id="rId8"/>
    <p:sldId id="258" r:id="rId9"/>
    <p:sldId id="260" r:id="rId10"/>
    <p:sldId id="265" r:id="rId11"/>
    <p:sldId id="266" r:id="rId12"/>
    <p:sldId id="270" r:id="rId13"/>
    <p:sldId id="271" r:id="rId14"/>
    <p:sldId id="267" r:id="rId15"/>
    <p:sldId id="269" r:id="rId16"/>
    <p:sldId id="272" r:id="rId17"/>
    <p:sldId id="268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0278-09B9-4862-A1E1-4E218E8CEE64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1D3D-5CBE-408D-A290-0FD54313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new%20year%20song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pic>
        <p:nvPicPr>
          <p:cNvPr id="9" name="Picture 8" descr="ny-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7086600" cy="5943600"/>
          </a:xfrm>
          <a:prstGeom prst="ellipse">
            <a:avLst/>
          </a:prstGeom>
          <a:ln w="889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pic>
        <p:nvPicPr>
          <p:cNvPr id="5" name="Picture 4" descr="hel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69867"/>
            <a:ext cx="7696200" cy="3964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685800" y="381000"/>
            <a:ext cx="7772400" cy="838200"/>
          </a:xfrm>
          <a:prstGeom prst="roundRect">
            <a:avLst/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do you see in the picture?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410200"/>
            <a:ext cx="7543800" cy="1219200"/>
          </a:xfrm>
          <a:prstGeom prst="roundRect">
            <a:avLst/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Describe, Where are they and What are they doing?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78240" cy="655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" y="304800"/>
            <a:ext cx="7696200" cy="8382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Listen to the audio carefully.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6400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990600" y="4876800"/>
            <a:ext cx="7086600" cy="16002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Open your book and put your finger under the line.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304800"/>
            <a:ext cx="5410200" cy="12954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Silent reading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00" y="2133600"/>
            <a:ext cx="5181600" cy="3657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Students will read the text  silently.</a:t>
            </a:r>
            <a:endParaRPr lang="en-US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86000" y="457200"/>
            <a:ext cx="4648200" cy="838200"/>
          </a:xfrm>
          <a:prstGeom prst="round2DiagRect">
            <a:avLst>
              <a:gd name="adj1" fmla="val 18345"/>
              <a:gd name="adj2" fmla="val 0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Group work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371600" y="1447800"/>
            <a:ext cx="6324600" cy="838200"/>
          </a:xfrm>
          <a:prstGeom prst="round2DiagRect">
            <a:avLst>
              <a:gd name="adj1" fmla="val 18345"/>
              <a:gd name="adj2" fmla="val 0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Where is Jessica going?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371600" y="2514600"/>
            <a:ext cx="6324600" cy="838200"/>
          </a:xfrm>
          <a:prstGeom prst="round2DiagRect">
            <a:avLst>
              <a:gd name="adj1" fmla="val 18345"/>
              <a:gd name="adj2" fmla="val 0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Where is Jessica from?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1600" y="3505200"/>
            <a:ext cx="6324600" cy="838200"/>
          </a:xfrm>
          <a:prstGeom prst="round2DiagRect">
            <a:avLst>
              <a:gd name="adj1" fmla="val 18345"/>
              <a:gd name="adj2" fmla="val 0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Where is </a:t>
            </a:r>
            <a:r>
              <a:rPr lang="en-US" sz="4800" b="1" dirty="0" err="1" smtClean="0">
                <a:solidFill>
                  <a:schemeClr val="tx1"/>
                </a:solidFill>
              </a:rPr>
              <a:t>Sima</a:t>
            </a:r>
            <a:r>
              <a:rPr lang="en-US" sz="4800" b="1" dirty="0" smtClean="0">
                <a:solidFill>
                  <a:schemeClr val="tx1"/>
                </a:solidFill>
              </a:rPr>
              <a:t> going?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1600" y="4495800"/>
            <a:ext cx="6324600" cy="838200"/>
          </a:xfrm>
          <a:prstGeom prst="round2DiagRect">
            <a:avLst>
              <a:gd name="adj1" fmla="val 18345"/>
              <a:gd name="adj2" fmla="val 0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Is </a:t>
            </a:r>
            <a:r>
              <a:rPr lang="en-US" sz="4800" b="1" dirty="0" err="1" smtClean="0">
                <a:solidFill>
                  <a:schemeClr val="tx1"/>
                </a:solidFill>
              </a:rPr>
              <a:t>Sima</a:t>
            </a:r>
            <a:r>
              <a:rPr lang="en-US" sz="4800" b="1" dirty="0" smtClean="0">
                <a:solidFill>
                  <a:schemeClr val="tx1"/>
                </a:solidFill>
              </a:rPr>
              <a:t> from Dhaka?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609600" y="5486400"/>
            <a:ext cx="7924800" cy="838200"/>
          </a:xfrm>
          <a:prstGeom prst="round2DiagRect">
            <a:avLst>
              <a:gd name="adj1" fmla="val 18345"/>
              <a:gd name="adj2" fmla="val 0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Where are </a:t>
            </a:r>
            <a:r>
              <a:rPr lang="en-US" sz="4800" b="1" dirty="0" err="1" smtClean="0">
                <a:solidFill>
                  <a:schemeClr val="tx1"/>
                </a:solidFill>
              </a:rPr>
              <a:t>Sima</a:t>
            </a:r>
            <a:r>
              <a:rPr lang="en-US" sz="4800" b="1" dirty="0" smtClean="0">
                <a:solidFill>
                  <a:schemeClr val="tx1"/>
                </a:solidFill>
              </a:rPr>
              <a:t> and Jessica ?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828800" y="914400"/>
            <a:ext cx="5638800" cy="4953000"/>
          </a:xfrm>
          <a:prstGeom prst="cloud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Every pair will read. Teacher  will try to   see the reading of each pair. Everyone has to make sure to read.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43200" y="228600"/>
            <a:ext cx="3962400" cy="762000"/>
          </a:xfrm>
          <a:prstGeom prst="horizontalScroll">
            <a:avLst/>
          </a:prstGeom>
          <a:noFill/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Pair </a:t>
            </a:r>
            <a:r>
              <a:rPr lang="en-US" sz="4400" b="1" dirty="0">
                <a:solidFill>
                  <a:schemeClr val="tx1"/>
                </a:solidFill>
              </a:rPr>
              <a:t>work</a:t>
            </a:r>
          </a:p>
        </p:txBody>
      </p:sp>
      <p:pic>
        <p:nvPicPr>
          <p:cNvPr id="8" name="Picture 7" descr="jessi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723574"/>
            <a:ext cx="1209844" cy="322942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si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76400"/>
            <a:ext cx="1352739" cy="329611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Horizontal Scroll 11"/>
          <p:cNvSpPr/>
          <p:nvPr/>
        </p:nvSpPr>
        <p:spPr>
          <a:xfrm>
            <a:off x="1066800" y="5867400"/>
            <a:ext cx="6934200" cy="762000"/>
          </a:xfrm>
          <a:prstGeom prst="horizontalScroll">
            <a:avLst/>
          </a:prstGeom>
          <a:noFill/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One will act as </a:t>
            </a:r>
            <a:r>
              <a:rPr lang="en-US" sz="2800" b="1" dirty="0" err="1" smtClean="0">
                <a:solidFill>
                  <a:schemeClr val="tx1"/>
                </a:solidFill>
              </a:rPr>
              <a:t>Sima</a:t>
            </a:r>
            <a:r>
              <a:rPr lang="en-US" sz="2800" b="1" dirty="0" smtClean="0">
                <a:solidFill>
                  <a:schemeClr val="tx1"/>
                </a:solidFill>
              </a:rPr>
              <a:t> and other will Jessica.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953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Sima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4963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Jessica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38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12" grpId="1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8288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How do we introduce ourselves? What do we say at the starting of a conversation?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2590800" y="457200"/>
            <a:ext cx="4953000" cy="1295400"/>
          </a:xfrm>
          <a:prstGeom prst="strip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work</a:t>
            </a:r>
            <a:endParaRPr lang="en-US" sz="4000" b="1" dirty="0"/>
          </a:p>
        </p:txBody>
      </p:sp>
      <p:sp>
        <p:nvSpPr>
          <p:cNvPr id="9" name="Donut 8"/>
          <p:cNvSpPr/>
          <p:nvPr/>
        </p:nvSpPr>
        <p:spPr>
          <a:xfrm>
            <a:off x="1143000" y="152400"/>
            <a:ext cx="1524000" cy="1905000"/>
          </a:xfrm>
          <a:prstGeom prst="donut">
            <a:avLst/>
          </a:prstGeom>
          <a:gradFill>
            <a:gsLst>
              <a:gs pos="0">
                <a:srgbClr val="00B0F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7200"/>
            <a:ext cx="1066800" cy="1371600"/>
          </a:xfrm>
          <a:prstGeom prst="ellipse">
            <a:avLst/>
          </a:prstGeom>
          <a:ln w="63500" cap="rnd">
            <a:gradFill>
              <a:gsLst>
                <a:gs pos="0">
                  <a:srgbClr val="00B0F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1066800" y="4038600"/>
            <a:ext cx="6858000" cy="22098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“Hi! I’m………../Hello! I’m………and I am from……..”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838742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do we say at the end of a conversation or at the time of leaving?   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4038600"/>
            <a:ext cx="6858000" cy="22098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“</a:t>
            </a:r>
            <a:r>
              <a:rPr lang="en-US" sz="4400" b="1" dirty="0" smtClean="0"/>
              <a:t>Bye! Nice meeting you, Take care, See you” </a:t>
            </a:r>
            <a:endParaRPr lang="en-US" sz="4400" b="1" dirty="0"/>
          </a:p>
        </p:txBody>
      </p:sp>
      <p:sp>
        <p:nvSpPr>
          <p:cNvPr id="10" name="Striped Right Arrow 9"/>
          <p:cNvSpPr/>
          <p:nvPr/>
        </p:nvSpPr>
        <p:spPr>
          <a:xfrm>
            <a:off x="2590800" y="457200"/>
            <a:ext cx="4953000" cy="1295400"/>
          </a:xfrm>
          <a:prstGeom prst="strip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work</a:t>
            </a:r>
            <a:endParaRPr lang="en-US" sz="4000" b="1" dirty="0"/>
          </a:p>
        </p:txBody>
      </p:sp>
      <p:sp>
        <p:nvSpPr>
          <p:cNvPr id="11" name="Donut 10"/>
          <p:cNvSpPr/>
          <p:nvPr/>
        </p:nvSpPr>
        <p:spPr>
          <a:xfrm>
            <a:off x="1143000" y="152400"/>
            <a:ext cx="1524000" cy="1905000"/>
          </a:xfrm>
          <a:prstGeom prst="donut">
            <a:avLst/>
          </a:prstGeom>
          <a:gradFill>
            <a:gsLst>
              <a:gs pos="0">
                <a:srgbClr val="00B0F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7200"/>
            <a:ext cx="1066800" cy="1371600"/>
          </a:xfrm>
          <a:prstGeom prst="ellipse">
            <a:avLst/>
          </a:prstGeom>
          <a:ln w="63500" cap="rnd">
            <a:gradFill>
              <a:gsLst>
                <a:gs pos="0">
                  <a:srgbClr val="00B0F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895600" y="152400"/>
            <a:ext cx="4114800" cy="1524000"/>
          </a:xfrm>
          <a:prstGeom prst="cloudCallout">
            <a:avLst>
              <a:gd name="adj1" fmla="val -6543"/>
              <a:gd name="adj2" fmla="val 87905"/>
            </a:avLst>
          </a:prstGeom>
          <a:gradFill>
            <a:gsLst>
              <a:gs pos="0">
                <a:schemeClr val="accent2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Evaluation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1905000"/>
            <a:ext cx="7391400" cy="4495800"/>
          </a:xfrm>
          <a:prstGeom prst="cloud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I’ll call two students to the front and ask them to show us how to introduce themselves.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1143000" y="304800"/>
            <a:ext cx="6781800" cy="1752600"/>
          </a:xfrm>
          <a:prstGeom prst="left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Useful expressions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At the beginning of a </a:t>
            </a:r>
            <a:r>
              <a:rPr lang="en-US" sz="4400" b="1" dirty="0" smtClean="0"/>
              <a:t>conversation : May I introduce myself ? I’m…… 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At the end of a conversation: Nice meeting you.                                                    See you.                                                   See you later.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pic>
        <p:nvPicPr>
          <p:cNvPr id="5" name="Picture 4" descr="h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8163"/>
            <a:ext cx="4953000" cy="2052637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Up Arrow Callout 7"/>
          <p:cNvSpPr/>
          <p:nvPr/>
        </p:nvSpPr>
        <p:spPr>
          <a:xfrm>
            <a:off x="762000" y="2743200"/>
            <a:ext cx="7620000" cy="2590800"/>
          </a:xfrm>
          <a:prstGeom prst="upArrowCallout">
            <a:avLst>
              <a:gd name="adj1" fmla="val 32146"/>
              <a:gd name="adj2" fmla="val 25596"/>
              <a:gd name="adj3" fmla="val 19640"/>
              <a:gd name="adj4" fmla="val 64977"/>
            </a:avLst>
          </a:prstGeom>
          <a:gradFill>
            <a:gsLst>
              <a:gs pos="0">
                <a:srgbClr val="00206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Write a paragraph introducing </a:t>
            </a:r>
            <a:r>
              <a:rPr lang="en-US" sz="4000" b="1" dirty="0" smtClean="0">
                <a:solidFill>
                  <a:schemeClr val="tx1"/>
                </a:solidFill>
              </a:rPr>
              <a:t>yourself . Use </a:t>
            </a:r>
            <a:r>
              <a:rPr lang="en-US" sz="4000" b="1" dirty="0" smtClean="0">
                <a:solidFill>
                  <a:schemeClr val="tx1"/>
                </a:solidFill>
              </a:rPr>
              <a:t>the useful expressions discussed in the class.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685800" y="1143000"/>
            <a:ext cx="3733800" cy="5334000"/>
          </a:xfrm>
          <a:prstGeom prst="verticalScroll">
            <a:avLst>
              <a:gd name="adj" fmla="val 12012"/>
            </a:avLst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ertical Scroll 7"/>
          <p:cNvSpPr/>
          <p:nvPr/>
        </p:nvSpPr>
        <p:spPr>
          <a:xfrm>
            <a:off x="4114800" y="1143000"/>
            <a:ext cx="3810000" cy="5257800"/>
          </a:xfrm>
          <a:prstGeom prst="verticalScroll">
            <a:avLst>
              <a:gd name="adj" fmla="val 12135"/>
            </a:avLst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52600" y="304800"/>
            <a:ext cx="5486400" cy="685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INTRODUCTION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3506212"/>
            <a:ext cx="411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bg1"/>
                </a:solidFill>
                <a:latin typeface="Britannic Bold" pitchFamily="34" charset="0"/>
              </a:rPr>
              <a:t>Achia</a:t>
            </a:r>
            <a:r>
              <a:rPr lang="en-US" sz="3200" b="1" i="1" dirty="0" smtClean="0">
                <a:solidFill>
                  <a:schemeClr val="bg1"/>
                </a:solidFill>
                <a:latin typeface="Britannic Bold" pitchFamily="34" charset="0"/>
              </a:rPr>
              <a:t> Begum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Britannic Bold" pitchFamily="34" charset="0"/>
              </a:rPr>
              <a:t>Head Teacher</a:t>
            </a:r>
          </a:p>
          <a:p>
            <a:pPr algn="ctr"/>
            <a:r>
              <a:rPr lang="en-US" sz="3200" b="1" i="1" dirty="0" err="1" smtClean="0">
                <a:solidFill>
                  <a:schemeClr val="bg1"/>
                </a:solidFill>
                <a:latin typeface="Britannic Bold" pitchFamily="34" charset="0"/>
              </a:rPr>
              <a:t>Uttarsur</a:t>
            </a:r>
            <a:r>
              <a:rPr lang="en-US" sz="3200" b="1" i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Britannic Bold" pitchFamily="34" charset="0"/>
              </a:rPr>
              <a:t>K.C GPS</a:t>
            </a:r>
          </a:p>
          <a:p>
            <a:pPr algn="ctr"/>
            <a:r>
              <a:rPr lang="en-US" sz="3200" b="1" i="1" dirty="0" err="1" smtClean="0">
                <a:solidFill>
                  <a:schemeClr val="bg1"/>
                </a:solidFill>
                <a:latin typeface="Britannic Bold" pitchFamily="34" charset="0"/>
              </a:rPr>
              <a:t>Sreemangal</a:t>
            </a:r>
            <a:r>
              <a:rPr lang="en-US" sz="3200" b="1" i="1" dirty="0" smtClean="0">
                <a:solidFill>
                  <a:schemeClr val="bg1"/>
                </a:solidFill>
                <a:latin typeface="Britannic Bold" pitchFamily="34" charset="0"/>
              </a:rPr>
              <a:t>,</a:t>
            </a:r>
          </a:p>
          <a:p>
            <a:pPr algn="ctr"/>
            <a:r>
              <a:rPr lang="en-US" sz="3200" b="1" i="1" dirty="0" err="1" smtClean="0">
                <a:solidFill>
                  <a:schemeClr val="bg1"/>
                </a:solidFill>
                <a:latin typeface="Britannic Bold" pitchFamily="34" charset="0"/>
              </a:rPr>
              <a:t>Moulvibazar</a:t>
            </a:r>
            <a:r>
              <a:rPr lang="en-US" sz="3200" b="1" i="1" dirty="0" smtClean="0">
                <a:solidFill>
                  <a:schemeClr val="bg1"/>
                </a:solidFill>
                <a:latin typeface="Britannic Bold" pitchFamily="34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2209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3810000" y="4191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2"/>
                </a:solidFill>
                <a:latin typeface="Arial Black" pitchFamily="34" charset="0"/>
              </a:rPr>
              <a:t>English For </a:t>
            </a:r>
          </a:p>
          <a:p>
            <a:pPr algn="ctr"/>
            <a:r>
              <a:rPr lang="en-US" sz="3200" b="1" i="1" dirty="0" smtClean="0">
                <a:solidFill>
                  <a:schemeClr val="bg2"/>
                </a:solidFill>
                <a:latin typeface="Arial Black" pitchFamily="34" charset="0"/>
              </a:rPr>
              <a:t>Today</a:t>
            </a:r>
          </a:p>
          <a:p>
            <a:pPr algn="ctr"/>
            <a:r>
              <a:rPr lang="en-US" sz="3200" b="1" i="1" dirty="0" smtClean="0">
                <a:solidFill>
                  <a:schemeClr val="bg2"/>
                </a:solidFill>
                <a:latin typeface="Arial Black" pitchFamily="34" charset="0"/>
              </a:rPr>
              <a:t>Class:5</a:t>
            </a:r>
            <a:endParaRPr lang="en-US" sz="3200" b="1" i="1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11" name="Picture 10" descr="20160610_140228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7122" y="1654558"/>
            <a:ext cx="2024760" cy="2003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pic>
        <p:nvPicPr>
          <p:cNvPr id="9" name="Picture 8" descr="e706d59222c030b8de7a6120f3bc347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6193"/>
            <a:ext cx="7391400" cy="606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E31138-0792-4306-9615-B7CC95C7C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18158"/>
            <a:ext cx="6858000" cy="468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924709-949A-4062-B58D-D957DD2A9BB7}"/>
              </a:ext>
            </a:extLst>
          </p:cNvPr>
          <p:cNvSpPr txBox="1"/>
          <p:nvPr/>
        </p:nvSpPr>
        <p:spPr>
          <a:xfrm>
            <a:off x="1447800" y="533400"/>
            <a:ext cx="6096000" cy="923330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s: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C2C58B-5CE6-4BE8-AEE5-70E4E44194BA}"/>
              </a:ext>
            </a:extLst>
          </p:cNvPr>
          <p:cNvSpPr txBox="1"/>
          <p:nvPr/>
        </p:nvSpPr>
        <p:spPr>
          <a:xfrm>
            <a:off x="1290883" y="1396425"/>
            <a:ext cx="655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286000" y="228600"/>
            <a:ext cx="4724400" cy="1981200"/>
          </a:xfrm>
          <a:prstGeom prst="cloudCallout">
            <a:avLst>
              <a:gd name="adj1" fmla="val 2461"/>
              <a:gd name="adj2" fmla="val 71258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bg2"/>
                </a:solidFill>
              </a:rPr>
              <a:t>Good morning. Let’s sing a new year song.</a:t>
            </a:r>
            <a:endParaRPr lang="en-US" sz="3600" b="1" i="1" dirty="0">
              <a:solidFill>
                <a:schemeClr val="bg2"/>
              </a:solidFill>
            </a:endParaRPr>
          </a:p>
        </p:txBody>
      </p:sp>
      <p:pic>
        <p:nvPicPr>
          <p:cNvPr id="6" name="new year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895600"/>
            <a:ext cx="7239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"/>
            <a:ext cx="4191000" cy="3276600"/>
          </a:xfrm>
          <a:prstGeom prst="roundRect">
            <a:avLst>
              <a:gd name="adj" fmla="val 8594"/>
            </a:avLst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owchart: Terminator 5"/>
          <p:cNvSpPr/>
          <p:nvPr/>
        </p:nvSpPr>
        <p:spPr>
          <a:xfrm>
            <a:off x="1981200" y="4038600"/>
            <a:ext cx="5486400" cy="914400"/>
          </a:xfrm>
          <a:prstGeom prst="flowChartTerminator">
            <a:avLst/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is this?</a:t>
            </a:r>
            <a:endParaRPr lang="en-US" sz="4400" b="1" i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914400" y="5105400"/>
            <a:ext cx="7391400" cy="1371600"/>
          </a:xfrm>
          <a:prstGeom prst="flowChartTerminator">
            <a:avLst/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 This is our ‘English for today’ textbook. 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133600" y="304800"/>
            <a:ext cx="4572000" cy="1219200"/>
          </a:xfrm>
          <a:prstGeom prst="leftRightArrow">
            <a:avLst>
              <a:gd name="adj1" fmla="val 59230"/>
              <a:gd name="adj2" fmla="val 50000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Key words</a:t>
            </a:r>
            <a:endParaRPr lang="en-US" sz="4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1752600"/>
            <a:ext cx="3581400" cy="838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Introduce</a:t>
            </a:r>
            <a:endParaRPr lang="en-US" sz="6000" b="1" dirty="0"/>
          </a:p>
        </p:txBody>
      </p:sp>
      <p:sp>
        <p:nvSpPr>
          <p:cNvPr id="14" name="Left Arrow 13"/>
          <p:cNvSpPr/>
          <p:nvPr/>
        </p:nvSpPr>
        <p:spPr>
          <a:xfrm rot="16200000">
            <a:off x="3924482" y="2705280"/>
            <a:ext cx="1143002" cy="1371235"/>
          </a:xfrm>
          <a:prstGeom prst="lef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38100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make (someone)known by name to another in person , especially formally.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0" y="228600"/>
            <a:ext cx="2895600" cy="838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really</a:t>
            </a:r>
            <a:endParaRPr lang="en-US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124200" y="3733800"/>
            <a:ext cx="2895600" cy="838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holiday</a:t>
            </a:r>
            <a:endParaRPr lang="en-US" sz="6000" b="1" dirty="0"/>
          </a:p>
        </p:txBody>
      </p:sp>
      <p:sp>
        <p:nvSpPr>
          <p:cNvPr id="9" name="Left Arrow 8"/>
          <p:cNvSpPr/>
          <p:nvPr/>
        </p:nvSpPr>
        <p:spPr>
          <a:xfrm rot="16200000">
            <a:off x="3924482" y="1028884"/>
            <a:ext cx="1143002" cy="1371235"/>
          </a:xfrm>
          <a:prstGeom prst="leftArrow">
            <a:avLst>
              <a:gd name="adj1" fmla="val 50000"/>
              <a:gd name="adj2" fmla="val 46308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1981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truly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6200000">
            <a:off x="4000317" y="4534081"/>
            <a:ext cx="1143002" cy="1371235"/>
          </a:xfrm>
          <a:prstGeom prst="leftArrow">
            <a:avLst>
              <a:gd name="adj1" fmla="val 50000"/>
              <a:gd name="adj2" fmla="val 4384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5638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break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0" y="3581400"/>
            <a:ext cx="2895600" cy="838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leaving</a:t>
            </a:r>
            <a:endParaRPr lang="en-US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124200" y="304800"/>
            <a:ext cx="2895600" cy="838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meeting</a:t>
            </a:r>
            <a:endParaRPr lang="en-US" sz="6000" b="1" dirty="0"/>
          </a:p>
        </p:txBody>
      </p:sp>
      <p:sp>
        <p:nvSpPr>
          <p:cNvPr id="8" name="Left Arrow 7"/>
          <p:cNvSpPr/>
          <p:nvPr/>
        </p:nvSpPr>
        <p:spPr>
          <a:xfrm rot="16200000">
            <a:off x="4000317" y="1105084"/>
            <a:ext cx="1143002" cy="1371235"/>
          </a:xfrm>
          <a:prstGeom prst="leftArrow">
            <a:avLst>
              <a:gd name="adj1" fmla="val 50000"/>
              <a:gd name="adj2" fmla="val 4384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2057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gathering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6200000">
            <a:off x="4076881" y="4381681"/>
            <a:ext cx="1143002" cy="1371235"/>
          </a:xfrm>
          <a:prstGeom prst="leftArrow">
            <a:avLst>
              <a:gd name="adj1" fmla="val 50000"/>
              <a:gd name="adj2" fmla="val 4384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546133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go away from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aed1700aac6f15337a459d2e763d3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400"/>
            <a:ext cx="8778240" cy="655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57400" y="762000"/>
            <a:ext cx="4953000" cy="685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Today’s topic is-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676400" y="1524000"/>
            <a:ext cx="5638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en-US" sz="5400" b="1" dirty="0" smtClean="0">
                <a:solidFill>
                  <a:schemeClr val="bg1"/>
                </a:solidFill>
              </a:rPr>
              <a:t>Hello!</a:t>
            </a: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Unit:1</a:t>
            </a: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Lesson 1</a:t>
            </a: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pg:2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648201"/>
            <a:ext cx="2133600" cy="1981200"/>
          </a:xfrm>
          <a:prstGeom prst="ellipse">
            <a:avLst/>
          </a:prstGeom>
          <a:ln w="6350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332</Words>
  <Application>Microsoft Office PowerPoint</Application>
  <PresentationFormat>On-screen Show (4:3)</PresentationFormat>
  <Paragraphs>60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2020-12-08T18:48:13Z</dcterms:created>
  <dcterms:modified xsi:type="dcterms:W3CDTF">2021-01-26T11:08:06Z</dcterms:modified>
</cp:coreProperties>
</file>