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342" r:id="rId2"/>
    <p:sldId id="343" r:id="rId3"/>
    <p:sldId id="344" r:id="rId4"/>
    <p:sldId id="345" r:id="rId5"/>
    <p:sldId id="351" r:id="rId6"/>
    <p:sldId id="346" r:id="rId7"/>
    <p:sldId id="347" r:id="rId8"/>
    <p:sldId id="348" r:id="rId9"/>
    <p:sldId id="349" r:id="rId10"/>
    <p:sldId id="350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328D-6066-44DB-A26D-AD60B3B0CB09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C411-7C56-4504-B3C5-8D420C5F2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6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4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66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8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33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3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599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79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1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21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8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69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36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44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7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077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Welcome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8077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9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01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 his childhood, he was recognized by his teachers as a precious child with gift of literary talent.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4" y="1600201"/>
            <a:ext cx="3478986" cy="4305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38" y="1600201"/>
            <a:ext cx="4399026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2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001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Since his adolescence he started to believing that he was born on the wrong side </a:t>
            </a:r>
            <a:r>
              <a:rPr lang="en-US" sz="2000" dirty="0" err="1" smtClean="0">
                <a:solidFill>
                  <a:schemeClr val="tx1"/>
                </a:solidFill>
              </a:rPr>
              <a:t>og</a:t>
            </a:r>
            <a:r>
              <a:rPr lang="en-US" sz="2000" dirty="0" smtClean="0">
                <a:solidFill>
                  <a:schemeClr val="tx1"/>
                </a:solidFill>
              </a:rPr>
              <a:t> the  planet, and that his society was unable to appreciate his intellect.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04926"/>
            <a:ext cx="3276600" cy="4999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309408"/>
            <a:ext cx="4680985" cy="2500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24008"/>
            <a:ext cx="4724400" cy="24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995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924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Michael was ardent follower of the famous English poet  lord Byron. So after adopting Christianity, he went to Europe and started composing poetry and drama almost entirely English.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5" y="1447800"/>
            <a:ext cx="4164106" cy="2702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28" y="1447800"/>
            <a:ext cx="3714974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50284"/>
            <a:ext cx="7898802" cy="21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8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0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However, he failed to gain the appreciation.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03018"/>
            <a:ext cx="6477000" cy="485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6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01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Out of his frustration, he composed a sonnet in Bangla “</a:t>
            </a:r>
            <a:r>
              <a:rPr lang="en-US" sz="2400" dirty="0" err="1" smtClean="0">
                <a:solidFill>
                  <a:schemeClr val="tx1"/>
                </a:solidFill>
              </a:rPr>
              <a:t>Kopotasksha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Nad</a:t>
            </a:r>
            <a:r>
              <a:rPr lang="en-US" sz="2400" dirty="0" smtClean="0">
                <a:solidFill>
                  <a:schemeClr val="tx1"/>
                </a:solidFill>
              </a:rPr>
              <a:t>” which earned him huge reputation in </a:t>
            </a:r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dirty="0" smtClean="0">
                <a:solidFill>
                  <a:schemeClr val="tx1"/>
                </a:solidFill>
              </a:rPr>
              <a:t>angla.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4122296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97" y="1524000"/>
            <a:ext cx="3843324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19599"/>
            <a:ext cx="5562600" cy="18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0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He is the poet to write the first Bangla epic </a:t>
            </a:r>
            <a:r>
              <a:rPr lang="en-US" sz="2400" dirty="0" err="1" smtClean="0">
                <a:solidFill>
                  <a:schemeClr val="tx1"/>
                </a:solidFill>
              </a:rPr>
              <a:t>Meghnad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Badh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Kabya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1905000" cy="3097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71" y="1541928"/>
            <a:ext cx="1905000" cy="309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47" y="1600199"/>
            <a:ext cx="1895513" cy="3097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64340"/>
            <a:ext cx="2286000" cy="30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29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Let us know some key words.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295400"/>
            <a:ext cx="403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Aspire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0800" y="54864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 for/Desire/Want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05000"/>
            <a:ext cx="3352799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7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85800"/>
            <a:ext cx="4419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Ire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5562600"/>
            <a:ext cx="4724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Anger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871607" cy="37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09600"/>
            <a:ext cx="4267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Imitate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5638800"/>
            <a:ext cx="434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of using someone or something as a model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9186"/>
            <a:ext cx="4548838" cy="3052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519186"/>
            <a:ext cx="3453969" cy="305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2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609600"/>
            <a:ext cx="441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Adolescence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5791200"/>
            <a:ext cx="441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Teenage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25222"/>
            <a:ext cx="7344052" cy="42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4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01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Introduction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219200"/>
            <a:ext cx="47244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Amena</a:t>
            </a:r>
            <a:r>
              <a:rPr lang="en-US" sz="32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Ferdosi</a:t>
            </a:r>
            <a:r>
              <a:rPr lang="en-US" sz="32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en-US" sz="32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Nizum</a:t>
            </a:r>
            <a:r>
              <a:rPr lang="en-US" sz="32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r>
              <a:rPr lang="en-US" sz="32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Assistant Teacher(English)</a:t>
            </a:r>
          </a:p>
          <a:p>
            <a:r>
              <a:rPr lang="en-US" sz="32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Bhimpur</a:t>
            </a:r>
            <a:r>
              <a:rPr lang="en-US" sz="32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High School  </a:t>
            </a:r>
            <a:r>
              <a:rPr lang="en-US" sz="32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Chatkhil,Noakhali</a:t>
            </a:r>
            <a:r>
              <a:rPr lang="en-US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352800"/>
            <a:ext cx="32766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     NINE-TEN</a:t>
            </a:r>
          </a:p>
          <a:p>
            <a:pPr lvl="0">
              <a:defRPr/>
            </a:pPr>
            <a:r>
              <a:rPr lang="en-US" sz="32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  ENGLISH 1</a:t>
            </a:r>
            <a:r>
              <a:rPr lang="en-US" sz="3200" b="1" i="1" kern="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PAPER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48972"/>
            <a:ext cx="1447800" cy="1874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821" y="1219200"/>
            <a:ext cx="1154015" cy="13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2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01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the book and write the answers of the following questions.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609600" y="1600200"/>
            <a:ext cx="7848600" cy="44958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784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1. How was the reaction of Michael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Madhusudan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Dutt’s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when he took Christianity?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200400"/>
            <a:ext cx="7696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2. What was his attitude to his root in his adolescence?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800600"/>
            <a:ext cx="7162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3. Why did he compose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Kopotaksha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01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077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work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2590800"/>
            <a:ext cx="67056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story of Michael is related to the unit theme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Roots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339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7924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Thank You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8" y="1524001"/>
            <a:ext cx="76826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924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Do you know him?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06433"/>
            <a:ext cx="4724399" cy="48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3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01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the sonnet writer out of them?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17930"/>
            <a:ext cx="2590800" cy="2139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26855"/>
            <a:ext cx="2057400" cy="3492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14600"/>
            <a:ext cx="2957355" cy="1943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5334000"/>
            <a:ext cx="419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Madhusudan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1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kern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7696200" cy="426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kern="0" dirty="0">
                <a:solidFill>
                  <a:schemeClr val="tx1"/>
                </a:solidFill>
              </a:rPr>
              <a:t>After this lesson the students will be able to-</a:t>
            </a:r>
          </a:p>
          <a:p>
            <a:pPr lvl="0">
              <a:defRPr/>
            </a:pPr>
            <a:r>
              <a:rPr lang="en-US" sz="2800" b="1" i="1" kern="0" dirty="0">
                <a:solidFill>
                  <a:schemeClr val="tx1"/>
                </a:solidFill>
              </a:rPr>
              <a:t>        1. talk about the pictures.</a:t>
            </a:r>
          </a:p>
          <a:p>
            <a:pPr lvl="0">
              <a:defRPr/>
            </a:pPr>
            <a:r>
              <a:rPr lang="en-US" sz="2800" b="1" i="1" kern="0" dirty="0">
                <a:solidFill>
                  <a:schemeClr val="tx1"/>
                </a:solidFill>
              </a:rPr>
              <a:t>        2. listen for specific information.</a:t>
            </a:r>
          </a:p>
          <a:p>
            <a:pPr lvl="0">
              <a:defRPr/>
            </a:pPr>
            <a:r>
              <a:rPr lang="en-US" sz="2800" b="1" i="1" kern="0" dirty="0">
                <a:solidFill>
                  <a:schemeClr val="tx1"/>
                </a:solidFill>
              </a:rPr>
              <a:t>        3. read and a text and find out information.</a:t>
            </a:r>
          </a:p>
          <a:p>
            <a:pPr lvl="0">
              <a:defRPr/>
            </a:pPr>
            <a:r>
              <a:rPr lang="en-US" sz="2800" b="1" i="1" kern="0" dirty="0">
                <a:solidFill>
                  <a:schemeClr val="tx1"/>
                </a:solidFill>
              </a:rPr>
              <a:t>        4. make WH questions.</a:t>
            </a:r>
          </a:p>
          <a:p>
            <a:pPr lvl="0">
              <a:defRPr/>
            </a:pPr>
            <a:r>
              <a:rPr lang="en-US" sz="2800" b="1" i="1" kern="0" dirty="0">
                <a:solidFill>
                  <a:schemeClr val="tx1"/>
                </a:solidFill>
              </a:rPr>
              <a:t>        5. infer the word meaning from the text. </a:t>
            </a:r>
          </a:p>
        </p:txBody>
      </p:sp>
    </p:spTree>
    <p:extLst>
      <p:ext uri="{BB962C8B-B14F-4D97-AF65-F5344CB8AC3E}">
        <p14:creationId xmlns:p14="http://schemas.microsoft.com/office/powerpoint/2010/main" val="802699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01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Today our lesson topic is….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029200"/>
            <a:ext cx="7924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return of the native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Unit12, Lesson:3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73782"/>
            <a:ext cx="4191000" cy="313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2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001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Michael </a:t>
            </a:r>
            <a:r>
              <a:rPr lang="en-US" sz="2800" dirty="0" err="1" smtClean="0">
                <a:solidFill>
                  <a:schemeClr val="tx1"/>
                </a:solidFill>
              </a:rPr>
              <a:t>Madhusudan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Dutt</a:t>
            </a:r>
            <a:r>
              <a:rPr lang="en-US" sz="2800" dirty="0" smtClean="0">
                <a:solidFill>
                  <a:schemeClr val="tx1"/>
                </a:solidFill>
              </a:rPr>
              <a:t> was a popular 19</a:t>
            </a:r>
            <a:r>
              <a:rPr lang="en-US" sz="2800" baseline="30000" dirty="0" smtClean="0">
                <a:solidFill>
                  <a:schemeClr val="tx1"/>
                </a:solidFill>
              </a:rPr>
              <a:t>th</a:t>
            </a:r>
            <a:r>
              <a:rPr lang="en-US" sz="2800" dirty="0" smtClean="0">
                <a:solidFill>
                  <a:schemeClr val="tx1"/>
                </a:solidFill>
              </a:rPr>
              <a:t> –century Bengali poet and dramatist.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98600"/>
            <a:ext cx="35814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1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4" y="1524000"/>
            <a:ext cx="3967506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524000"/>
            <a:ext cx="3704167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9600"/>
            <a:ext cx="8001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He was born in </a:t>
            </a:r>
            <a:r>
              <a:rPr lang="en-US" sz="2400" dirty="0" err="1" smtClean="0">
                <a:solidFill>
                  <a:schemeClr val="tx1"/>
                </a:solidFill>
              </a:rPr>
              <a:t>Sagordari</a:t>
            </a:r>
            <a:r>
              <a:rPr lang="en-US" sz="2400" dirty="0" smtClean="0">
                <a:solidFill>
                  <a:schemeClr val="tx1"/>
                </a:solidFill>
              </a:rPr>
              <a:t> on the bank of the </a:t>
            </a:r>
            <a:r>
              <a:rPr lang="en-US" sz="2400" dirty="0" err="1" smtClean="0">
                <a:solidFill>
                  <a:schemeClr val="tx1"/>
                </a:solidFill>
              </a:rPr>
              <a:t>Kopotahsho</a:t>
            </a:r>
            <a:r>
              <a:rPr lang="en-US" sz="2400" dirty="0" smtClean="0">
                <a:solidFill>
                  <a:schemeClr val="tx1"/>
                </a:solidFill>
              </a:rPr>
              <a:t> River, a village of </a:t>
            </a:r>
            <a:r>
              <a:rPr lang="en-US" sz="2400" dirty="0" err="1" smtClean="0">
                <a:solidFill>
                  <a:schemeClr val="tx1"/>
                </a:solidFill>
              </a:rPr>
              <a:t>Keshobpur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Upozila</a:t>
            </a:r>
            <a:r>
              <a:rPr lang="en-US" sz="2400" dirty="0" smtClean="0">
                <a:solidFill>
                  <a:schemeClr val="tx1"/>
                </a:solidFill>
              </a:rPr>
              <a:t> under </a:t>
            </a:r>
            <a:r>
              <a:rPr lang="en-US" sz="2400" dirty="0" err="1" smtClean="0">
                <a:solidFill>
                  <a:schemeClr val="tx1"/>
                </a:solidFill>
              </a:rPr>
              <a:t>Jossore</a:t>
            </a:r>
            <a:r>
              <a:rPr lang="en-US" sz="2400" dirty="0" smtClean="0">
                <a:solidFill>
                  <a:schemeClr val="tx1"/>
                </a:solidFill>
              </a:rPr>
              <a:t> district.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3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8001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Though he was born in a sophisticated Hindu family , he took Christianity as young man ,much to the ire of a family , he adopted the first name Michael.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7" y="1752600"/>
            <a:ext cx="2716696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15440"/>
            <a:ext cx="2710543" cy="3794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1615440"/>
            <a:ext cx="2600325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0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405</Words>
  <Application>Microsoft Office PowerPoint</Application>
  <PresentationFormat>On-screen Show (4:3)</PresentationFormat>
  <Paragraphs>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Andalus</vt:lpstr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548</cp:revision>
  <dcterms:created xsi:type="dcterms:W3CDTF">2006-08-16T00:00:00Z</dcterms:created>
  <dcterms:modified xsi:type="dcterms:W3CDTF">2021-01-26T03:01:11Z</dcterms:modified>
</cp:coreProperties>
</file>