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78" r:id="rId4"/>
    <p:sldId id="261" r:id="rId5"/>
    <p:sldId id="262" r:id="rId6"/>
    <p:sldId id="281" r:id="rId7"/>
    <p:sldId id="265" r:id="rId8"/>
    <p:sldId id="279" r:id="rId9"/>
    <p:sldId id="280" r:id="rId10"/>
    <p:sldId id="264" r:id="rId11"/>
    <p:sldId id="282" r:id="rId12"/>
    <p:sldId id="283" r:id="rId13"/>
    <p:sldId id="267" r:id="rId14"/>
    <p:sldId id="25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4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25E06-3123-4281-8319-5745EBC5E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0AC40-6282-4FCE-B6E1-602DFE3C8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CD599-357C-480C-90AD-E1D61559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26/1/2021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FE892-09FC-4961-BBB5-49B4689C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F9A24-F4DD-4678-83B1-8306FE14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58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D8C9-4EF9-41CD-A787-DF7BE5E9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F8D44-FF22-4795-90F0-9A4101B5F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2E173-2609-40B9-B90A-B0584C68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26/1/2021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67721-CE1E-42D9-BE21-09BC3C12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CC8-7E77-4611-9B8E-3B7F523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706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8131-0DBF-4758-94ED-0E273CA6C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6BB8E-90D7-4D2E-AD8B-D553BE8F3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620F-E532-44E1-B00A-CFC2BD8B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26/1/2021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F27E0-2126-489A-BBC2-02120E5B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DF2F-55BA-41FA-A809-4E2C063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204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C8DA-3A36-410A-926D-52D71E53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ACEB2-0539-467A-898F-CBD2248EC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57840-6884-40D1-BFBB-DFB5EAC9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26/1/2021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AFF95-6F46-4981-8DEB-271A6B4E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D91F8-CDC6-47A2-A267-771F2CB8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464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A6D6-2449-4A20-80A6-F1554CF7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9E436-D591-46E8-AE6D-52BDDBCE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EDAF-F160-4376-9087-F2E6A026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26/1/2021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B65B3-6510-4406-8C22-CC10265E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6A8F0-6F13-413B-8E5C-4757EC27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566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A8F6-EDF9-4D45-B823-20CD3990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44828-D66F-4E23-A3D6-952343595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6B2C1-E78C-4548-B16C-985B24EDB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E40D0-5FDB-4BD2-AFD4-238B0E40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26/1/2021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86EF1-6822-4897-A873-1450A882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00FDE-303B-44EB-B7FF-CD246629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130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104B-AC05-42AA-9EA2-F8C646EE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E1634-3D64-4A87-BDAA-115052943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624A2-7948-488C-80B3-F343DC937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75523-737A-4D8F-9CC1-F3B591BDA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AB531-1618-41C4-A96F-677D901D2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0DDD2-E8FA-4B5A-B49B-D50FDA39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26/1/2021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7A763-A50A-4A31-8960-B3FD06DD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12D65-87AB-44FC-9B7F-4B7400F4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955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D60E-404C-4B64-A12A-7B887053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726DF-DF1B-4F5F-9E80-51017736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26/1/2021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E153A-63CF-49A5-A823-418B9FDF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7FDFC-640B-4BE4-B855-ADD5C94E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9636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BC6A7-DB3E-4303-9389-0F4CD27A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26/1/2021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FBABA-8E43-4FA1-969C-BEF1BBAA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5D2EA-CDB1-4764-93EC-132DFC9D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475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ECC3-8E69-420C-BC58-3754D0D5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789FD-4F52-4F70-A52E-60067BE3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85837-E529-4B69-8B61-C7BD61E4C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802A-AF29-4EDE-AE31-E8097A55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26/1/2021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F5C12-A5E1-4C3A-BA83-6FA6E95D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F76D7-5AAF-4168-95AD-57CCEFD8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274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7B8A-4AF1-4FE8-921B-B9F68BA3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71956-BB4E-4225-8B28-46C995C43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2F3FF-BCBF-4A81-A339-9047D3EBC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48FC6-C490-4389-A160-1FB117A9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ED95-4C07-4715-BF39-A90493CD1D6F}" type="datetimeFigureOut">
              <a:rPr lang="en-SG" smtClean="0"/>
              <a:t>26/1/2021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32326-4B8A-4F2C-B91A-E42D392C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538C-7C66-496A-A0EF-D57C043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144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7F201-47B4-4316-A499-6FD58510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AFDF8-241A-4E64-8936-92EFE0B5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6345E-165C-432F-A054-996FAE702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ED95-4C07-4715-BF39-A90493CD1D6F}" type="datetimeFigureOut">
              <a:rPr lang="en-SG" smtClean="0"/>
              <a:t>26/1/2021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60485-5C35-4CAB-8F2B-03B04C97F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FD7F1-9381-4EBE-960F-B1440BE57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64C2-EDB3-4D8D-9CE6-97AF1444B5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11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7FEF69-E67D-4EED-A565-C1DFC4798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97" y="-130277"/>
            <a:ext cx="452932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DD78D6-5264-4976-A271-52A77905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67" y="-130277"/>
            <a:ext cx="452932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94B696-6201-4739-868E-1A8E9BFEE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84" y="-130277"/>
            <a:ext cx="5574890" cy="2394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0594E-E960-4E42-9DB5-F150EF4AC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668" y="1682043"/>
            <a:ext cx="8048976" cy="4752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758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87B15-5AA6-44C2-A07D-F5EB198176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4024" y="273570"/>
            <a:ext cx="7098131" cy="975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CDAA94-F514-44A3-BB02-49D75B71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559" y="1442250"/>
            <a:ext cx="2438611" cy="1627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7B033D-4C5E-4638-9E99-7F2250ED8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24" y="1597711"/>
            <a:ext cx="2078916" cy="131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215E1-7E8C-4340-89ED-D2A419C09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690" y="1662134"/>
            <a:ext cx="2840982" cy="135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E8EDD-8D8B-4E26-9A1B-C8391AEB1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762" y="3206455"/>
            <a:ext cx="2670279" cy="1816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6D32F-79DE-4556-845B-8FA7B743F4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945" y="3429000"/>
            <a:ext cx="2078916" cy="1316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1AB0C-6C0E-4EBA-84E2-EF3AD20B8D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9843" y="3169897"/>
            <a:ext cx="2944623" cy="1835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9F487A-21E0-485B-897E-E9A0E96138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9238" y="5023220"/>
            <a:ext cx="2670279" cy="1603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B0A92-E956-4E66-A040-70D6F0A880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1821" y="5166488"/>
            <a:ext cx="2078916" cy="131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2BFA1-DA01-4AD2-90D7-BE3C0E3008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9843" y="5232402"/>
            <a:ext cx="2840982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890D81-BCD3-469E-8DF2-6A75B7228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956" y="302217"/>
            <a:ext cx="8338088" cy="62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3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B65F5C-CD35-4E00-A1FA-568F1E4A4F61}"/>
              </a:ext>
            </a:extLst>
          </p:cNvPr>
          <p:cNvSpPr txBox="1"/>
          <p:nvPr/>
        </p:nvSpPr>
        <p:spPr>
          <a:xfrm>
            <a:off x="3499757" y="569080"/>
            <a:ext cx="519248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D3CDFF-F1E3-4B26-86A7-152A5E990478}"/>
              </a:ext>
            </a:extLst>
          </p:cNvPr>
          <p:cNvSpPr txBox="1"/>
          <p:nvPr/>
        </p:nvSpPr>
        <p:spPr>
          <a:xfrm>
            <a:off x="901700" y="6015179"/>
            <a:ext cx="10776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 ,তৃষাতুর,উড়ে, প্রহর শব্দগুলো দিয়ে দুটি করে বাক্য লিখ।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B49EE-F6EE-4CF3-9EB5-23DA88C9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3" y="2009422"/>
            <a:ext cx="5700890" cy="33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7FE49-073D-4620-9E5D-B779A4B47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464" y="402353"/>
            <a:ext cx="3628103" cy="3156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15D90-9B31-4EAC-B175-B07F25AA1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06" y="3559276"/>
            <a:ext cx="8465575" cy="3145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92283D-9290-4621-BBA1-0E2F4FA15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567" y="402353"/>
            <a:ext cx="4213654" cy="3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12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BD17B-AC24-49C1-80C9-B6F4AAE6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039" y="90751"/>
            <a:ext cx="8059611" cy="4572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1C5679-3F55-495F-9628-8B0556855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302" y="4517616"/>
            <a:ext cx="8169348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2027E-D61B-4A69-BBCC-F7D85E3651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508" y="3792962"/>
            <a:ext cx="7342091" cy="2964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5E740-C43C-4A87-9533-C0CA1587E5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19" y="100806"/>
            <a:ext cx="7658070" cy="37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4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0DF5B-68CB-4521-9A10-813A3320F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224" y="3695307"/>
            <a:ext cx="6456821" cy="30542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433CF-1DF8-4ADD-B2A1-E0536FB62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988" y="0"/>
            <a:ext cx="5517292" cy="34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7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039E0-386E-4D5D-AFEF-39E1F7478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73" t="679" r="20989" b="-679"/>
          <a:stretch/>
        </p:blipFill>
        <p:spPr>
          <a:xfrm>
            <a:off x="1776719" y="3629320"/>
            <a:ext cx="6176839" cy="2808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2FFEA-EDA0-4899-ACFF-86519FEE4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763" y="294620"/>
            <a:ext cx="5430795" cy="34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CFDD7-BA12-435F-979B-78A409AF4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694"/>
          <a:stretch/>
        </p:blipFill>
        <p:spPr>
          <a:xfrm>
            <a:off x="2251267" y="3751868"/>
            <a:ext cx="6765231" cy="2847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4A85E-4DB8-4116-94EC-76108ABC7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115" y="135924"/>
            <a:ext cx="6584383" cy="35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DBD8B-B0B0-4812-BF47-1E5462C85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84" y="3999039"/>
            <a:ext cx="8169348" cy="2889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CAEDB2-DA8B-4DB7-97B5-AB096CAB6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342" y="224050"/>
            <a:ext cx="7877432" cy="37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30A6B6-A76F-4D8E-9EE0-9DC61B61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535" y="370286"/>
            <a:ext cx="2353260" cy="30128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27470-7B3E-4387-9CBB-DD7AE4A71491}"/>
              </a:ext>
            </a:extLst>
          </p:cNvPr>
          <p:cNvSpPr/>
          <p:nvPr/>
        </p:nvSpPr>
        <p:spPr>
          <a:xfrm>
            <a:off x="4342466" y="370286"/>
            <a:ext cx="23765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48C352-5BC8-48A3-8429-73028CF28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88372">
            <a:off x="4878438" y="2405000"/>
            <a:ext cx="2289782" cy="24263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E6F6F2-EA61-4C47-984B-D1A4686A73B4}"/>
              </a:ext>
            </a:extLst>
          </p:cNvPr>
          <p:cNvSpPr txBox="1"/>
          <p:nvPr/>
        </p:nvSpPr>
        <p:spPr>
          <a:xfrm>
            <a:off x="158545" y="3572833"/>
            <a:ext cx="480406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গোলজার হোসেন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 শিক্ষক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সড়াবাড়িয়া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আটঘরিয়া, পাবনা ।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8162C-3C67-4FDE-9130-A76589DE5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79" y="215795"/>
            <a:ext cx="2859660" cy="30128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EFF5D5-EFDA-4C36-BB66-BE8C9D4982F5}"/>
              </a:ext>
            </a:extLst>
          </p:cNvPr>
          <p:cNvSpPr txBox="1"/>
          <p:nvPr/>
        </p:nvSpPr>
        <p:spPr>
          <a:xfrm>
            <a:off x="6807200" y="3826933"/>
            <a:ext cx="4413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  পাঠ পরিচিতি </a:t>
            </a:r>
          </a:p>
          <a:p>
            <a:r>
              <a:rPr lang="bn-BD" sz="3200" dirty="0"/>
              <a:t>শ্রেণীঃ অষ্টম </a:t>
            </a:r>
          </a:p>
          <a:p>
            <a:r>
              <a:rPr lang="bn-BD" sz="3200" dirty="0"/>
              <a:t>বিষয়ঃ বাংলা ১ম পত্র</a:t>
            </a:r>
          </a:p>
          <a:p>
            <a:r>
              <a:rPr lang="bn-BD" sz="3200" dirty="0"/>
              <a:t>কবিতাঃ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বিঘা জমি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/>
              <a:t> সময়ঃ ৪৫ মিনিট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0015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744615-12E4-44BF-A22D-53C99D039A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784" y="3770885"/>
            <a:ext cx="7088864" cy="2847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0E854D-CC9E-4B83-A3CF-F49C81BFC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748" y="0"/>
            <a:ext cx="6925900" cy="37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68113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113F72-AE97-4139-91E9-AA14CD8513B9}"/>
              </a:ext>
            </a:extLst>
          </p:cNvPr>
          <p:cNvSpPr txBox="1"/>
          <p:nvPr/>
        </p:nvSpPr>
        <p:spPr>
          <a:xfrm>
            <a:off x="2006145" y="5426144"/>
            <a:ext cx="955695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বিঘা জমির মুল ভাব ব্যাখা করো</a:t>
            </a:r>
            <a:endParaRPr lang="en-SG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9F055-9F9D-444B-AA9D-9A6F55645DE7}"/>
              </a:ext>
            </a:extLst>
          </p:cNvPr>
          <p:cNvSpPr txBox="1"/>
          <p:nvPr/>
        </p:nvSpPr>
        <p:spPr>
          <a:xfrm>
            <a:off x="4188178" y="496711"/>
            <a:ext cx="3736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/>
              <a:t>দলীয় কাজ</a:t>
            </a:r>
            <a:endParaRPr lang="en-GB" sz="5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A40E7-EAD0-497F-921D-4107666AB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3" y="1196623"/>
            <a:ext cx="7586134" cy="38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8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5E56E-67D4-471C-8717-592811D7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35" y="597529"/>
            <a:ext cx="9071572" cy="55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E12E8-B26D-4851-AA14-BC9A22837731}"/>
              </a:ext>
            </a:extLst>
          </p:cNvPr>
          <p:cNvSpPr txBox="1"/>
          <p:nvPr/>
        </p:nvSpPr>
        <p:spPr>
          <a:xfrm>
            <a:off x="1818967" y="1487684"/>
            <a:ext cx="73250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১।রবীন্দ্রনাথ কত খ্রীঃ নোবেল পুরস্কার পান?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ACBA0-26BE-47F9-9CD1-F167AAD6D170}"/>
              </a:ext>
            </a:extLst>
          </p:cNvPr>
          <p:cNvSpPr txBox="1"/>
          <p:nvPr/>
        </p:nvSpPr>
        <p:spPr>
          <a:xfrm>
            <a:off x="1818967" y="2753032"/>
            <a:ext cx="902601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২।রাজার হস্ত করে সমস্ত কাওালের ধন চুরি-বলতে কি বোঝানো হয়েছে।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CE6B7-D195-49DA-8AC5-160CDCE14B08}"/>
              </a:ext>
            </a:extLst>
          </p:cNvPr>
          <p:cNvSpPr txBox="1"/>
          <p:nvPr/>
        </p:nvSpPr>
        <p:spPr>
          <a:xfrm>
            <a:off x="1818967" y="4493342"/>
            <a:ext cx="8534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৩।দুই বিঘা কবিতার মাধ্যমে কবি কি বুঝাতে চেয়েছেন?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A20D9-5399-4B3C-A602-8937C1A0C508}"/>
              </a:ext>
            </a:extLst>
          </p:cNvPr>
          <p:cNvSpPr txBox="1"/>
          <p:nvPr/>
        </p:nvSpPr>
        <p:spPr>
          <a:xfrm>
            <a:off x="4355690" y="160781"/>
            <a:ext cx="197628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BBAD18-16CB-44C1-AAE8-F82E05FF87B3}"/>
              </a:ext>
            </a:extLst>
          </p:cNvPr>
          <p:cNvSpPr txBox="1"/>
          <p:nvPr/>
        </p:nvSpPr>
        <p:spPr>
          <a:xfrm>
            <a:off x="3503690" y="234384"/>
            <a:ext cx="411027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SG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511CD-BC1F-4295-85D1-576296363FFA}"/>
              </a:ext>
            </a:extLst>
          </p:cNvPr>
          <p:cNvSpPr txBox="1"/>
          <p:nvPr/>
        </p:nvSpPr>
        <p:spPr>
          <a:xfrm>
            <a:off x="1273095" y="5392341"/>
            <a:ext cx="917349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কোন কৃষকের অত্যাচারিত জীবনের একটি কাহিনী লিপিবদ্ধ কর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9EABE-D50A-4CC2-A246-4806F55AF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79" y="2009422"/>
            <a:ext cx="5757332" cy="31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1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B593D8-77EE-4BD5-8D86-9B87D8E1D805}"/>
              </a:ext>
            </a:extLst>
          </p:cNvPr>
          <p:cNvSpPr txBox="1"/>
          <p:nvPr/>
        </p:nvSpPr>
        <p:spPr>
          <a:xfrm>
            <a:off x="4403001" y="181070"/>
            <a:ext cx="3603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435A1-187F-4B44-B24F-C35589245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8" y="1524000"/>
            <a:ext cx="987777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473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C11E17-DB3E-4772-A7A4-938A329EF0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561" y="383822"/>
            <a:ext cx="3202403" cy="4436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18789C-5896-4B31-ACA8-2BFB6C99B6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6679" y="823780"/>
            <a:ext cx="3611357" cy="3531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B87FF1-33C5-4134-9441-FDCF6DA6DB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918" y="609601"/>
            <a:ext cx="3202403" cy="374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2A82E82-34E6-4D2C-9FE5-225882F8DE1B}"/>
              </a:ext>
            </a:extLst>
          </p:cNvPr>
          <p:cNvSpPr txBox="1"/>
          <p:nvPr/>
        </p:nvSpPr>
        <p:spPr>
          <a:xfrm>
            <a:off x="6577782" y="1185849"/>
            <a:ext cx="3519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বিঘা জমি</a:t>
            </a:r>
            <a:endParaRPr lang="en-S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265EC-66D5-432C-8B46-7AE60DB68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15" y="816078"/>
            <a:ext cx="3453156" cy="464082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1738E6-98C8-4253-BB73-4B788AE4FEE6}"/>
              </a:ext>
            </a:extLst>
          </p:cNvPr>
          <p:cNvSpPr txBox="1"/>
          <p:nvPr/>
        </p:nvSpPr>
        <p:spPr>
          <a:xfrm>
            <a:off x="6872750" y="2428604"/>
            <a:ext cx="3382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SG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62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3EB8E8-E23C-4684-B084-B43099BA312E}"/>
              </a:ext>
            </a:extLst>
          </p:cNvPr>
          <p:cNvSpPr/>
          <p:nvPr/>
        </p:nvSpPr>
        <p:spPr>
          <a:xfrm>
            <a:off x="1072258" y="1623762"/>
            <a:ext cx="34210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8899AF-11C2-4570-9DFA-67657420810C}"/>
              </a:ext>
            </a:extLst>
          </p:cNvPr>
          <p:cNvSpPr/>
          <p:nvPr/>
        </p:nvSpPr>
        <p:spPr>
          <a:xfrm>
            <a:off x="1089889" y="3123448"/>
            <a:ext cx="533206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কবিতাংশটুকু শুদ্ধ উচ্চারণে পড়তে পারবে।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CFAF8-EA23-4D18-9054-457996BCC61F}"/>
              </a:ext>
            </a:extLst>
          </p:cNvPr>
          <p:cNvSpPr/>
          <p:nvPr/>
        </p:nvSpPr>
        <p:spPr>
          <a:xfrm>
            <a:off x="1072258" y="3853648"/>
            <a:ext cx="6016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নতুন শব্দগুলোর অর্থসহ বাক্য গঠন করতে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80D45E-4EA5-4438-B41F-BB2B6D4399B4}"/>
              </a:ext>
            </a:extLst>
          </p:cNvPr>
          <p:cNvSpPr/>
          <p:nvPr/>
        </p:nvSpPr>
        <p:spPr>
          <a:xfrm>
            <a:off x="1116503" y="4583848"/>
            <a:ext cx="59283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কবিতাংশের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মূলভাব জানতে পারবে।</a:t>
            </a:r>
            <a:endParaRPr lang="as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37E4D-AAC6-4B22-9F5D-B724AEBB52F4}"/>
              </a:ext>
            </a:extLst>
          </p:cNvPr>
          <p:cNvSpPr txBox="1"/>
          <p:nvPr/>
        </p:nvSpPr>
        <p:spPr>
          <a:xfrm>
            <a:off x="1014717" y="2403689"/>
            <a:ext cx="520126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১।কবি পরিচিতি উল্লেখ করতে পারবে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472F6-783C-44BF-862E-F4BAD164E6F4}"/>
              </a:ext>
            </a:extLst>
          </p:cNvPr>
          <p:cNvSpPr txBox="1"/>
          <p:nvPr/>
        </p:nvSpPr>
        <p:spPr>
          <a:xfrm>
            <a:off x="3364089" y="267908"/>
            <a:ext cx="4052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/>
              <a:t>শিখণ ফল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12897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9963CE3-7057-4F06-9CB7-D489627CBD0D}"/>
              </a:ext>
            </a:extLst>
          </p:cNvPr>
          <p:cNvSpPr/>
          <p:nvPr/>
        </p:nvSpPr>
        <p:spPr>
          <a:xfrm>
            <a:off x="4203378" y="-61520"/>
            <a:ext cx="2572209" cy="152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C8C736-E4A4-421C-B5BE-1F95EB86625C}"/>
              </a:ext>
            </a:extLst>
          </p:cNvPr>
          <p:cNvSpPr/>
          <p:nvPr/>
        </p:nvSpPr>
        <p:spPr>
          <a:xfrm>
            <a:off x="7320070" y="2538168"/>
            <a:ext cx="2290916" cy="2163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40FBD8-CCD5-40F1-BF66-EBB2B4666F33}"/>
              </a:ext>
            </a:extLst>
          </p:cNvPr>
          <p:cNvSpPr/>
          <p:nvPr/>
        </p:nvSpPr>
        <p:spPr>
          <a:xfrm>
            <a:off x="1617494" y="2098833"/>
            <a:ext cx="2585884" cy="24482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F040ED-CD2F-4148-8820-78602084259C}"/>
              </a:ext>
            </a:extLst>
          </p:cNvPr>
          <p:cNvSpPr/>
          <p:nvPr/>
        </p:nvSpPr>
        <p:spPr>
          <a:xfrm>
            <a:off x="4287982" y="4866969"/>
            <a:ext cx="2423738" cy="18533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9DF61-A27F-4022-9425-3109CBF1CA2A}"/>
              </a:ext>
            </a:extLst>
          </p:cNvPr>
          <p:cNvSpPr txBox="1"/>
          <p:nvPr/>
        </p:nvSpPr>
        <p:spPr>
          <a:xfrm>
            <a:off x="4557161" y="4439654"/>
            <a:ext cx="189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C571E-421E-4C82-96F1-CE8292F8E16E}"/>
              </a:ext>
            </a:extLst>
          </p:cNvPr>
          <p:cNvSpPr txBox="1"/>
          <p:nvPr/>
        </p:nvSpPr>
        <p:spPr>
          <a:xfrm>
            <a:off x="4434348" y="372533"/>
            <a:ext cx="21310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১৮৬১ খ্রীঃ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544DD-126B-48AE-8D3E-98C5496C7AEC}"/>
              </a:ext>
            </a:extLst>
          </p:cNvPr>
          <p:cNvSpPr txBox="1"/>
          <p:nvPr/>
        </p:nvSpPr>
        <p:spPr>
          <a:xfrm>
            <a:off x="1907368" y="3028658"/>
            <a:ext cx="193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১৯১৩খ্রীঃনোবেল</a:t>
            </a:r>
            <a:r>
              <a:rPr lang="bn-IN" dirty="0"/>
              <a:t> </a:t>
            </a:r>
            <a:endParaRPr lang="en-S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2EB41-1AE2-4904-901D-B8957DD85099}"/>
              </a:ext>
            </a:extLst>
          </p:cNvPr>
          <p:cNvSpPr txBox="1"/>
          <p:nvPr/>
        </p:nvSpPr>
        <p:spPr>
          <a:xfrm>
            <a:off x="4434348" y="5378160"/>
            <a:ext cx="202043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১৯৪১খ্রীঃকলকাতায়</a:t>
            </a:r>
            <a:r>
              <a:rPr lang="bn-IN" sz="2400" dirty="0"/>
              <a:t> মৃতুবরন করেন</a:t>
            </a:r>
            <a:endParaRPr lang="en-SG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627B8-2C4C-404D-A360-8FD7561FEB95}"/>
              </a:ext>
            </a:extLst>
          </p:cNvPr>
          <p:cNvSpPr txBox="1"/>
          <p:nvPr/>
        </p:nvSpPr>
        <p:spPr>
          <a:xfrm>
            <a:off x="7570748" y="3165987"/>
            <a:ext cx="192721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কবিতা,সংগী্‌ত,ছোট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গল্প,উপন্যাস ইত্যাদি উ্ল্লেখযোগ্য</a:t>
            </a:r>
            <a:endParaRPr lang="en-SG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D2A93B-6029-4596-8B9D-004D3EC69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252" y="1955025"/>
            <a:ext cx="2255108" cy="24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4396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7A505A-4A66-4F5A-AE44-1DB0CD04C7FF}"/>
              </a:ext>
            </a:extLst>
          </p:cNvPr>
          <p:cNvSpPr txBox="1"/>
          <p:nvPr/>
        </p:nvSpPr>
        <p:spPr>
          <a:xfrm>
            <a:off x="3313471" y="5379156"/>
            <a:ext cx="67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বিশ্বকবি রবীন্দ্রনাথের জন্ম পরিচয় লিখ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78FD0-BA05-4649-A9C7-12009E421A4F}"/>
              </a:ext>
            </a:extLst>
          </p:cNvPr>
          <p:cNvSpPr txBox="1"/>
          <p:nvPr/>
        </p:nvSpPr>
        <p:spPr>
          <a:xfrm>
            <a:off x="4143021" y="555514"/>
            <a:ext cx="3747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/>
              <a:t>একক কাজ</a:t>
            </a:r>
            <a:endParaRPr lang="en-GB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9E4AD-6E63-4793-8600-C86C77F0B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44" y="1478844"/>
            <a:ext cx="5667023" cy="36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7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A83A7-BBDE-4A30-85DC-6FB478BD6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414" y="3608953"/>
            <a:ext cx="3304318" cy="3017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C58FC-343D-46DF-AFB2-02CBEE41C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392" y="231265"/>
            <a:ext cx="5554362" cy="331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238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DEB08-10D0-45DC-B458-4DCB3982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14" y="880651"/>
            <a:ext cx="3273836" cy="254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23740-7AAE-4FB4-B2F3-CB138DA86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226" y="3508422"/>
            <a:ext cx="3836773" cy="31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173</Words>
  <Application>Microsoft Office PowerPoint</Application>
  <PresentationFormat>Widescreen</PresentationFormat>
  <Paragraphs>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DOEL</cp:lastModifiedBy>
  <cp:revision>269</cp:revision>
  <dcterms:created xsi:type="dcterms:W3CDTF">2020-06-22T15:01:19Z</dcterms:created>
  <dcterms:modified xsi:type="dcterms:W3CDTF">2021-01-26T11:40:48Z</dcterms:modified>
</cp:coreProperties>
</file>