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A76D6-3F0A-4916-9FEF-0D1DBE936FF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7539-FA11-4FF8-BB7B-F7E2438B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0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1" y="6629399"/>
            <a:ext cx="3908120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1" y="6629399"/>
            <a:ext cx="3908120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4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7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99570" y="6629400"/>
            <a:ext cx="38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4960-001B-4AD3-B3EC-CA0FB27E57F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CD21-E3B3-4C43-8D33-06473A18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3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99570" y="6629400"/>
            <a:ext cx="38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6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3576" y="381000"/>
            <a:ext cx="60660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18CE7C-3706-4690-9200-7F800843772B}"/>
              </a:ext>
            </a:extLst>
          </p:cNvPr>
          <p:cNvSpPr txBox="1"/>
          <p:nvPr/>
        </p:nvSpPr>
        <p:spPr>
          <a:xfrm>
            <a:off x="838200" y="1828800"/>
            <a:ext cx="527950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হাঁস সাঁতার কাটার সুযোগ পায়।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দৈহিক বৃদ্ধি স্বাভাবিক থাকে।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E96BC3C9-6DDB-41EE-B389-7896EAC43CE1}"/>
              </a:ext>
            </a:extLst>
          </p:cNvPr>
          <p:cNvSpPr txBox="1"/>
          <p:nvPr/>
        </p:nvSpPr>
        <p:spPr>
          <a:xfrm>
            <a:off x="685800" y="4329728"/>
            <a:ext cx="3962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খরচ বেশি।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 নিতে হয়।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বেশি হয়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23A59CB-6FEB-47FC-84D7-372ADFCC1E79}"/>
              </a:ext>
            </a:extLst>
          </p:cNvPr>
          <p:cNvSpPr txBox="1"/>
          <p:nvPr/>
        </p:nvSpPr>
        <p:spPr>
          <a:xfrm>
            <a:off x="1813847" y="376919"/>
            <a:ext cx="544595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3214468" y="457200"/>
            <a:ext cx="2715064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441345" y="4800600"/>
            <a:ext cx="847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অর্ধ-আবদ্ধ পদ্ধতির দুইটি সুবিধা ও অসুবিধা লিখ।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2" y="1600200"/>
            <a:ext cx="304800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7ACBE2-E6CA-4206-BA55-3E22472C2EAC}"/>
              </a:ext>
            </a:extLst>
          </p:cNvPr>
          <p:cNvSpPr/>
          <p:nvPr/>
        </p:nvSpPr>
        <p:spPr>
          <a:xfrm>
            <a:off x="4800600" y="2832368"/>
            <a:ext cx="4295895" cy="25778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2964BA-3E8B-4365-8F90-AAB9317E6E0E}"/>
              </a:ext>
            </a:extLst>
          </p:cNvPr>
          <p:cNvSpPr/>
          <p:nvPr/>
        </p:nvSpPr>
        <p:spPr>
          <a:xfrm>
            <a:off x="381000" y="1419761"/>
            <a:ext cx="5562741" cy="144655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আবদ্ধ অবস্থায় রাখা হয়। এই পদ্ধতি দুই ধরনের।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খাঁচা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 </a:t>
            </a:r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 পদ্ধতি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A541D9B-EC13-492C-BAA8-54947362996A}"/>
              </a:ext>
            </a:extLst>
          </p:cNvPr>
          <p:cNvSpPr/>
          <p:nvPr/>
        </p:nvSpPr>
        <p:spPr>
          <a:xfrm>
            <a:off x="3564361" y="254650"/>
            <a:ext cx="212910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A0B204-60E4-4F0E-8098-8F14064596B8}"/>
              </a:ext>
            </a:extLst>
          </p:cNvPr>
          <p:cNvSpPr/>
          <p:nvPr/>
        </p:nvSpPr>
        <p:spPr>
          <a:xfrm>
            <a:off x="990600" y="5725180"/>
            <a:ext cx="2086168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খাঁচা পদ্ধতি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A19C28-79D0-4A11-8C3A-735CE37D6197}"/>
              </a:ext>
            </a:extLst>
          </p:cNvPr>
          <p:cNvSpPr/>
          <p:nvPr/>
        </p:nvSpPr>
        <p:spPr>
          <a:xfrm>
            <a:off x="6397034" y="5572780"/>
            <a:ext cx="2086168" cy="52322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 পদ্ধতি</a:t>
            </a:r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3" y="2827819"/>
            <a:ext cx="4386262" cy="258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359291-D5B7-46B8-8DD5-14077E0602E5}"/>
              </a:ext>
            </a:extLst>
          </p:cNvPr>
          <p:cNvSpPr txBox="1"/>
          <p:nvPr/>
        </p:nvSpPr>
        <p:spPr>
          <a:xfrm>
            <a:off x="533400" y="1447800"/>
            <a:ext cx="5084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সহজে রোগ প্রতিরোধ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হাঁসের ক্ষতি করতে পারে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হাঁসের জায়গা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7668AC-1F6D-4236-8ECE-E16B61EE8C6E}"/>
              </a:ext>
            </a:extLst>
          </p:cNvPr>
          <p:cNvSpPr txBox="1"/>
          <p:nvPr/>
        </p:nvSpPr>
        <p:spPr>
          <a:xfrm>
            <a:off x="609600" y="4114800"/>
            <a:ext cx="56505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পরিমাণ খাবার সরবরাহ করতে হয়।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 নির্মাণ খরচ বেশি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হাঁসের মুক্ত আলো বাতাসের অভাব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 সাঁতার কাটার সুযোগ পায় না।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1326CD8E-8A12-4B12-AF4F-9A523800F5E0}"/>
              </a:ext>
            </a:extLst>
          </p:cNvPr>
          <p:cNvSpPr txBox="1"/>
          <p:nvPr/>
        </p:nvSpPr>
        <p:spPr>
          <a:xfrm>
            <a:off x="1977764" y="228600"/>
            <a:ext cx="477701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7D283EA-028C-49BB-A439-D50E8AFEF6A5}"/>
              </a:ext>
            </a:extLst>
          </p:cNvPr>
          <p:cNvSpPr/>
          <p:nvPr/>
        </p:nvSpPr>
        <p:spPr>
          <a:xfrm>
            <a:off x="115665" y="5276671"/>
            <a:ext cx="91045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হাঁসের জন্য ভাসমান ঘর তৈরি করা হয়। ভাসমান ঘর তৈরির জন্য ড্রাম ব্যবহার</a:t>
            </a:r>
          </a:p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হয়। সাধারণত নিচু এলাকা যেখানে বন্যা বেশি হয়, সেখানে এ পদ্ধতিতে হাঁস পালন </a:t>
            </a:r>
          </a:p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 সুবিধাজনক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B0FEBC1-BA13-4138-80D5-FBEF08EE0AE4}"/>
              </a:ext>
            </a:extLst>
          </p:cNvPr>
          <p:cNvSpPr/>
          <p:nvPr/>
        </p:nvSpPr>
        <p:spPr>
          <a:xfrm>
            <a:off x="3557941" y="329625"/>
            <a:ext cx="202812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249333" cy="2952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80534"/>
            <a:ext cx="2971800" cy="29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3570250" y="447640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533400" y="2242418"/>
            <a:ext cx="9073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পদ্ধতিতে হাঁসকে রাতে ঘরে রাখা হয়?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আবদ্ধ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অর্ধ-আবদ্ধ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উন্মুক্ত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ভাসমান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764340"/>
            <a:ext cx="7520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ড্রাম কোন পদ্ধতিতে ব্যবহার করা হয়?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আবদ্ধ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অর্ধ-আবদ্ধ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ভাসমান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উন্মুক্ত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0"/>
          <p:cNvSpPr txBox="1"/>
          <p:nvPr/>
        </p:nvSpPr>
        <p:spPr>
          <a:xfrm>
            <a:off x="3609585" y="381000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1"/>
          <p:cNvSpPr txBox="1"/>
          <p:nvPr/>
        </p:nvSpPr>
        <p:spPr>
          <a:xfrm>
            <a:off x="365859" y="49530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পদ্ধতিগুলোর মধ্যে কোন পদ্ধতিটি তোমার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বিধাজনক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হয়েছে?তোমার বাড়ির পাশে থাকা হাঁসের খামারগুলো পর্যবেক্ষণ করে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92666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990466"/>
            <a:ext cx="757905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630" y="3077624"/>
            <a:ext cx="3638370" cy="2702130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3600" baseline="-2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as-IN" sz="3600" baseline="-2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আলীম</a:t>
            </a:r>
          </a:p>
          <a:p>
            <a:pPr algn="ctr"/>
            <a:r>
              <a:rPr lang="as-IN" sz="3600" baseline="-2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আমিনা ময়েন অলোয়া</a:t>
            </a:r>
            <a:endParaRPr lang="en-US" sz="3600" baseline="-25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baseline="-2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মথুরাপুর আলিম মাদ্রাসা</a:t>
            </a:r>
          </a:p>
          <a:p>
            <a:pPr algn="ctr"/>
            <a:r>
              <a:rPr lang="as-IN" sz="3600" baseline="-2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ধুনট, বগুড়া ।</a:t>
            </a:r>
          </a:p>
          <a:p>
            <a:pPr algn="ctr"/>
            <a:r>
              <a:rPr lang="as-IN" sz="3600" baseline="-2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০১৭৩৪৩৪৩৮১২</a:t>
            </a:r>
            <a:r>
              <a:rPr lang="en-US" sz="3600" baseline="-25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7044" y="3077623"/>
            <a:ext cx="4444956" cy="2702130"/>
            <a:chOff x="811059" y="2911645"/>
            <a:chExt cx="4826093" cy="3089956"/>
          </a:xfrm>
        </p:grpSpPr>
        <p:sp>
          <p:nvSpPr>
            <p:cNvPr id="10" name="Rectangle 9"/>
            <p:cNvSpPr/>
            <p:nvPr/>
          </p:nvSpPr>
          <p:spPr>
            <a:xfrm>
              <a:off x="811059" y="2911645"/>
              <a:ext cx="4826093" cy="30899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1756375" y="3356118"/>
              <a:ext cx="2750266" cy="2358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শ্রেনীঃ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5032691" y="2348019"/>
            <a:ext cx="97" cy="4365297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885400" y="2971193"/>
            <a:ext cx="82" cy="3216029"/>
          </a:xfrm>
          <a:prstGeom prst="line">
            <a:avLst/>
          </a:prstGeom>
          <a:ln w="5715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181492" y="2970729"/>
            <a:ext cx="108" cy="3216493"/>
          </a:xfrm>
          <a:prstGeom prst="line">
            <a:avLst/>
          </a:prstGeom>
          <a:ln w="57150">
            <a:solidFill>
              <a:schemeClr val="accent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Terminator 6"/>
          <p:cNvSpPr/>
          <p:nvPr/>
        </p:nvSpPr>
        <p:spPr>
          <a:xfrm>
            <a:off x="3190018" y="152400"/>
            <a:ext cx="3122227" cy="1002449"/>
          </a:xfrm>
          <a:prstGeom prst="flowChartTerminator">
            <a:avLst/>
          </a:prstGeom>
          <a:solidFill>
            <a:schemeClr val="bg2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27044" y="1525492"/>
            <a:ext cx="444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556188" y="1448508"/>
            <a:ext cx="3587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/>
              </a:rPr>
              <a:t>শিক্ষক</a:t>
            </a:r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/>
              </a:rPr>
              <a:t>পরিচিতি</a:t>
            </a:r>
            <a:endParaRPr lang="en-US" sz="4400" dirty="0">
              <a:solidFill>
                <a:schemeClr val="tx2">
                  <a:lumMod val="40000"/>
                  <a:lumOff val="6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4737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7"/>
          <p:cNvSpPr txBox="1"/>
          <p:nvPr/>
        </p:nvSpPr>
        <p:spPr>
          <a:xfrm>
            <a:off x="2819400" y="304799"/>
            <a:ext cx="3657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8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9624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1828800"/>
            <a:ext cx="46445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47462"/>
            <a:ext cx="364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133600"/>
            <a:ext cx="63971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b="1" dirty="0">
                <a:ln w="66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</a:t>
            </a:r>
            <a:endParaRPr lang="en-US" sz="8800" b="1" dirty="0">
              <a:ln w="66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3276600" y="228600"/>
            <a:ext cx="2820379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685800" y="3479082"/>
            <a:ext cx="7787185" cy="169277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হাঁস পালনের বিভিন্ন পদ্ধতি সনাক্ত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 সুবিধা-অসুবিধা </a:t>
            </a:r>
            <a:r>
              <a:rPr lang="en-US" sz="32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23884" y="2077658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685800" y="2133600"/>
            <a:ext cx="7745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 বিভিন্ন পদ্ধতি রয়েছে।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50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দেশ। এ দেশের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হাঁস পালনের উপযোগী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2"/>
          <p:cNvSpPr txBox="1"/>
          <p:nvPr/>
        </p:nvSpPr>
        <p:spPr>
          <a:xfrm>
            <a:off x="452651" y="5486400"/>
            <a:ext cx="8354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বেলায় হাঁসগুলোকে ছেড়ে দেওয়া হয়।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দেওয়া হয় না।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 উৎস থেকে নিজেরাই খাদ্য সংগ্রহ করে খায়।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4E52D6D-1AAA-4405-BDE3-3120AA294B01}"/>
              </a:ext>
            </a:extLst>
          </p:cNvPr>
          <p:cNvSpPr txBox="1"/>
          <p:nvPr/>
        </p:nvSpPr>
        <p:spPr>
          <a:xfrm>
            <a:off x="249071" y="1185208"/>
            <a:ext cx="8558284" cy="1631216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খরচ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বাসস্থান তৈরিতে খরচ কম হয়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দৈহিক বৃদ্ধি ও উৎপাদন ভালো হয়।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BE63D95-9F53-44CF-84A1-365B376CA221}"/>
              </a:ext>
            </a:extLst>
          </p:cNvPr>
          <p:cNvSpPr txBox="1"/>
          <p:nvPr/>
        </p:nvSpPr>
        <p:spPr>
          <a:xfrm>
            <a:off x="249071" y="3276600"/>
            <a:ext cx="477701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পতিত জমি জলমহালের প্রয়োজন হয়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দ্বারা হাঁসের ক্ষতি হওয়ার আশঙ্কা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খারাপ আবহাওয়ায় হাঁসের ক্ষতি হয়ে 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জমির ফসল নষ্ট করে থাকে।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090920-41A8-4B48-ACDD-63E389997C5C}"/>
              </a:ext>
            </a:extLst>
          </p:cNvPr>
          <p:cNvSpPr txBox="1"/>
          <p:nvPr/>
        </p:nvSpPr>
        <p:spPr>
          <a:xfrm>
            <a:off x="2385461" y="322540"/>
            <a:ext cx="4305652" cy="646331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1D107AA-764B-434C-A053-3022B3E0BF60}"/>
              </a:ext>
            </a:extLst>
          </p:cNvPr>
          <p:cNvSpPr txBox="1"/>
          <p:nvPr/>
        </p:nvSpPr>
        <p:spPr>
          <a:xfrm>
            <a:off x="3596784" y="304800"/>
            <a:ext cx="193833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ECC944-F100-4E41-9A6C-D86B96F79D10}"/>
              </a:ext>
            </a:extLst>
          </p:cNvPr>
          <p:cNvSpPr txBox="1"/>
          <p:nvPr/>
        </p:nvSpPr>
        <p:spPr>
          <a:xfrm>
            <a:off x="1729420" y="1114125"/>
            <a:ext cx="567306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চিত্রটি উন্মুক্ত পদ্ধতির?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" y="2514600"/>
            <a:ext cx="40374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1" y="24384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29400"/>
            <a:ext cx="37433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583" y="1447800"/>
            <a:ext cx="7817017" cy="40678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74" y="5599093"/>
            <a:ext cx="7970451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রাতে ঘরে রাখা হয়। দিনের বেলায় ঘরসংলগ্ন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জলাধার বা জায়গার মধ্যে বিচরণের জন্য ছেড়ে দেওয়া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4402" y="265133"/>
            <a:ext cx="28151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9998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464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Waveform</vt:lpstr>
      <vt:lpstr>Custom Design</vt:lpstr>
      <vt:lpstr>1_Waveform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tasnim</dc:creator>
  <cp:lastModifiedBy>tasnim</cp:lastModifiedBy>
  <cp:revision>23</cp:revision>
  <dcterms:created xsi:type="dcterms:W3CDTF">2021-01-24T08:56:48Z</dcterms:created>
  <dcterms:modified xsi:type="dcterms:W3CDTF">2021-01-26T06:30:44Z</dcterms:modified>
</cp:coreProperties>
</file>