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9" r:id="rId2"/>
    <p:sldId id="261" r:id="rId3"/>
    <p:sldId id="262" r:id="rId4"/>
    <p:sldId id="282" r:id="rId5"/>
    <p:sldId id="283" r:id="rId6"/>
    <p:sldId id="284" r:id="rId7"/>
    <p:sldId id="273" r:id="rId8"/>
    <p:sldId id="281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5456D-30ED-475B-A8C0-85928D13B48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29667-C43A-4F80-9B12-702AFE166514}">
      <dgm:prSet phldrT="[Text]"/>
      <dgm:spPr/>
      <dgm:t>
        <a:bodyPr/>
        <a:lstStyle/>
        <a:p>
          <a:r>
            <a:rPr lang="bn-BD" dirty="0" smtClean="0"/>
            <a:t>সত্তাও</a:t>
          </a:r>
        </a:p>
        <a:p>
          <a:r>
            <a:rPr lang="bn-BD" dirty="0" smtClean="0"/>
            <a:t>অস্তিত্বে   </a:t>
          </a:r>
          <a:endParaRPr lang="en-US" dirty="0"/>
        </a:p>
      </dgm:t>
    </dgm:pt>
    <dgm:pt modelId="{6481F3AA-EF20-4CFF-BBF7-AA54B3F0EB8C}" type="parTrans" cxnId="{D553A6F8-7FFF-4D29-80F0-C0C5DD27D0DC}">
      <dgm:prSet/>
      <dgm:spPr/>
      <dgm:t>
        <a:bodyPr/>
        <a:lstStyle/>
        <a:p>
          <a:endParaRPr lang="en-US"/>
        </a:p>
      </dgm:t>
    </dgm:pt>
    <dgm:pt modelId="{F64E2DD1-A909-4E93-8619-3F4AA00E253E}" type="sibTrans" cxnId="{D553A6F8-7FFF-4D29-80F0-C0C5DD27D0DC}">
      <dgm:prSet/>
      <dgm:spPr/>
      <dgm:t>
        <a:bodyPr/>
        <a:lstStyle/>
        <a:p>
          <a:endParaRPr lang="en-US"/>
        </a:p>
      </dgm:t>
    </dgm:pt>
    <dgm:pt modelId="{18EAF057-AB21-4800-B727-D55198D26DAE}">
      <dgm:prSet phldrT="[Text]"/>
      <dgm:spPr/>
      <dgm:t>
        <a:bodyPr/>
        <a:lstStyle/>
        <a:p>
          <a:r>
            <a:rPr lang="bn-BD" dirty="0" smtClean="0"/>
            <a:t>গুনাবলিতে </a:t>
          </a:r>
          <a:endParaRPr lang="en-US" dirty="0"/>
        </a:p>
      </dgm:t>
    </dgm:pt>
    <dgm:pt modelId="{6749F492-A7CF-47A9-B37E-7FDE1B8B7122}" type="parTrans" cxnId="{5CA0BA32-CDED-4245-81EA-742BCD3323FF}">
      <dgm:prSet/>
      <dgm:spPr/>
      <dgm:t>
        <a:bodyPr/>
        <a:lstStyle/>
        <a:p>
          <a:endParaRPr lang="en-US"/>
        </a:p>
      </dgm:t>
    </dgm:pt>
    <dgm:pt modelId="{698751A1-0798-4DBC-998E-EC0743C24987}" type="sibTrans" cxnId="{5CA0BA32-CDED-4245-81EA-742BCD3323FF}">
      <dgm:prSet/>
      <dgm:spPr/>
      <dgm:t>
        <a:bodyPr/>
        <a:lstStyle/>
        <a:p>
          <a:endParaRPr lang="en-US"/>
        </a:p>
      </dgm:t>
    </dgm:pt>
    <dgm:pt modelId="{1B2559EB-D269-4EF7-A6BD-9037E01D7FA4}">
      <dgm:prSet phldrT="[Text]"/>
      <dgm:spPr/>
      <dgm:t>
        <a:bodyPr/>
        <a:lstStyle/>
        <a:p>
          <a:r>
            <a:rPr lang="bn-BD" dirty="0" smtClean="0"/>
            <a:t>পরিচালনায় </a:t>
          </a:r>
          <a:endParaRPr lang="en-US" dirty="0"/>
        </a:p>
      </dgm:t>
    </dgm:pt>
    <dgm:pt modelId="{B78EEA16-7075-4978-89FB-4506ADD30147}" type="parTrans" cxnId="{D76BF224-3222-4756-850C-20E89CA213B3}">
      <dgm:prSet/>
      <dgm:spPr/>
      <dgm:t>
        <a:bodyPr/>
        <a:lstStyle/>
        <a:p>
          <a:endParaRPr lang="en-US"/>
        </a:p>
      </dgm:t>
    </dgm:pt>
    <dgm:pt modelId="{8A9370D0-E3B6-4435-B7F9-ED1CB02EC09C}" type="sibTrans" cxnId="{D76BF224-3222-4756-850C-20E89CA213B3}">
      <dgm:prSet/>
      <dgm:spPr/>
      <dgm:t>
        <a:bodyPr/>
        <a:lstStyle/>
        <a:p>
          <a:endParaRPr lang="en-US"/>
        </a:p>
      </dgm:t>
    </dgm:pt>
    <dgm:pt modelId="{82C95B8C-AF20-41B2-BDBB-3D672B5364A0}">
      <dgm:prSet phldrT="[Text]"/>
      <dgm:spPr/>
      <dgm:t>
        <a:bodyPr/>
        <a:lstStyle/>
        <a:p>
          <a:r>
            <a:rPr lang="bn-BD" dirty="0" smtClean="0"/>
            <a:t>ইবাদতে   </a:t>
          </a:r>
          <a:endParaRPr lang="en-US" dirty="0"/>
        </a:p>
      </dgm:t>
    </dgm:pt>
    <dgm:pt modelId="{904F31B0-F4E5-4A70-9673-2952908E3D05}" type="parTrans" cxnId="{F541FAEC-6944-4099-A039-450EB2291920}">
      <dgm:prSet/>
      <dgm:spPr/>
      <dgm:t>
        <a:bodyPr/>
        <a:lstStyle/>
        <a:p>
          <a:endParaRPr lang="en-US"/>
        </a:p>
      </dgm:t>
    </dgm:pt>
    <dgm:pt modelId="{ABC28AC6-3D19-4B9B-8DD0-4C9444AF7049}" type="sibTrans" cxnId="{F541FAEC-6944-4099-A039-450EB2291920}">
      <dgm:prSet/>
      <dgm:spPr/>
      <dgm:t>
        <a:bodyPr/>
        <a:lstStyle/>
        <a:p>
          <a:endParaRPr lang="en-US"/>
        </a:p>
      </dgm:t>
    </dgm:pt>
    <dgm:pt modelId="{59ED6AFB-1767-4810-8E5D-CB48B815D288}" type="pres">
      <dgm:prSet presAssocID="{CED5456D-30ED-475B-A8C0-85928D13B4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74AAA-9925-4069-A3B3-00FA541E5AFD}" type="pres">
      <dgm:prSet presAssocID="{CED5456D-30ED-475B-A8C0-85928D13B48D}" presName="axisShape" presStyleLbl="bgShp" presStyleIdx="0" presStyleCnt="1"/>
      <dgm:spPr/>
    </dgm:pt>
    <dgm:pt modelId="{EF3F27C7-0584-4540-BF54-E71B60AE1D64}" type="pres">
      <dgm:prSet presAssocID="{CED5456D-30ED-475B-A8C0-85928D13B48D}" presName="rect1" presStyleLbl="node1" presStyleIdx="0" presStyleCnt="4" custScaleX="171875" custLinFactNeighborX="-29023" custLinFactNeighborY="5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2F891-2D8D-4AEE-BDE5-62700484DF24}" type="pres">
      <dgm:prSet presAssocID="{CED5456D-30ED-475B-A8C0-85928D13B48D}" presName="rect2" presStyleLbl="node1" presStyleIdx="1" presStyleCnt="4" custScaleX="170782" custLinFactNeighborX="47773" custLinFactNeighborY="-8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4222D-D06C-48F2-BE78-C0DE7962C130}" type="pres">
      <dgm:prSet presAssocID="{CED5456D-30ED-475B-A8C0-85928D13B48D}" presName="rect3" presStyleLbl="node1" presStyleIdx="2" presStyleCnt="4" custScaleX="165624" custLinFactNeighborX="-41719" custLinFactNeighborY="5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9C15B-6B4F-4586-B52D-D1C890B30D12}" type="pres">
      <dgm:prSet presAssocID="{CED5456D-30ED-475B-A8C0-85928D13B48D}" presName="rect4" presStyleLbl="node1" presStyleIdx="3" presStyleCnt="4" custScaleX="161562" custLinFactNeighborX="52188" custLinFactNeighborY="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1FAEC-6944-4099-A039-450EB2291920}" srcId="{CED5456D-30ED-475B-A8C0-85928D13B48D}" destId="{82C95B8C-AF20-41B2-BDBB-3D672B5364A0}" srcOrd="3" destOrd="0" parTransId="{904F31B0-F4E5-4A70-9673-2952908E3D05}" sibTransId="{ABC28AC6-3D19-4B9B-8DD0-4C9444AF7049}"/>
    <dgm:cxn modelId="{D76BF224-3222-4756-850C-20E89CA213B3}" srcId="{CED5456D-30ED-475B-A8C0-85928D13B48D}" destId="{1B2559EB-D269-4EF7-A6BD-9037E01D7FA4}" srcOrd="2" destOrd="0" parTransId="{B78EEA16-7075-4978-89FB-4506ADD30147}" sibTransId="{8A9370D0-E3B6-4435-B7F9-ED1CB02EC09C}"/>
    <dgm:cxn modelId="{5CA0BA32-CDED-4245-81EA-742BCD3323FF}" srcId="{CED5456D-30ED-475B-A8C0-85928D13B48D}" destId="{18EAF057-AB21-4800-B727-D55198D26DAE}" srcOrd="1" destOrd="0" parTransId="{6749F492-A7CF-47A9-B37E-7FDE1B8B7122}" sibTransId="{698751A1-0798-4DBC-998E-EC0743C24987}"/>
    <dgm:cxn modelId="{E1B83B47-0927-4776-9A87-F3EC4BFB29E4}" type="presOf" srcId="{CED5456D-30ED-475B-A8C0-85928D13B48D}" destId="{59ED6AFB-1767-4810-8E5D-CB48B815D288}" srcOrd="0" destOrd="0" presId="urn:microsoft.com/office/officeart/2005/8/layout/matrix2"/>
    <dgm:cxn modelId="{50A18061-B1A1-4887-B6D2-E3AF4BDDEA0B}" type="presOf" srcId="{1B2559EB-D269-4EF7-A6BD-9037E01D7FA4}" destId="{9E64222D-D06C-48F2-BE78-C0DE7962C130}" srcOrd="0" destOrd="0" presId="urn:microsoft.com/office/officeart/2005/8/layout/matrix2"/>
    <dgm:cxn modelId="{467B5F45-CD8C-4963-9C72-934724E43068}" type="presOf" srcId="{4B629667-C43A-4F80-9B12-702AFE166514}" destId="{EF3F27C7-0584-4540-BF54-E71B60AE1D64}" srcOrd="0" destOrd="0" presId="urn:microsoft.com/office/officeart/2005/8/layout/matrix2"/>
    <dgm:cxn modelId="{D553A6F8-7FFF-4D29-80F0-C0C5DD27D0DC}" srcId="{CED5456D-30ED-475B-A8C0-85928D13B48D}" destId="{4B629667-C43A-4F80-9B12-702AFE166514}" srcOrd="0" destOrd="0" parTransId="{6481F3AA-EF20-4CFF-BBF7-AA54B3F0EB8C}" sibTransId="{F64E2DD1-A909-4E93-8619-3F4AA00E253E}"/>
    <dgm:cxn modelId="{C7A05FFA-DF05-4511-A3EA-B8BF772B6E22}" type="presOf" srcId="{82C95B8C-AF20-41B2-BDBB-3D672B5364A0}" destId="{1859C15B-6B4F-4586-B52D-D1C890B30D12}" srcOrd="0" destOrd="0" presId="urn:microsoft.com/office/officeart/2005/8/layout/matrix2"/>
    <dgm:cxn modelId="{D0C2C3A6-528A-4EC3-88B2-F6F892B97A49}" type="presOf" srcId="{18EAF057-AB21-4800-B727-D55198D26DAE}" destId="{D532F891-2D8D-4AEE-BDE5-62700484DF24}" srcOrd="0" destOrd="0" presId="urn:microsoft.com/office/officeart/2005/8/layout/matrix2"/>
    <dgm:cxn modelId="{6577EEB8-1777-4FD9-9650-C9EAE05B0037}" type="presParOf" srcId="{59ED6AFB-1767-4810-8E5D-CB48B815D288}" destId="{B5C74AAA-9925-4069-A3B3-00FA541E5AFD}" srcOrd="0" destOrd="0" presId="urn:microsoft.com/office/officeart/2005/8/layout/matrix2"/>
    <dgm:cxn modelId="{47C94F8C-CB03-4136-B5CB-44A52A3AE461}" type="presParOf" srcId="{59ED6AFB-1767-4810-8E5D-CB48B815D288}" destId="{EF3F27C7-0584-4540-BF54-E71B60AE1D64}" srcOrd="1" destOrd="0" presId="urn:microsoft.com/office/officeart/2005/8/layout/matrix2"/>
    <dgm:cxn modelId="{A4C29324-A551-472F-AB5D-6B33B402F65E}" type="presParOf" srcId="{59ED6AFB-1767-4810-8E5D-CB48B815D288}" destId="{D532F891-2D8D-4AEE-BDE5-62700484DF24}" srcOrd="2" destOrd="0" presId="urn:microsoft.com/office/officeart/2005/8/layout/matrix2"/>
    <dgm:cxn modelId="{38E4B456-478A-437B-8E0F-E88FB4BD9E2B}" type="presParOf" srcId="{59ED6AFB-1767-4810-8E5D-CB48B815D288}" destId="{9E64222D-D06C-48F2-BE78-C0DE7962C130}" srcOrd="3" destOrd="0" presId="urn:microsoft.com/office/officeart/2005/8/layout/matrix2"/>
    <dgm:cxn modelId="{0C89D6B4-0901-4F47-935D-50E8F0F36153}" type="presParOf" srcId="{59ED6AFB-1767-4810-8E5D-CB48B815D288}" destId="{1859C15B-6B4F-4586-B52D-D1C890B30D1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74AAA-9925-4069-A3B3-00FA541E5AFD}">
      <dsp:nvSpPr>
        <dsp:cNvPr id="0" name=""/>
        <dsp:cNvSpPr/>
      </dsp:nvSpPr>
      <dsp:spPr>
        <a:xfrm>
          <a:off x="1020441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F27C7-0584-4540-BF54-E71B60AE1D64}">
      <dsp:nvSpPr>
        <dsp:cNvPr id="0" name=""/>
        <dsp:cNvSpPr/>
      </dsp:nvSpPr>
      <dsp:spPr>
        <a:xfrm>
          <a:off x="228604" y="355600"/>
          <a:ext cx="27940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সত্তাও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অস্তিত্বে   </a:t>
          </a:r>
          <a:endParaRPr lang="en-US" sz="3000" kern="1200" dirty="0"/>
        </a:p>
      </dsp:txBody>
      <dsp:txXfrm>
        <a:off x="307959" y="434955"/>
        <a:ext cx="2635290" cy="1466890"/>
      </dsp:txXfrm>
    </dsp:sp>
    <dsp:sp modelId="{D532F891-2D8D-4AEE-BDE5-62700484DF24}">
      <dsp:nvSpPr>
        <dsp:cNvPr id="0" name=""/>
        <dsp:cNvSpPr/>
      </dsp:nvSpPr>
      <dsp:spPr>
        <a:xfrm>
          <a:off x="3319767" y="126991"/>
          <a:ext cx="277623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গুনাবলিতে </a:t>
          </a:r>
          <a:endParaRPr lang="en-US" sz="2900" kern="1200" dirty="0"/>
        </a:p>
      </dsp:txBody>
      <dsp:txXfrm>
        <a:off x="3399122" y="206346"/>
        <a:ext cx="2617522" cy="1466890"/>
      </dsp:txXfrm>
    </dsp:sp>
    <dsp:sp modelId="{9E64222D-D06C-48F2-BE78-C0DE7962C130}">
      <dsp:nvSpPr>
        <dsp:cNvPr id="0" name=""/>
        <dsp:cNvSpPr/>
      </dsp:nvSpPr>
      <dsp:spPr>
        <a:xfrm>
          <a:off x="73026" y="2260608"/>
          <a:ext cx="269238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পরিচালনায় </a:t>
          </a:r>
          <a:endParaRPr lang="en-US" sz="2800" kern="1200" dirty="0"/>
        </a:p>
      </dsp:txBody>
      <dsp:txXfrm>
        <a:off x="152381" y="2339963"/>
        <a:ext cx="2533673" cy="1466890"/>
      </dsp:txXfrm>
    </dsp:sp>
    <dsp:sp modelId="{1859C15B-6B4F-4586-B52D-D1C890B30D12}">
      <dsp:nvSpPr>
        <dsp:cNvPr id="0" name=""/>
        <dsp:cNvSpPr/>
      </dsp:nvSpPr>
      <dsp:spPr>
        <a:xfrm>
          <a:off x="3469648" y="2184400"/>
          <a:ext cx="2626351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ইবাদতে   </a:t>
          </a:r>
          <a:endParaRPr lang="en-US" sz="2800" kern="1200" dirty="0"/>
        </a:p>
      </dsp:txBody>
      <dsp:txXfrm>
        <a:off x="3549003" y="2263755"/>
        <a:ext cx="2467641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6A01-4662-4FD6-83E9-5A8A89F93D6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A0725-777B-4F50-B431-9A802F73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3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0725-777B-4F50-B431-9A802F7344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0725-777B-4F50-B431-9A802F7344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6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54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2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9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1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9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2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4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5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9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1" cy="6019800"/>
          </a:xfrm>
        </p:spPr>
      </p:pic>
      <p:sp>
        <p:nvSpPr>
          <p:cNvPr id="3" name="Rectangle 2"/>
          <p:cNvSpPr/>
          <p:nvPr/>
        </p:nvSpPr>
        <p:spPr>
          <a:xfrm>
            <a:off x="2819400" y="2590800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609600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685800" y="20574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মৃতের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 থেকে কিছু প্রাপ্তির আশায় মাজারে দান ও মান্নত করা কী?</a:t>
            </a: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মুশ্‌রিক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কি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বুঝায়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 চেয়ে  বড় জুলুম কী ?</a:t>
            </a: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কোন পাপের  ফলে  পুনরায়  ঈমান  আনতে হয়?</a:t>
            </a:r>
            <a:r>
              <a:rPr lang="bn-BD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62000"/>
            <a:ext cx="2794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62000" y="2133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শির্‌ককারী কীভাবে মানব মর্যাদা ক্ষুন্ন করে 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924800" cy="567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3200400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</a:rPr>
              <a:t>ধন্যবাদ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620000" cy="990600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4267200" cy="2514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মোঃইব্রাহিম সেক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সহ-সুপার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মঙ্গলপুর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গার্লস দাখিল মাদ্রাসা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গোয়ালন্দ, রাজবাড়ী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397457"/>
            <a:ext cx="3649639" cy="2620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শ্রেনিঃনবম</a:t>
            </a: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ফিকহ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২য় 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সাত</a:t>
            </a: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তারিখঃ২৬/০১/২০২১খ্রীঃ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Gmail:smebrahim1982@gmail.com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86" y="914400"/>
            <a:ext cx="1881874" cy="141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098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১।লোকটি মাজারে কী করছে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২।আল্লাহ ব্যতীত  অন্য কারও নামে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সিজদা করা কী?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447800"/>
            <a:ext cx="4648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শির্‌ক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589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609600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শির্‌কের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 ভেদ বলতে পারবে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কারনে একজন লোক মুশ্‌রিক হয়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।শির্‌কের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পরিনাম জেনে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পরিহার ক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চলতে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শির্‌কের ধারনা ব্যাখ্যা করতে পারবে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শির্‌কের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  খণ্ডনের প্রমাণ দিতে  পারবে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80058"/>
            <a:ext cx="3843636" cy="3385356"/>
          </a:xfrm>
          <a:prstGeom prst="rect">
            <a:avLst/>
          </a:prstGeom>
        </p:spPr>
      </p:pic>
      <p:pic>
        <p:nvPicPr>
          <p:cNvPr id="3" name="Picture 2" descr="image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96120"/>
            <a:ext cx="3843636" cy="2252279"/>
          </a:xfrm>
          <a:prstGeom prst="rect">
            <a:avLst/>
          </a:prstGeom>
        </p:spPr>
      </p:pic>
      <p:pic>
        <p:nvPicPr>
          <p:cNvPr id="4" name="Picture 3" descr="images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45" y="580058"/>
            <a:ext cx="4057934" cy="338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838200"/>
            <a:ext cx="2047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তুমি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কিভাবে মাজার জিয়ারত  করবে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কি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 কাজ করলে শিরক হয় তা লেখ।</a:t>
            </a:r>
          </a:p>
        </p:txBody>
      </p:sp>
    </p:spTree>
    <p:extLst>
      <p:ext uri="{BB962C8B-B14F-4D97-AF65-F5344CB8AC3E}">
        <p14:creationId xmlns:p14="http://schemas.microsoft.com/office/powerpoint/2010/main" val="34141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455</TotalTime>
  <Words>172</Words>
  <Application>Microsoft Office PowerPoint</Application>
  <PresentationFormat>On-screen Show (4:3)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</dc:creator>
  <cp:lastModifiedBy>ASUS-PC</cp:lastModifiedBy>
  <cp:revision>106</cp:revision>
  <dcterms:created xsi:type="dcterms:W3CDTF">2006-08-16T00:00:00Z</dcterms:created>
  <dcterms:modified xsi:type="dcterms:W3CDTF">2021-01-26T11:16:01Z</dcterms:modified>
</cp:coreProperties>
</file>