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4" r:id="rId19"/>
    <p:sldId id="265" r:id="rId20"/>
    <p:sldId id="266" r:id="rId21"/>
    <p:sldId id="267" r:id="rId22"/>
    <p:sldId id="268" r:id="rId23"/>
    <p:sldId id="269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6CF7E8-650F-410D-8C2C-3A84B6CA2744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CCE71B-7FEF-466F-B6B2-477B0D797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89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0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60.wav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3.xml"/><Relationship Id="rId5" Type="http://schemas.openxmlformats.org/officeDocument/2006/relationships/audio" Target="../media/audio9.wav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5" Type="http://schemas.openxmlformats.org/officeDocument/2006/relationships/audio" Target="../media/audio11.wav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5" Type="http://schemas.openxmlformats.org/officeDocument/2006/relationships/audio" Target="../media/audio2.wav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16540" y="3394973"/>
            <a:ext cx="7821990" cy="160610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8g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Aa¨vqt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wewµqv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cvVt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12-14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Made By, Md. </a:t>
            </a:r>
            <a:r>
              <a:rPr lang="en-US" sz="4400" dirty="0" err="1" smtClean="0"/>
              <a:t>Rakibul</a:t>
            </a:r>
            <a:r>
              <a:rPr lang="en-US" sz="4400" dirty="0" smtClean="0"/>
              <a:t> </a:t>
            </a:r>
            <a:r>
              <a:rPr lang="en-US" sz="4400" dirty="0" err="1" smtClean="0"/>
              <a:t>Hasan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66193"/>
      </p:ext>
    </p:extLst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r>
              <a:rPr lang="en-US" dirty="0" smtClean="0"/>
              <a:t> = Na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Cl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- 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= </a:t>
            </a:r>
            <a:r>
              <a:rPr lang="en-US" sz="3600" dirty="0" err="1" smtClean="0"/>
              <a:t>Cl</a:t>
            </a:r>
            <a:endParaRPr lang="en-US" sz="3600" dirty="0" smtClean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2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400" dirty="0" smtClean="0">
                <a:latin typeface="SutonnyMJ" pitchFamily="2" charset="0"/>
              </a:rPr>
              <a:t>†h </a:t>
            </a:r>
            <a:r>
              <a:rPr lang="en-US" sz="4400" dirty="0" err="1" smtClean="0">
                <a:latin typeface="SutonnyMJ" pitchFamily="2" charset="0"/>
              </a:rPr>
              <a:t>mg¯Í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c`v</a:t>
            </a:r>
            <a:r>
              <a:rPr lang="en-US" sz="4400" dirty="0" smtClean="0">
                <a:latin typeface="SutonnyMJ" pitchFamily="2" charset="0"/>
              </a:rPr>
              <a:t>_© `ª</a:t>
            </a:r>
            <a:r>
              <a:rPr lang="en-US" sz="4400" dirty="0" err="1" smtClean="0">
                <a:latin typeface="SutonnyMJ" pitchFamily="2" charset="0"/>
              </a:rPr>
              <a:t>wefyZ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weMwjZ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Ae¯’vq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Zwor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cÖevn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bv</a:t>
            </a:r>
            <a:r>
              <a:rPr lang="en-US" sz="4400" dirty="0" smtClean="0">
                <a:latin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</a:rPr>
              <a:t>d‡j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Zviv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ivmvqwbK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wewµqv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bv</a:t>
            </a:r>
            <a:r>
              <a:rPr lang="en-US" sz="4400" dirty="0" smtClean="0">
                <a:latin typeface="SutonnyMJ" pitchFamily="2" charset="0"/>
              </a:rPr>
              <a:t>| </a:t>
            </a:r>
            <a:r>
              <a:rPr lang="en-US" sz="4400" dirty="0" err="1" smtClean="0">
                <a:latin typeface="SutonnyMJ" pitchFamily="2" charset="0"/>
              </a:rPr>
              <a:t>Zv‡`i‡K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Zwor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Awe‡k­l</a:t>
            </a:r>
            <a:r>
              <a:rPr lang="en-US" sz="4400" dirty="0" smtClean="0">
                <a:latin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</a:rPr>
              <a:t>c`v</a:t>
            </a:r>
            <a:r>
              <a:rPr lang="en-US" sz="4400" dirty="0" smtClean="0">
                <a:latin typeface="SutonnyMJ" pitchFamily="2" charset="0"/>
              </a:rPr>
              <a:t>_© </a:t>
            </a:r>
            <a:r>
              <a:rPr lang="en-US" sz="4400" dirty="0" err="1" smtClean="0">
                <a:latin typeface="SutonnyMJ" pitchFamily="2" charset="0"/>
              </a:rPr>
              <a:t>c`v</a:t>
            </a:r>
            <a:r>
              <a:rPr lang="en-US" sz="4400" dirty="0" smtClean="0">
                <a:latin typeface="SutonnyMJ" pitchFamily="2" charset="0"/>
              </a:rPr>
              <a:t>_© </a:t>
            </a:r>
            <a:r>
              <a:rPr lang="en-US" sz="4400" dirty="0" err="1" smtClean="0">
                <a:latin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s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228600"/>
            <a:ext cx="80010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ndex2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400" y="609600"/>
            <a:ext cx="7162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BF99E-6D70-4A17-8840-DA40D394E174}" type="datetime1">
              <a:rPr lang="en-US" sz="2000" smtClean="0"/>
              <a:t>25-Jan-21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/>
              <a:t>Md. </a:t>
            </a:r>
            <a:r>
              <a:rPr lang="en-US" sz="2000" dirty="0" err="1" smtClean="0"/>
              <a:t>Rakibul</a:t>
            </a:r>
            <a:r>
              <a:rPr lang="en-US" sz="2000" dirty="0" smtClean="0"/>
              <a:t> Hasan,BTT-341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103B-153B-4DAC-97C4-291A07B01C7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600" y="3429000"/>
            <a:ext cx="1900238" cy="1425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5" y="3455486"/>
            <a:ext cx="1943100" cy="1425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0003" y="4648200"/>
            <a:ext cx="7213997" cy="455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3527231" y="247355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ধন্যবাদ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47787" y="100042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প্রতিদিন দুধ পান করুন, সুস্থ থাকুন।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459" y="3179261"/>
            <a:ext cx="1808141" cy="192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85451 0.007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26" y="34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pat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69149 -0.006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6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†h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A¨v‡gvwbqvg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K¬vivBW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dirty="0" smtClean="0"/>
              <a:t>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(C)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g¨v½vwbR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A·vBW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smtClean="0"/>
              <a:t>MnO</a:t>
            </a:r>
            <a:r>
              <a:rPr lang="en-US" sz="4400" baseline="-25000" dirty="0" smtClean="0"/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có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e¨eüZ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ï®‹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</a:rPr>
              <a:t>hgbt</a:t>
            </a:r>
            <a:r>
              <a:rPr lang="en-US" sz="2800" dirty="0" smtClean="0">
                <a:latin typeface="SutonnyMJ" pitchFamily="2" charset="0"/>
              </a:rPr>
              <a:t> UP© </a:t>
            </a:r>
            <a:r>
              <a:rPr lang="en-US" sz="2800" dirty="0" err="1" smtClean="0">
                <a:latin typeface="SutonnyMJ" pitchFamily="2" charset="0"/>
              </a:rPr>
              <a:t>jvBU</a:t>
            </a:r>
            <a:r>
              <a:rPr lang="en-US" sz="2800" dirty="0" smtClean="0">
                <a:latin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</a:rPr>
              <a:t>wi‡gvU</a:t>
            </a:r>
            <a:r>
              <a:rPr lang="en-US" sz="2800" dirty="0" smtClean="0">
                <a:latin typeface="SutonnyMJ" pitchFamily="2" charset="0"/>
              </a:rPr>
              <a:t> K‡›</a:t>
            </a:r>
            <a:r>
              <a:rPr lang="en-US" sz="2800" dirty="0" err="1" smtClean="0">
                <a:latin typeface="SutonnyMJ" pitchFamily="2" charset="0"/>
              </a:rPr>
              <a:t>Uªvj</a:t>
            </a:r>
            <a:r>
              <a:rPr lang="en-US" sz="2800" dirty="0" smtClean="0">
                <a:latin typeface="SutonnyMJ" pitchFamily="2" charset="0"/>
              </a:rPr>
              <a:t>, I </a:t>
            </a:r>
            <a:r>
              <a:rPr lang="en-US" sz="2800" dirty="0" err="1" smtClean="0">
                <a:latin typeface="SutonnyMJ" pitchFamily="2" charset="0"/>
              </a:rPr>
              <a:t>bvbviKg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</a:rPr>
              <a:t>Ljbvi</a:t>
            </a:r>
            <a:r>
              <a:rPr lang="en-US" sz="2800" dirty="0" smtClean="0">
                <a:latin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</a:rPr>
              <a:t>e¨vUvwi</a:t>
            </a:r>
            <a:r>
              <a:rPr lang="en-US" sz="2800" dirty="0" smtClean="0">
                <a:latin typeface="SutonnyMJ" pitchFamily="2" charset="0"/>
              </a:rPr>
              <a:t>|</a:t>
            </a:r>
            <a:endParaRPr lang="en-US" sz="2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A¨v‡gvwbqvg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K¬vivBW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Kqjvi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ov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g¨vsMvwbR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fvjfv‡e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wgwk‡q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wgkÖb‡K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wmwjÛvi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Pv‡O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gvSLv‡b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`Û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emv‡bv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Ûi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Uzwc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emv‡bv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GLv‡b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Ívi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PvOwU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FbvZ¡K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ZworØvi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A¨v‡bvW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ÛwU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abvZ¡K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ZworØvi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K¨v‡_vW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088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push.wav"/>
          </p:stSnd>
        </p:sndAc>
      </p:transition>
    </mc:Choice>
    <mc:Fallback xmlns="">
      <p:transition spd="slow"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16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3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5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inde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33400"/>
            <a:ext cx="7975600" cy="5981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7239000" cy="512136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 smtClean="0">
                <a:latin typeface="SutonnyAMJ" pitchFamily="2" charset="0"/>
                <a:cs typeface="SutonnyAMJ" pitchFamily="2" charset="0"/>
              </a:rPr>
              <a:t>evRv‡</a:t>
            </a:r>
            <a:r>
              <a:rPr lang="en-US" i="1" dirty="0" err="1" smtClean="0">
                <a:latin typeface="SutonnyMJ" pitchFamily="2" charset="0"/>
                <a:cs typeface="SutonnyMJ" pitchFamily="2" charset="0"/>
              </a:rPr>
              <a:t>ii</a:t>
            </a:r>
            <a:r>
              <a:rPr lang="en-US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 smtClean="0">
                <a:latin typeface="SutonnyMJ" pitchFamily="2" charset="0"/>
                <a:cs typeface="SutonnyMJ" pitchFamily="2" charset="0"/>
              </a:rPr>
              <a:t>e¨vUvwi</a:t>
            </a:r>
            <a:r>
              <a:rPr lang="en-US" i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i="1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4098" name="Picture 2" descr="H:\images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26134"/>
            <a:ext cx="6629399" cy="47888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5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z="11500" smtClean="0">
                <a:latin typeface="SutonnyMJ" pitchFamily="2" charset="0"/>
              </a:rPr>
              <a:t>Zwor we‡k­lb</a:t>
            </a:r>
            <a:endParaRPr lang="en-US" sz="11500" dirty="0"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" pathEditMode="relative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SutonnyMJ" pitchFamily="2" charset="0"/>
              </a:rPr>
              <a:t>†h mKj c`v_© Zwor cÖev‡ni d‡j ivmvqwbK wewµqvi K‡i Ab¨ c`v‡_© cwiYZ nq Zv‡K Zwor we‡k­lb e‡j| </a:t>
            </a:r>
            <a:br>
              <a:rPr smtClean="0">
                <a:latin typeface="SutonnyMJ" pitchFamily="2" charset="0"/>
              </a:rPr>
            </a:br>
            <a:endParaRPr lang="en-US" dirty="0">
              <a:latin typeface="SutonnyMJ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157</Words>
  <Application>Microsoft Office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Kilter</vt:lpstr>
      <vt:lpstr>Aspect</vt:lpstr>
      <vt:lpstr>Solstice</vt:lpstr>
      <vt:lpstr>Concourse</vt:lpstr>
      <vt:lpstr>Flow</vt:lpstr>
      <vt:lpstr>Opulent</vt:lpstr>
      <vt:lpstr>Paper</vt:lpstr>
      <vt:lpstr>Module</vt:lpstr>
      <vt:lpstr>Urban</vt:lpstr>
      <vt:lpstr>1_Opulent</vt:lpstr>
      <vt:lpstr>1_Flow</vt:lpstr>
      <vt:lpstr>                                                mvavib weÁvb, 8g †kÖwY Aa¨vqt ivmvqwbK wewµqv cvVt 12-14    Made By, Md. Rakibul Hasan </vt:lpstr>
      <vt:lpstr> †h †Kv‡l A¨v‡gvwbqvg †K¬vivBW(NH4Cl), Kve©b(C), g¨v½vwbR WvB A·vBW(MnO2) Gi †có e¨eüZ nq Zv‡K ï®‹ †Kvl e‡j|</vt:lpstr>
      <vt:lpstr>   cÖ_‡g A¨v‡gvwbqvg †K¬vivBW , Kqjvi ¸ov Ges g¨vsMvwbR WvB A·vBW fvjfv‡e wgwk‡q Zv‡Z Aí cwigvb cvwb †hvM K‡i GKwU †jB ev †có ˆZwi Kiv nq| Gici GB wgkÖb‡K GKwU wmwjÛvi AvK…wZi `¯Ívi †Pv‡O w`‡q gvSLv‡b Kve©b `Û emv‡bv nq| Kve©b `‡Ûi Dci Uzwc emv‡bv _v‡K|  </vt:lpstr>
      <vt:lpstr>PowerPoint Presentation</vt:lpstr>
      <vt:lpstr>PowerPoint Presentation</vt:lpstr>
      <vt:lpstr>PowerPoint Presentation</vt:lpstr>
      <vt:lpstr>PowerPoint Presentation</vt:lpstr>
      <vt:lpstr>Zwor we‡k­lb</vt:lpstr>
      <vt:lpstr>†h mKj c`v_© Zwor cÖev‡ni d‡j ivmvqwbK wewµqvi K‡i Ab¨ c`v‡_© cwiYZ nq Zv‡K Zwor we‡k­lb e‡j|  </vt:lpstr>
      <vt:lpstr>Na+ + e- = Na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mvavib weÁvb  8g †kÖwY Aa¨vqt ivmvqwbK wewµqv cvVt 12-14</dc:title>
  <dc:creator>HPPRO2000MT</dc:creator>
  <cp:lastModifiedBy>Nexus Computer</cp:lastModifiedBy>
  <cp:revision>25</cp:revision>
  <dcterms:created xsi:type="dcterms:W3CDTF">2014-04-17T02:37:47Z</dcterms:created>
  <dcterms:modified xsi:type="dcterms:W3CDTF">2021-01-25T10:40:21Z</dcterms:modified>
</cp:coreProperties>
</file>