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5"/>
  </p:notesMasterIdLst>
  <p:handoutMasterIdLst>
    <p:handoutMasterId r:id="rId26"/>
  </p:handoutMasterIdLst>
  <p:sldIdLst>
    <p:sldId id="490" r:id="rId2"/>
    <p:sldId id="452" r:id="rId3"/>
    <p:sldId id="388" r:id="rId4"/>
    <p:sldId id="457" r:id="rId5"/>
    <p:sldId id="467" r:id="rId6"/>
    <p:sldId id="391" r:id="rId7"/>
    <p:sldId id="392" r:id="rId8"/>
    <p:sldId id="477" r:id="rId9"/>
    <p:sldId id="469" r:id="rId10"/>
    <p:sldId id="478" r:id="rId11"/>
    <p:sldId id="471" r:id="rId12"/>
    <p:sldId id="480" r:id="rId13"/>
    <p:sldId id="483" r:id="rId14"/>
    <p:sldId id="475" r:id="rId15"/>
    <p:sldId id="488" r:id="rId16"/>
    <p:sldId id="484" r:id="rId17"/>
    <p:sldId id="404" r:id="rId18"/>
    <p:sldId id="486" r:id="rId19"/>
    <p:sldId id="487" r:id="rId20"/>
    <p:sldId id="406" r:id="rId21"/>
    <p:sldId id="408" r:id="rId22"/>
    <p:sldId id="409" r:id="rId23"/>
    <p:sldId id="4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2142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BBCA-B8D3-4CF4-9F71-D1B45C6CD5A6}" type="datetime2">
              <a:rPr lang="en-US" smtClean="0"/>
              <a:pPr/>
              <a:t>Tuesday, January 26,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FD96-AA51-46EA-AA17-60F0045AB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FE22-4546-498E-AFD7-FD07D4396890}" type="datetime2">
              <a:rPr lang="en-US" smtClean="0"/>
              <a:pPr/>
              <a:t>Tuesday, January 26,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January 26,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January 26,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Tuesday, January 26, 2021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January 26,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January 26,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1AC2-D91C-48E4-BF7C-4119BB46DE81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98D2-1ECC-49C5-B17E-C15202BC321B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0512-42E6-49A6-8069-F52C5B818EAD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001A-27A9-45FF-BA06-B94E950ECE5D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B6E7-B6F2-4C85-B886-2400F232B3AF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D5F0-0DB2-49B3-8B83-0C490D243E77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BF1-7901-466B-8EA5-0AC26B205A3C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A39C-6A2F-40D9-8AD2-3DA66C29A5C7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B43-B58C-45A8-B18A-1EFFE185CB97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426-C787-4F38-BA37-7FDEB6645732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2E03-F4EB-48F8-B932-3DBD5B01DDEA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2D9E-55E0-40A3-9D11-052AB185CFF5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Shakhawat Hossain, Lecturer.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685800"/>
            <a:ext cx="5235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ceived_7409222860978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00200"/>
            <a:ext cx="5810250" cy="4648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5800" y="838200"/>
            <a:ext cx="1143000" cy="1295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87000" y="762000"/>
            <a:ext cx="1143000" cy="1295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612C-AEBD-405E-8490-C1C17861F879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0200" y="381000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3434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উকাজ মেলার ছব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5181600" cy="30861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6975-A9FA-49C1-BBFC-E54347B79530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495800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344593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14400" y="4495800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19200"/>
            <a:ext cx="358426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381000"/>
            <a:ext cx="849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57800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7190-E8A3-4110-8760-B2E8F27294F3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295-2016-4A78-9E65-4D8E8C1F766F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066801"/>
            <a:ext cx="3276600" cy="2971800"/>
          </a:xfrm>
        </p:spPr>
      </p:pic>
      <p:pic>
        <p:nvPicPr>
          <p:cNvPr id="9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066800"/>
            <a:ext cx="3124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57600" y="3810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4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114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50" name="Picture 2" descr="C:\Users\need\Desktop\Pre Islamic Photo\কাবা ঘরের ছবি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066800"/>
            <a:ext cx="3128210" cy="2971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39200" y="403860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4B42-7D30-49D1-80D1-2015F7784A4C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05200" y="533400"/>
            <a:ext cx="587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15240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1143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3" descr="C:\Users\need\Desktop\Pre Islamic Photo\কাবা ঘর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3054246" cy="2286000"/>
          </a:xfrm>
          <a:prstGeom prst="rect">
            <a:avLst/>
          </a:prstGeom>
          <a:noFill/>
        </p:spPr>
      </p:pic>
      <p:pic>
        <p:nvPicPr>
          <p:cNvPr id="15" name="Picture 14" descr="C:\Users\need\Desktop\Pre Islamic Photo\আরবি ক্যালিগ্রাফি সোনালী হরফের ছবি7.jpg"/>
          <p:cNvPicPr>
            <a:picLocks noChangeAspect="1" noChangeArrowheads="1"/>
          </p:cNvPicPr>
          <p:nvPr/>
        </p:nvPicPr>
        <p:blipFill>
          <a:blip r:embed="rId3"/>
          <a:srcRect b="8696"/>
          <a:stretch>
            <a:fillRect/>
          </a:stretch>
        </p:blipFill>
        <p:spPr bwMode="auto">
          <a:xfrm>
            <a:off x="3200400" y="3657600"/>
            <a:ext cx="838199" cy="1066800"/>
          </a:xfrm>
          <a:prstGeom prst="rect">
            <a:avLst/>
          </a:prstGeom>
          <a:noFill/>
        </p:spPr>
      </p:pic>
      <p:pic>
        <p:nvPicPr>
          <p:cNvPr id="3074" name="Picture 2" descr="C:\Users\need\Desktop\Pre Islamic Photo\আরবি ক্যালিগ্রাফি সোনালী হরফের ছবি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657600"/>
            <a:ext cx="761999" cy="1068370"/>
          </a:xfrm>
          <a:prstGeom prst="rect">
            <a:avLst/>
          </a:prstGeom>
          <a:noFill/>
        </p:spPr>
      </p:pic>
      <p:pic>
        <p:nvPicPr>
          <p:cNvPr id="3075" name="Picture 3" descr="C:\Users\need\Desktop\Pre Islamic Photo\আরবি ক্যালিগ্রাফ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3657600"/>
            <a:ext cx="762000" cy="1066799"/>
          </a:xfrm>
          <a:prstGeom prst="rect">
            <a:avLst/>
          </a:prstGeom>
          <a:noFill/>
        </p:spPr>
      </p:pic>
      <p:pic>
        <p:nvPicPr>
          <p:cNvPr id="3077" name="Picture 5" descr="C:\Users\need\Desktop\Pre Islamic Photo\আরবি ক্যালিগ্রাফি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581400"/>
            <a:ext cx="758884" cy="1071562"/>
          </a:xfrm>
          <a:prstGeom prst="rect">
            <a:avLst/>
          </a:prstGeom>
          <a:noFill/>
        </p:spPr>
      </p:pic>
      <p:pic>
        <p:nvPicPr>
          <p:cNvPr id="3078" name="Picture 6" descr="C:\Users\need\Desktop\Pre Islamic Photo\আরবি ক্যালিগ্রাফি সোনালী হরফের ছবি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3657600"/>
            <a:ext cx="762000" cy="1083436"/>
          </a:xfrm>
          <a:prstGeom prst="rect">
            <a:avLst/>
          </a:prstGeom>
          <a:noFill/>
        </p:spPr>
      </p:pic>
      <p:pic>
        <p:nvPicPr>
          <p:cNvPr id="3079" name="Picture 7" descr="C:\Users\need\Desktop\Pre Islamic Photo\আরবি ক্যালিগ্রাফি সোনালী হরফের ছবি2.jpg"/>
          <p:cNvPicPr>
            <a:picLocks noChangeAspect="1" noChangeArrowheads="1"/>
          </p:cNvPicPr>
          <p:nvPr/>
        </p:nvPicPr>
        <p:blipFill>
          <a:blip r:embed="rId8"/>
          <a:srcRect l="8810" r="7498"/>
          <a:stretch>
            <a:fillRect/>
          </a:stretch>
        </p:blipFill>
        <p:spPr bwMode="auto">
          <a:xfrm>
            <a:off x="7772400" y="3581400"/>
            <a:ext cx="758952" cy="1066800"/>
          </a:xfrm>
          <a:prstGeom prst="rect">
            <a:avLst/>
          </a:prstGeom>
          <a:noFill/>
        </p:spPr>
      </p:pic>
      <p:pic>
        <p:nvPicPr>
          <p:cNvPr id="3080" name="Picture 8" descr="C:\Users\need\Desktop\Pre Islamic Photo\আরবি ক্যালিগ্রাফি সোনালী হরফের ছবি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581400"/>
            <a:ext cx="815011" cy="1065674"/>
          </a:xfrm>
          <a:prstGeom prst="rect">
            <a:avLst/>
          </a:prstGeom>
          <a:noFill/>
        </p:spPr>
      </p:pic>
      <p:sp>
        <p:nvSpPr>
          <p:cNvPr id="19" name="Left Arrow 18"/>
          <p:cNvSpPr/>
          <p:nvPr/>
        </p:nvSpPr>
        <p:spPr>
          <a:xfrm>
            <a:off x="8229600" y="1828800"/>
            <a:ext cx="1143000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1" name="Picture 9" descr="C:\Users\need\Desktop\Pre Islamic Photo\আরবি ক্যালিগ্রাফি সোনালী হরফের ছবি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1371600"/>
            <a:ext cx="2514600" cy="15430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2971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381000" y="3886200"/>
            <a:ext cx="11430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6D83-FFDB-4AC3-A9ED-94C4981E70C4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1.11111E-6 L 0.3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1875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778 L 0.07084 -0.1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7778 L -0.00612 -0.2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5556 L -0.10612 -0.2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544 L -0.19375 -0.2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778 L -0.30625 -0.2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rcRect l="17021" r="21277"/>
          <a:stretch>
            <a:fillRect/>
          </a:stretch>
        </p:blipFill>
        <p:spPr>
          <a:xfrm>
            <a:off x="3657600" y="1066800"/>
            <a:ext cx="1803105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Desktop\Pre Islamic Photo\পল্লি কবি জসিম উদ্দি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179964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মাইকেল মধুসূদন দত্ত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990600"/>
            <a:ext cx="1676400" cy="1910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need\Desktop\Pre Islamic Photo\কবি রবিন্দ্রনাথ ঠাকুর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066800"/>
            <a:ext cx="17145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304800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rcRect b="18367"/>
          <a:stretch>
            <a:fillRect/>
          </a:stretch>
        </p:blipFill>
        <p:spPr bwMode="auto">
          <a:xfrm>
            <a:off x="8001000" y="34290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need\Desktop\Pre Islamic Photo\কবি সৈয়দ শামসুল হক একুশে পদক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905000" y="3505200"/>
            <a:ext cx="1963438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105400" y="3429000"/>
            <a:ext cx="1828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677400" y="304800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0480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9718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200" y="54102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7912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সাহিত্যিগণ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54102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5CC-57B5-420F-BC5C-BDC28D928E00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7" grpId="0" build="p"/>
      <p:bldP spid="18" grpId="0" build="p"/>
      <p:bldP spid="20" grpId="0"/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457200"/>
            <a:ext cx="739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219200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82880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তারাফা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38400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কুলসুম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04800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লাবিদ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724400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যুহায়ের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191000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হিল্লিজা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3657600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শাদ্দাদ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5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277780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19200" y="5638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24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E09A-80AE-47E5-B9F9-41C72FAFECEF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1295400"/>
            <a:ext cx="4556280" cy="33694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38400" y="4724400"/>
            <a:ext cx="7590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A752-E3C7-495E-9321-E224E3987593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কাজ মেলার ছব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124200" cy="2899843"/>
          </a:xfrm>
          <a:prstGeom prst="rect">
            <a:avLst/>
          </a:prstGeom>
        </p:spPr>
      </p:pic>
      <p:pic>
        <p:nvPicPr>
          <p:cNvPr id="3" name="Picture 2" descr="উকাজ মেলার ছবি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3276600" cy="2895600"/>
          </a:xfrm>
          <a:prstGeom prst="rect">
            <a:avLst/>
          </a:prstGeom>
        </p:spPr>
      </p:pic>
      <p:pic>
        <p:nvPicPr>
          <p:cNvPr id="4" name="Picture 3" descr="আরবি ক্যালিগ্রাফি সোনালী হরফের ছবি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600200"/>
            <a:ext cx="3124200" cy="28956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960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0CF-5E67-4E16-9B02-9A149EFF579D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2800" y="457200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810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সমাগম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200" y="3810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10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050" name="Picture 2" descr="C:\Users\need\Desktop\Pre Islamic Photo\উকাজ মেলার ছবি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1447800"/>
            <a:ext cx="2268220" cy="2286000"/>
          </a:xfrm>
          <a:prstGeom prst="rect">
            <a:avLst/>
          </a:prstGeom>
          <a:noFill/>
        </p:spPr>
      </p:pic>
      <p:pic>
        <p:nvPicPr>
          <p:cNvPr id="2052" name="Picture 4" descr="C:\Users\need\Desktop\Pre Islamic Photo\আরবের শেকসপিয়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857500" cy="2286000"/>
          </a:xfrm>
          <a:prstGeom prst="rect">
            <a:avLst/>
          </a:prstGeom>
          <a:noFill/>
        </p:spPr>
      </p:pic>
      <p:pic>
        <p:nvPicPr>
          <p:cNvPr id="2053" name="Picture 5" descr="C:\Users\need\Desktop\Pre Islamic Photo\আরবের শেকসপিয়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447800"/>
            <a:ext cx="2514600" cy="2276475"/>
          </a:xfrm>
          <a:prstGeom prst="rect">
            <a:avLst/>
          </a:prstGeom>
          <a:noFill/>
        </p:spPr>
      </p:pic>
      <p:pic>
        <p:nvPicPr>
          <p:cNvPr id="1026" name="Picture 2" descr="C:\Users\need\Desktop\Pre Islamic Photo\হিলফুল ফুজুল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447800"/>
            <a:ext cx="2590800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5200" y="3886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20C-1690-4720-99EE-EBF276AB0950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8" grpId="0" build="p"/>
      <p:bldP spid="14" grpId="0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94277" cy="397041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E312-6AB1-4EBF-81FA-91EF78061880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4876800"/>
            <a:ext cx="7321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Desktop\Pre Islamic Photo\উকাজ মেলার ছবি.jpg"/>
          <p:cNvPicPr>
            <a:picLocks noChangeAspect="1" noChangeArrowheads="1"/>
          </p:cNvPicPr>
          <p:nvPr/>
        </p:nvPicPr>
        <p:blipFill>
          <a:blip r:embed="rId2"/>
          <a:srcRect l="1322" r="814"/>
          <a:stretch>
            <a:fillRect/>
          </a:stretch>
        </p:blipFill>
        <p:spPr bwMode="auto">
          <a:xfrm>
            <a:off x="3810000" y="1524000"/>
            <a:ext cx="5638800" cy="3228647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AB2-BD08-4618-9777-109C32487F6C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33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9906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7696-E3FD-4442-9AA5-FA3045EC469B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34" y="1524000"/>
            <a:ext cx="4255851" cy="32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5334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BF6-2E02-4816-89B9-D91D2F9F0752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LegalSpiritedClam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6502400" cy="39014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AA8-B0DE-4BDD-B7A6-BF2D990DD25F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0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প্রাক-ইসলামী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পিরিয়ডঃ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২০২১</a:t>
            </a:r>
          </a:p>
          <a:p>
            <a:endParaRPr lang="en-US" sz="32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581400" cy="4495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C916-018C-45C0-B0B6-23079A49468E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19200"/>
            <a:ext cx="2590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rcRect t="8333"/>
          <a:stretch>
            <a:fillRect/>
          </a:stretch>
        </p:blipFill>
        <p:spPr>
          <a:xfrm>
            <a:off x="6400800" y="12192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457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434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419600"/>
            <a:ext cx="181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বইমেলা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34340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pic>
        <p:nvPicPr>
          <p:cNvPr id="1026" name="Picture 2" descr="C:\Users\need\Desktop\Pre Islamic Photo\বাংলা একাডেমির ছব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2667000" cy="3048000"/>
          </a:xfrm>
          <a:prstGeom prst="rect">
            <a:avLst/>
          </a:prstGeom>
          <a:noFill/>
        </p:spPr>
      </p:pic>
      <p:pic>
        <p:nvPicPr>
          <p:cNvPr id="14" name="Picture 13" descr="পালন সরকার.jpg"/>
          <p:cNvPicPr>
            <a:picLocks noChangeAspect="1"/>
          </p:cNvPicPr>
          <p:nvPr/>
        </p:nvPicPr>
        <p:blipFill>
          <a:blip r:embed="rId6"/>
          <a:srcRect b="11579"/>
          <a:stretch>
            <a:fillRect/>
          </a:stretch>
        </p:blipFill>
        <p:spPr>
          <a:xfrm>
            <a:off x="9144000" y="1143000"/>
            <a:ext cx="2524125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25000" y="44196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334000"/>
            <a:ext cx="975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7019-6766-4C68-BF85-F1A65CF58F39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357041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81200"/>
            <a:ext cx="3429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219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1816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18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মাননীয়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63000" y="5181600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s-IN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ড.নুরুন নবী</a:t>
            </a:r>
            <a:endParaRPr lang="en-US" sz="2000" dirty="0"/>
          </a:p>
        </p:txBody>
      </p:sp>
      <p:pic>
        <p:nvPicPr>
          <p:cNvPr id="10" name="Picture 9" descr="একুশে পদক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981200"/>
            <a:ext cx="3352800" cy="312419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A5BE-101B-43CD-A8CA-9F711462B950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5400" y="6096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Pictures\Agartla Cas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81400" y="1447800"/>
            <a:ext cx="4930942" cy="4684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0FB2-4434-4F56-9743-34FBE29B9B5E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0"/>
            <a:ext cx="91871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8580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FEC5-F8D5-4F44-BDCC-ABD7EE0E5BB4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7034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872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4478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382000" y="403860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962400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CDAC-22AA-41C7-9392-E57A29A57D19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রাজারবাগ পুলিশ লাইনে আগু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47800"/>
            <a:ext cx="2438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609600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38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4114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038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876800"/>
            <a:ext cx="11159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জুয়া খেলার ছবি.jpg"/>
          <p:cNvPicPr>
            <a:picLocks noChangeAspect="1"/>
          </p:cNvPicPr>
          <p:nvPr/>
        </p:nvPicPr>
        <p:blipFill>
          <a:blip r:embed="rId4"/>
          <a:srcRect b="8108"/>
          <a:stretch>
            <a:fillRect/>
          </a:stretch>
        </p:blipFill>
        <p:spPr>
          <a:xfrm>
            <a:off x="9448800" y="1371600"/>
            <a:ext cx="22860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726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4098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447800"/>
            <a:ext cx="2819400" cy="2590800"/>
          </a:xfrm>
          <a:prstGeom prst="rect">
            <a:avLst/>
          </a:prstGeom>
          <a:noFill/>
        </p:spPr>
      </p:pic>
      <p:pic>
        <p:nvPicPr>
          <p:cNvPr id="1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3400" y="1447800"/>
            <a:ext cx="2743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D1E2-5D49-4EB1-91AC-EAE48C665048}" type="datetime3">
              <a:rPr lang="en-US" smtClean="0"/>
              <a:pPr/>
              <a:t>26 January 2021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Shakhawat Hossain, Lecturer.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</TotalTime>
  <Words>882</Words>
  <Application>Microsoft Office PowerPoint</Application>
  <PresentationFormat>Custom</PresentationFormat>
  <Paragraphs>185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677</cp:revision>
  <dcterms:created xsi:type="dcterms:W3CDTF">2020-01-13T03:23:51Z</dcterms:created>
  <dcterms:modified xsi:type="dcterms:W3CDTF">2021-01-26T04:37:05Z</dcterms:modified>
</cp:coreProperties>
</file>