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5" r:id="rId3"/>
    <p:sldId id="267" r:id="rId4"/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8" r:id="rId13"/>
    <p:sldId id="269" r:id="rId14"/>
    <p:sldId id="270" r:id="rId15"/>
    <p:sldId id="271" r:id="rId16"/>
    <p:sldId id="272" r:id="rId17"/>
    <p:sldId id="275" r:id="rId18"/>
    <p:sldId id="273" r:id="rId19"/>
    <p:sldId id="274" r:id="rId20"/>
    <p:sldId id="27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81" d="100"/>
          <a:sy n="81" d="100"/>
        </p:scale>
        <p:origin x="-30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1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977C0-9406-45F8-8B32-F24E058432A8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DD5EA-47E0-4961-A0B3-447EEF73A2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69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977C0-9406-45F8-8B32-F24E058432A8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DD5EA-47E0-4961-A0B3-447EEF73A2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447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977C0-9406-45F8-8B32-F24E058432A8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DD5EA-47E0-4961-A0B3-447EEF73A2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722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977C0-9406-45F8-8B32-F24E058432A8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DD5EA-47E0-4961-A0B3-447EEF73A2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000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977C0-9406-45F8-8B32-F24E058432A8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DD5EA-47E0-4961-A0B3-447EEF73A2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622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977C0-9406-45F8-8B32-F24E058432A8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DD5EA-47E0-4961-A0B3-447EEF73A2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039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977C0-9406-45F8-8B32-F24E058432A8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DD5EA-47E0-4961-A0B3-447EEF73A2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905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977C0-9406-45F8-8B32-F24E058432A8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DD5EA-47E0-4961-A0B3-447EEF73A2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520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977C0-9406-45F8-8B32-F24E058432A8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DD5EA-47E0-4961-A0B3-447EEF73A2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474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977C0-9406-45F8-8B32-F24E058432A8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DD5EA-47E0-4961-A0B3-447EEF73A2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549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977C0-9406-45F8-8B32-F24E058432A8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DD5EA-47E0-4961-A0B3-447EEF73A2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613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6977C0-9406-45F8-8B32-F24E058432A8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BDD5EA-47E0-4961-A0B3-447EEF73A2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727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1"/>
            <a:ext cx="12192001" cy="6844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409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6" y="0"/>
            <a:ext cx="12150703" cy="68813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11" b="99667" l="0" r="987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219200"/>
            <a:ext cx="3427956" cy="326929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47800" y="476455"/>
            <a:ext cx="3581400" cy="221599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13800" b="1" dirty="0">
                <a:ln/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49571" y="4161897"/>
            <a:ext cx="5292013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9600" b="1" dirty="0" err="1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9600" b="1" dirty="0" err="1" smtClean="0">
                <a:ln/>
                <a:solidFill>
                  <a:srgbClr val="32081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লঙ্কার</a:t>
            </a:r>
            <a:endParaRPr lang="en-US" sz="7200" b="1" dirty="0">
              <a:ln/>
              <a:solidFill>
                <a:srgbClr val="32081B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1724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6" y="0"/>
            <a:ext cx="12150703" cy="68813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47800" y="476455"/>
            <a:ext cx="3581400" cy="37702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23900" b="1" dirty="0" smtClean="0">
                <a:ln/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endParaRPr lang="en-US" sz="23900" b="1" dirty="0">
              <a:ln/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20200721_232109(0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818779" y="779618"/>
            <a:ext cx="4686300" cy="346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520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6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621" y="134471"/>
            <a:ext cx="12150703" cy="68813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5" b="98280" l="1667" r="9885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690" y="659547"/>
            <a:ext cx="4418187" cy="364940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47800" y="476455"/>
            <a:ext cx="3581400" cy="37702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23900" b="1" dirty="0" smtClean="0">
                <a:ln/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endParaRPr lang="en-US" sz="23900" b="1" dirty="0">
              <a:ln/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64678" y="4124788"/>
            <a:ext cx="5620190" cy="221599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3800" b="1" dirty="0" err="1" smtClean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13800" b="1" dirty="0" err="1" smtClean="0">
                <a:ln/>
                <a:solidFill>
                  <a:srgbClr val="32081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9600" b="1" dirty="0">
              <a:ln/>
              <a:solidFill>
                <a:srgbClr val="32081B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3539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388"/>
            <a:ext cx="12150703" cy="68813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4336" y="1225091"/>
            <a:ext cx="2371725" cy="258787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47800" y="476455"/>
            <a:ext cx="3581400" cy="37702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23900" b="1" dirty="0" smtClean="0">
                <a:ln/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endParaRPr lang="en-US" sz="23900" b="1" dirty="0">
              <a:ln/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55477" y="4229104"/>
            <a:ext cx="6408041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15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bn-IN" sz="115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নারস</a:t>
            </a:r>
            <a:endParaRPr lang="en-US" sz="8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5366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7" y="0"/>
            <a:ext cx="12150703" cy="68813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73570" y="1994255"/>
            <a:ext cx="8112369" cy="1454226"/>
          </a:xfrm>
          <a:prstGeom prst="rect">
            <a:avLst/>
          </a:prstGeom>
          <a:noFill/>
          <a:ln w="12700">
            <a:noFill/>
          </a:ln>
        </p:spPr>
        <p:txBody>
          <a:bodyPr wrap="square" lIns="99043" tIns="49521" rIns="99043" bIns="49521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defTabSz="990393"/>
            <a:r>
              <a:rPr lang="en-US" sz="88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শিক্ষকের পাঠ</a:t>
            </a:r>
          </a:p>
        </p:txBody>
      </p:sp>
    </p:spTree>
    <p:extLst>
      <p:ext uri="{BB962C8B-B14F-4D97-AF65-F5344CB8AC3E}">
        <p14:creationId xmlns:p14="http://schemas.microsoft.com/office/powerpoint/2010/main" val="1331798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6" y="0"/>
            <a:ext cx="12150703" cy="6881388"/>
          </a:xfrm>
          <a:prstGeom prst="rect">
            <a:avLst/>
          </a:prstGeom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706447" y="2182605"/>
            <a:ext cx="10820400" cy="830997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defTabSz="990393"/>
            <a:r>
              <a:rPr lang="en-US" sz="48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শিক্ষক এবং </a:t>
            </a:r>
            <a:r>
              <a:rPr lang="en-US" sz="48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</a:t>
            </a:r>
            <a:r>
              <a:rPr lang="en-US" sz="48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মিলিত</a:t>
            </a:r>
            <a:r>
              <a:rPr lang="en-US" sz="48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48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2736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94" y="0"/>
            <a:ext cx="12150703" cy="68813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93687" y="2046757"/>
            <a:ext cx="7671319" cy="1323439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defTabSz="990393"/>
            <a:r>
              <a:rPr lang="bn-IN" sz="80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80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9670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6" y="0"/>
            <a:ext cx="12150703" cy="688138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20035" y="852827"/>
            <a:ext cx="2334293" cy="58477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40147" y="1037493"/>
            <a:ext cx="4953000" cy="46166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দাগ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টেনে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মিলাই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91791" y="1608439"/>
            <a:ext cx="789609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800" b="1" dirty="0" smtClean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endParaRPr lang="en-US" sz="4800" b="1" dirty="0">
              <a:ln/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51201" y="4571152"/>
            <a:ext cx="1008196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800" b="1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3931651" y="2203136"/>
            <a:ext cx="4201451" cy="2850054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133102" y="4807138"/>
            <a:ext cx="1764405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3200" b="1" dirty="0" err="1" smtClean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অজগর</a:t>
            </a:r>
            <a:endParaRPr lang="en-IN" sz="3200" b="1" dirty="0">
              <a:ln/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759397" y="2194171"/>
            <a:ext cx="3901435" cy="2329837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961733" y="1608439"/>
            <a:ext cx="1587421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3200" b="1" dirty="0" err="1" smtClean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আতা</a:t>
            </a:r>
            <a:endParaRPr lang="en-IN" sz="3200" b="1" dirty="0">
              <a:ln/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9042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9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5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53" tmFilter="0, 0; 0.125,0.2665; 0.25,0.4; 0.375,0.465; 0.5,0.5;  0.625,0.535; 0.75,0.6; 0.875,0.7335; 1,1">
                                          <p:stCondLst>
                                            <p:cond delay="65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" tmFilter="0, 0; 0.125,0.2665; 0.25,0.4; 0.375,0.465; 0.5,0.5;  0.625,0.535; 0.75,0.6; 0.875,0.7335; 1,1">
                                          <p:stCondLst>
                                            <p:cond delay="130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" tmFilter="0, 0; 0.125,0.2665; 0.25,0.4; 0.375,0.465; 0.5,0.5;  0.625,0.535; 0.75,0.6; 0.875,0.7335; 1,1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">
                                          <p:stCondLst>
                                            <p:cond delay="63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" decel="50000">
                                          <p:stCondLst>
                                            <p:cond delay="66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">
                                          <p:stCondLst>
                                            <p:cond delay="129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" decel="50000">
                                          <p:stCondLst>
                                            <p:cond delay="131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" decel="50000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" decel="50000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79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5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53" tmFilter="0, 0; 0.125,0.2665; 0.25,0.4; 0.375,0.465; 0.5,0.5;  0.625,0.535; 0.75,0.6; 0.875,0.7335; 1,1">
                                          <p:stCondLst>
                                            <p:cond delay="65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" tmFilter="0, 0; 0.125,0.2665; 0.25,0.4; 0.375,0.465; 0.5,0.5;  0.625,0.535; 0.75,0.6; 0.875,0.7335; 1,1">
                                          <p:stCondLst>
                                            <p:cond delay="130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" tmFilter="0, 0; 0.125,0.2665; 0.25,0.4; 0.375,0.465; 0.5,0.5;  0.625,0.535; 0.75,0.6; 0.875,0.7335; 1,1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1">
                                          <p:stCondLst>
                                            <p:cond delay="63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" decel="50000">
                                          <p:stCondLst>
                                            <p:cond delay="66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">
                                          <p:stCondLst>
                                            <p:cond delay="129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" decel="50000">
                                          <p:stCondLst>
                                            <p:cond delay="131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" decel="50000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" decel="50000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3" y="0"/>
            <a:ext cx="12150703" cy="688138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57046" y="735105"/>
            <a:ext cx="793652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হারিয়ে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যাওয়া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বর্ণগুলো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লিখি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77689" y="3733800"/>
            <a:ext cx="2289022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7200" b="1" dirty="0" err="1" smtClean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7200" b="1" dirty="0" err="1" smtClean="0">
                <a:ln/>
                <a:solidFill>
                  <a:srgbClr val="32081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7200" b="1" dirty="0">
              <a:ln/>
              <a:solidFill>
                <a:srgbClr val="32081B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55277" y="1905000"/>
            <a:ext cx="2289022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7200" b="1" dirty="0" err="1" smtClean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7200" b="1" dirty="0" err="1" smtClean="0">
                <a:ln/>
                <a:solidFill>
                  <a:srgbClr val="32081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</a:t>
            </a:r>
            <a:endParaRPr lang="en-US" sz="7200" b="1" dirty="0">
              <a:ln/>
              <a:solidFill>
                <a:srgbClr val="32081B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27277" y="1905000"/>
            <a:ext cx="320040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72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r>
              <a:rPr lang="en-US" sz="7200" b="1" dirty="0" err="1" smtClean="0">
                <a:ln/>
                <a:solidFill>
                  <a:srgbClr val="32081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</a:t>
            </a:r>
            <a:endParaRPr lang="en-US" sz="7200" b="1" dirty="0">
              <a:ln/>
              <a:solidFill>
                <a:srgbClr val="32081B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55877" y="3594847"/>
            <a:ext cx="320040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72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…ম</a:t>
            </a:r>
            <a:endParaRPr lang="en-US" sz="72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7879044"/>
              </p:ext>
            </p:extLst>
          </p:nvPr>
        </p:nvGraphicFramePr>
        <p:xfrm>
          <a:off x="2147294" y="2034570"/>
          <a:ext cx="8128000" cy="33984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64000">
                  <a:extLst>
                    <a:ext uri="{9D8B030D-6E8A-4147-A177-3AD203B41FA5}">
                      <a16:colId xmlns="" xmlns:a16="http://schemas.microsoft.com/office/drawing/2014/main" val="3320501638"/>
                    </a:ext>
                  </a:extLst>
                </a:gridCol>
                <a:gridCol w="4064000">
                  <a:extLst>
                    <a:ext uri="{9D8B030D-6E8A-4147-A177-3AD203B41FA5}">
                      <a16:colId xmlns="" xmlns:a16="http://schemas.microsoft.com/office/drawing/2014/main" val="1332125138"/>
                    </a:ext>
                  </a:extLst>
                </a:gridCol>
              </a:tblGrid>
              <a:tr h="169923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10823695"/>
                  </a:ext>
                </a:extLst>
              </a:tr>
              <a:tr h="169923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266882137"/>
                  </a:ext>
                </a:extLst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2655277" y="1905000"/>
            <a:ext cx="13208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endParaRPr lang="en-US" sz="72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25412" y="3733800"/>
            <a:ext cx="152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endParaRPr lang="en-US" sz="72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9987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3.7037E-7 L 0.44583 -0.0032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92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7037E-6 L 0.43997 -0.0143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92" y="-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6" y="0"/>
            <a:ext cx="12150703" cy="68813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9600" y="487134"/>
            <a:ext cx="1036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পাশের</a:t>
            </a:r>
            <a:r>
              <a:rPr lang="en-US" sz="2800" b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বর্ণ</a:t>
            </a:r>
            <a:r>
              <a:rPr lang="en-US" sz="2800" b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800" b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800" b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800" b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2800" b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শুরু</a:t>
            </a:r>
            <a:r>
              <a:rPr lang="en-US" sz="2800" b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2800" b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তাতে</a:t>
            </a:r>
            <a:r>
              <a:rPr lang="en-US" sz="2800" b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গোল</a:t>
            </a:r>
            <a:r>
              <a:rPr lang="en-US" sz="2800" b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দাগ</a:t>
            </a:r>
            <a:r>
              <a:rPr lang="en-US" sz="2800" b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দেই</a:t>
            </a:r>
            <a:endParaRPr lang="en-IN" sz="2800" b="1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37014" y="1716499"/>
            <a:ext cx="13716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6000" b="1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72200" y="1885052"/>
            <a:ext cx="4983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অজ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ছাগল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অজগর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সাবান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37014" y="3566157"/>
            <a:ext cx="13716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6000" b="1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72200" y="3950878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বাবা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আশা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কুকুর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4133539"/>
              </p:ext>
            </p:extLst>
          </p:nvPr>
        </p:nvGraphicFramePr>
        <p:xfrm>
          <a:off x="822960" y="1375044"/>
          <a:ext cx="10363200" cy="43822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81600">
                  <a:extLst>
                    <a:ext uri="{9D8B030D-6E8A-4147-A177-3AD203B41FA5}">
                      <a16:colId xmlns="" xmlns:a16="http://schemas.microsoft.com/office/drawing/2014/main" val="22767871"/>
                    </a:ext>
                  </a:extLst>
                </a:gridCol>
                <a:gridCol w="5181600">
                  <a:extLst>
                    <a:ext uri="{9D8B030D-6E8A-4147-A177-3AD203B41FA5}">
                      <a16:colId xmlns="" xmlns:a16="http://schemas.microsoft.com/office/drawing/2014/main" val="3722403048"/>
                    </a:ext>
                  </a:extLst>
                </a:gridCol>
              </a:tblGrid>
              <a:tr h="2191113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94821849"/>
                  </a:ext>
                </a:extLst>
              </a:tr>
              <a:tr h="219111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23352757"/>
                  </a:ext>
                </a:extLst>
              </a:tr>
            </a:tbl>
          </a:graphicData>
        </a:graphic>
      </p:graphicFrame>
      <p:sp>
        <p:nvSpPr>
          <p:cNvPr id="9" name="Oval 8"/>
          <p:cNvSpPr/>
          <p:nvPr/>
        </p:nvSpPr>
        <p:spPr>
          <a:xfrm>
            <a:off x="6155870" y="1788681"/>
            <a:ext cx="1006929" cy="80425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10" name="Oval 9"/>
          <p:cNvSpPr/>
          <p:nvPr/>
        </p:nvSpPr>
        <p:spPr>
          <a:xfrm>
            <a:off x="8458199" y="1788681"/>
            <a:ext cx="1480457" cy="80425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11" name="Oval 10"/>
          <p:cNvSpPr/>
          <p:nvPr/>
        </p:nvSpPr>
        <p:spPr>
          <a:xfrm>
            <a:off x="7358743" y="3728610"/>
            <a:ext cx="1099455" cy="123444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12" name="Oval 11"/>
          <p:cNvSpPr/>
          <p:nvPr/>
        </p:nvSpPr>
        <p:spPr>
          <a:xfrm>
            <a:off x="8670470" y="3793653"/>
            <a:ext cx="1159330" cy="121905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</p:spTree>
    <p:extLst>
      <p:ext uri="{BB962C8B-B14F-4D97-AF65-F5344CB8AC3E}">
        <p14:creationId xmlns:p14="http://schemas.microsoft.com/office/powerpoint/2010/main" val="3309498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 animBg="1"/>
      <p:bldP spid="10" grpId="0" animBg="1"/>
      <p:bldP spid="11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6" y="0"/>
            <a:ext cx="12150703" cy="688138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998" y="1527482"/>
            <a:ext cx="5002673" cy="256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96874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6" y="0"/>
            <a:ext cx="12150703" cy="688138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1705C6A9-4982-49B4-A1B3-D87C4C821EFE}"/>
              </a:ext>
            </a:extLst>
          </p:cNvPr>
          <p:cNvSpPr/>
          <p:nvPr/>
        </p:nvSpPr>
        <p:spPr>
          <a:xfrm>
            <a:off x="3909648" y="3799889"/>
            <a:ext cx="4987263" cy="2646878"/>
          </a:xfrm>
          <a:prstGeom prst="rect">
            <a:avLst/>
          </a:prstGeom>
        </p:spPr>
        <p:txBody>
          <a:bodyPr wrap="none">
            <a:spAutoFit/>
            <a:scene3d>
              <a:camera prst="perspectiveAbove"/>
              <a:lightRig rig="threePt" dir="t"/>
            </a:scene3d>
            <a:sp3d extrusionH="133350">
              <a:bevelT w="165100" h="368300" prst="softRound"/>
              <a:extrusionClr>
                <a:srgbClr val="CC0066"/>
              </a:extrusionClr>
            </a:sp3d>
          </a:bodyPr>
          <a:lstStyle/>
          <a:p>
            <a:r>
              <a:rPr lang="en-US" sz="16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763" y="1853172"/>
            <a:ext cx="3600450" cy="282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465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785" y="0"/>
            <a:ext cx="12150703" cy="688138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76954" y="793050"/>
            <a:ext cx="6049108" cy="92333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IN" sz="5400" b="1" dirty="0" smtClean="0">
                <a:ln/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5400" b="1" dirty="0" smtClean="0">
                <a:ln/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b="1" dirty="0">
              <a:ln/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847510" y="2147630"/>
            <a:ext cx="9654988" cy="2312895"/>
            <a:chOff x="941295" y="2124242"/>
            <a:chExt cx="9654988" cy="2312895"/>
          </a:xfrm>
        </p:grpSpPr>
        <p:sp>
          <p:nvSpPr>
            <p:cNvPr id="5" name="TextBox 4"/>
            <p:cNvSpPr txBox="1"/>
            <p:nvPr/>
          </p:nvSpPr>
          <p:spPr>
            <a:xfrm>
              <a:off x="941295" y="2128813"/>
              <a:ext cx="9654988" cy="1938992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txBody>
            <a:bodyPr wrap="square" rtlCol="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r>
                <a:rPr lang="en-US" sz="3200" b="1" dirty="0" err="1" smtClean="0">
                  <a:ln/>
                  <a:solidFill>
                    <a:schemeClr val="accent2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সাইদুর</a:t>
              </a:r>
              <a:r>
                <a:rPr lang="en-US" sz="3200" b="1" dirty="0" smtClean="0">
                  <a:ln/>
                  <a:solidFill>
                    <a:schemeClr val="accent2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 smtClean="0">
                  <a:ln/>
                  <a:solidFill>
                    <a:schemeClr val="accent2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রহমান</a:t>
              </a:r>
              <a:endParaRPr lang="bn-IN" sz="3200" b="1" dirty="0" smtClean="0">
                <a:ln/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bn-IN" sz="3200" b="1" dirty="0" smtClean="0">
                  <a:ln/>
                  <a:solidFill>
                    <a:schemeClr val="accent2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সহকারী শিক্ষক</a:t>
              </a:r>
            </a:p>
            <a:p>
              <a:r>
                <a:rPr lang="en-US" sz="2400" b="1" dirty="0" smtClean="0">
                  <a:ln/>
                  <a:solidFill>
                    <a:schemeClr val="accent2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১৩ </a:t>
              </a:r>
              <a:r>
                <a:rPr lang="en-US" sz="2400" b="1" dirty="0" err="1" smtClean="0">
                  <a:ln/>
                  <a:solidFill>
                    <a:schemeClr val="accent2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নং</a:t>
              </a:r>
              <a:r>
                <a:rPr lang="en-US" sz="2400" b="1" dirty="0" smtClean="0">
                  <a:ln/>
                  <a:solidFill>
                    <a:schemeClr val="accent2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 smtClean="0">
                  <a:ln/>
                  <a:solidFill>
                    <a:schemeClr val="accent2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টেংগার</a:t>
              </a:r>
              <a:r>
                <a:rPr lang="en-US" sz="2400" b="1" dirty="0" smtClean="0">
                  <a:ln/>
                  <a:solidFill>
                    <a:schemeClr val="accent2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 smtClean="0">
                  <a:ln/>
                  <a:solidFill>
                    <a:schemeClr val="accent2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চর</a:t>
              </a:r>
              <a:r>
                <a:rPr lang="bn-IN" sz="2400" b="1" dirty="0" smtClean="0">
                  <a:ln/>
                  <a:solidFill>
                    <a:schemeClr val="accent2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সরকারি প্রাথমিক বিদ্যালয়,</a:t>
              </a:r>
            </a:p>
            <a:p>
              <a:r>
                <a:rPr lang="en-US" sz="3200" b="1" dirty="0" err="1" smtClean="0">
                  <a:ln/>
                  <a:solidFill>
                    <a:schemeClr val="accent2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গজারিয়া</a:t>
              </a:r>
              <a:r>
                <a:rPr lang="en-US" sz="3200" b="1" dirty="0" smtClean="0">
                  <a:ln/>
                  <a:solidFill>
                    <a:schemeClr val="accent2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3200" b="1" dirty="0" err="1" smtClean="0">
                  <a:ln/>
                  <a:solidFill>
                    <a:schemeClr val="accent2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মুন্সীগঞ্জ</a:t>
              </a:r>
              <a:r>
                <a:rPr lang="bn-IN" sz="3200" b="1" dirty="0" smtClean="0">
                  <a:ln/>
                  <a:solidFill>
                    <a:schemeClr val="accent2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3200" b="1" dirty="0">
                <a:ln/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83388" y="2124242"/>
              <a:ext cx="2312895" cy="23128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30348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6" y="0"/>
            <a:ext cx="12150703" cy="6881388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4045656" y="617262"/>
            <a:ext cx="5121790" cy="100800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6000" b="1" dirty="0" err="1" smtClean="0">
                <a:ln/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000" b="1" dirty="0" smtClean="0">
                <a:ln/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/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000" b="1" dirty="0">
              <a:ln/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90954" y="2302124"/>
            <a:ext cx="10574215" cy="2808443"/>
          </a:xfrm>
          <a:prstGeom prst="rect">
            <a:avLst/>
          </a:prstGeom>
          <a:noFill/>
          <a:ln w="76200">
            <a:noFill/>
          </a:ln>
        </p:spPr>
        <p:txBody>
          <a:bodyPr wrap="square" lIns="99043" tIns="49521" rIns="99043" bIns="49521" rtlCol="0" anchor="ctr">
            <a:spAutoFit/>
          </a:bodyPr>
          <a:lstStyle/>
          <a:p>
            <a:pPr defTabSz="990393"/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প্রাক</a:t>
            </a:r>
            <a:r>
              <a:rPr lang="en-US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endParaRPr lang="en-US" sz="4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defTabSz="990393"/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 বাংলা </a:t>
            </a:r>
          </a:p>
          <a:p>
            <a:pPr defTabSz="990393"/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শিরোনামঃ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শিখি</a:t>
            </a:r>
            <a:endParaRPr lang="en-US" sz="44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defTabSz="990393"/>
            <a:r>
              <a:rPr lang="en-US" sz="4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</a:t>
            </a:r>
            <a:r>
              <a:rPr lang="en-US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অ আ</a:t>
            </a:r>
            <a:endParaRPr lang="en-US" sz="4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0262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6" y="0"/>
            <a:ext cx="12150703" cy="688138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200400" y="1600200"/>
            <a:ext cx="689163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en-US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endParaRPr lang="bn-IN" sz="4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38400" y="3276600"/>
            <a:ext cx="8510297" cy="2308324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৩.২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৮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ধ্বনির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প্রতীক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শণাক্ত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৩.২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৯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শনাক্ত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101606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6" y="0"/>
            <a:ext cx="12150703" cy="68813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15235" y="1113929"/>
            <a:ext cx="5759824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5400" b="1" dirty="0" err="1">
                <a:ln/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চলো</a:t>
            </a:r>
            <a:r>
              <a:rPr lang="en-US" sz="5400" b="1" dirty="0" smtClean="0">
                <a:ln/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5400" b="1" dirty="0" err="1" smtClean="0">
                <a:ln/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একটা</a:t>
            </a:r>
            <a:r>
              <a:rPr lang="en-US" sz="5400" b="1" dirty="0" smtClean="0">
                <a:ln/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/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5400" b="1" dirty="0">
                <a:ln/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/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দেখি</a:t>
            </a:r>
            <a:endParaRPr lang="en-IN" sz="5400" b="1" dirty="0">
              <a:ln/>
              <a:solidFill>
                <a:schemeClr val="accent2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0227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6" y="0"/>
            <a:ext cx="12150703" cy="688138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438400" y="1143000"/>
            <a:ext cx="6908715" cy="156966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9600" b="1" dirty="0">
                <a:ln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আজ </a:t>
            </a:r>
            <a:r>
              <a:rPr lang="en-US" sz="9600" b="1" dirty="0" err="1">
                <a:ln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bn-BD" sz="9600" b="1" dirty="0">
                <a:ln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9600" b="1" dirty="0" smtClean="0">
                <a:ln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পড়ব</a:t>
            </a:r>
            <a:endParaRPr lang="en-US" sz="7200" b="1" dirty="0" smtClean="0">
              <a:ln/>
              <a:solidFill>
                <a:srgbClr val="4C0C2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54858" y="2589018"/>
            <a:ext cx="1709122" cy="31547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9900" b="1" dirty="0" smtClean="0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</a:t>
            </a:r>
            <a:endParaRPr lang="en-US" sz="19900" b="1" dirty="0">
              <a:ln/>
              <a:solidFill>
                <a:schemeClr val="accent3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946845" y="2589018"/>
            <a:ext cx="2173993" cy="31547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9900" b="1" dirty="0" smtClean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</a:t>
            </a:r>
            <a:endParaRPr lang="en-US" sz="19900" dirty="0"/>
          </a:p>
        </p:txBody>
      </p:sp>
    </p:spTree>
    <p:extLst>
      <p:ext uri="{BB962C8B-B14F-4D97-AF65-F5344CB8AC3E}">
        <p14:creationId xmlns:p14="http://schemas.microsoft.com/office/powerpoint/2010/main" val="758886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6" y="0"/>
            <a:ext cx="12150703" cy="688138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34424" y="851461"/>
            <a:ext cx="2383986" cy="45089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700" b="1" dirty="0" smtClean="0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</a:t>
            </a:r>
            <a:endParaRPr lang="en-US" sz="4000" dirty="0"/>
          </a:p>
        </p:txBody>
      </p:sp>
      <p:pic>
        <p:nvPicPr>
          <p:cNvPr id="5" name="20200721_231348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764991" y="851461"/>
            <a:ext cx="4686300" cy="346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531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6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7" y="0"/>
            <a:ext cx="12150703" cy="68813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47800" y="476455"/>
            <a:ext cx="3581400" cy="221599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13800" b="1" dirty="0">
                <a:ln/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8"/>
          <a:stretch/>
        </p:blipFill>
        <p:spPr>
          <a:xfrm>
            <a:off x="7409329" y="759758"/>
            <a:ext cx="4007223" cy="483712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97170" y="3059724"/>
            <a:ext cx="62484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15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bn-IN" sz="115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জগর</a:t>
            </a:r>
            <a:endParaRPr lang="en-US" sz="115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7481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</TotalTime>
  <Words>130</Words>
  <Application>Microsoft Office PowerPoint</Application>
  <PresentationFormat>Custom</PresentationFormat>
  <Paragraphs>49</Paragraphs>
  <Slides>20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মামুন</dc:creator>
  <cp:lastModifiedBy>user</cp:lastModifiedBy>
  <cp:revision>40</cp:revision>
  <dcterms:created xsi:type="dcterms:W3CDTF">2020-10-01T09:01:39Z</dcterms:created>
  <dcterms:modified xsi:type="dcterms:W3CDTF">2021-01-26T18:32:04Z</dcterms:modified>
</cp:coreProperties>
</file>