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8" r:id="rId2"/>
    <p:sldId id="257" r:id="rId3"/>
    <p:sldId id="258" r:id="rId4"/>
    <p:sldId id="259" r:id="rId5"/>
    <p:sldId id="267" r:id="rId6"/>
    <p:sldId id="260" r:id="rId7"/>
    <p:sldId id="264" r:id="rId8"/>
    <p:sldId id="265" r:id="rId9"/>
    <p:sldId id="266" r:id="rId10"/>
    <p:sldId id="261" r:id="rId11"/>
    <p:sldId id="269" r:id="rId12"/>
    <p:sldId id="262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DE24B-14F7-4ACC-88A2-1B40109E380C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3C5469-ABCA-4C25-9D9D-BE59B8721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20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85020-ECAD-4205-9986-27FA281BFA9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213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09E7-5D51-42A2-89A0-35712345CE12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DB7A2-8C88-44E3-AB73-863E15EBD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64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09E7-5D51-42A2-89A0-35712345CE12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DB7A2-8C88-44E3-AB73-863E15EBD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13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09E7-5D51-42A2-89A0-35712345CE12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DB7A2-8C88-44E3-AB73-863E15EBD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61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09E7-5D51-42A2-89A0-35712345CE12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DB7A2-8C88-44E3-AB73-863E15EBD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187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09E7-5D51-42A2-89A0-35712345CE12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DB7A2-8C88-44E3-AB73-863E15EBD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49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09E7-5D51-42A2-89A0-35712345CE12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DB7A2-8C88-44E3-AB73-863E15EBD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626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09E7-5D51-42A2-89A0-35712345CE12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DB7A2-8C88-44E3-AB73-863E15EBD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28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09E7-5D51-42A2-89A0-35712345CE12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DB7A2-8C88-44E3-AB73-863E15EBD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9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09E7-5D51-42A2-89A0-35712345CE12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DB7A2-8C88-44E3-AB73-863E15EBD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25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09E7-5D51-42A2-89A0-35712345CE12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DB7A2-8C88-44E3-AB73-863E15EBD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14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09E7-5D51-42A2-89A0-35712345CE12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DB7A2-8C88-44E3-AB73-863E15EBD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6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109E7-5D51-42A2-89A0-35712345CE12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DB7A2-8C88-44E3-AB73-863E15EBD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113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03270" y="68576"/>
            <a:ext cx="4754295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96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863366825-gerbera-polinizacion-recoleccion-de-polen-abej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026" y="1148318"/>
            <a:ext cx="9144000" cy="5143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3625756" y="6687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6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777922"/>
            <a:ext cx="48858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মৌখিক মূল্যায়ন </a:t>
            </a:r>
            <a:endParaRPr lang="en-US" sz="54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60812" y="2647666"/>
            <a:ext cx="67556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পাহাড়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কাকে বলে?</a:t>
            </a:r>
          </a:p>
          <a:p>
            <a:pPr marL="342900" indent="-342900">
              <a:buAutoNum type="arabicParenR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মালভূমি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বলতে কি বুঝ?</a:t>
            </a:r>
          </a:p>
          <a:p>
            <a:pPr marL="342900" indent="-342900">
              <a:buAutoNum type="arabicParenR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সুষম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75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6346" y="382137"/>
            <a:ext cx="67692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6161" y="5227092"/>
            <a:ext cx="99082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পাহাড়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মালভূমির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তুলনা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9019" y="1397800"/>
            <a:ext cx="6722770" cy="3624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7540" y="791570"/>
            <a:ext cx="53772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 </a:t>
            </a:r>
            <a:endParaRPr lang="en-US" sz="54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336" y="666381"/>
            <a:ext cx="4223767" cy="2810724"/>
          </a:xfrm>
          <a:prstGeom prst="rect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</p:pic>
      <p:grpSp>
        <p:nvGrpSpPr>
          <p:cNvPr id="7" name="Group 6"/>
          <p:cNvGrpSpPr/>
          <p:nvPr/>
        </p:nvGrpSpPr>
        <p:grpSpPr>
          <a:xfrm>
            <a:off x="1383444" y="4749422"/>
            <a:ext cx="10808556" cy="1323439"/>
            <a:chOff x="327547" y="4667534"/>
            <a:chExt cx="10808556" cy="1323439"/>
          </a:xfrm>
        </p:grpSpPr>
        <p:sp>
          <p:nvSpPr>
            <p:cNvPr id="3" name="TextBox 2"/>
            <p:cNvSpPr txBox="1"/>
            <p:nvPr/>
          </p:nvSpPr>
          <p:spPr>
            <a:xfrm>
              <a:off x="327547" y="4667534"/>
              <a:ext cx="1080855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পাহাড়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মালভুমির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                      </a:t>
              </a:r>
              <a:r>
                <a: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অঙ্কন</a:t>
              </a:r>
              <a:endParaRPr lang="en-US" sz="40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করে আনবে।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434025" y="4667534"/>
              <a:ext cx="45955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সমোন্নতি রেখা ও তার পার্শ্বচিত্র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431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74" r="-674"/>
          <a:stretch/>
        </p:blipFill>
        <p:spPr>
          <a:xfrm>
            <a:off x="4267200" y="1627772"/>
            <a:ext cx="4305300" cy="451685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9150" y="4419600"/>
            <a:ext cx="3581400" cy="1143000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en-US" sz="8800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dirty="0">
              <a:blipFill>
                <a:blip r:embed="rId3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547687"/>
            <a:ext cx="8915400" cy="685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bn-BD" sz="4800" dirty="0">
                <a:latin typeface="NikoshBAN" pitchFamily="2" charset="0"/>
                <a:cs typeface="NikoshBAN" pitchFamily="2" charset="0"/>
              </a:rPr>
              <a:t>সবাই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সু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স্থ্য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সুন্দর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থা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কো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আগামিকাল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59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4304" y="1192709"/>
            <a:ext cx="5840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A5A5A5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800" dirty="0">
                <a:solidFill>
                  <a:srgbClr val="A5A5A5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A5A5A5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শাহাদা</a:t>
            </a:r>
            <a:r>
              <a:rPr lang="en-US" sz="4800" dirty="0">
                <a:solidFill>
                  <a:srgbClr val="A5A5A5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4800" dirty="0" err="1">
                <a:solidFill>
                  <a:srgbClr val="A5A5A5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r>
              <a:rPr lang="en-US" sz="4800" dirty="0">
                <a:solidFill>
                  <a:srgbClr val="A5A5A5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A5A5A5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মাসুদ</a:t>
            </a:r>
            <a:endParaRPr lang="en-US" sz="4800" dirty="0">
              <a:solidFill>
                <a:srgbClr val="A5A5A5">
                  <a:lumMod val="75000"/>
                </a:srgb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828800" y="2318329"/>
            <a:ext cx="6433212" cy="3107868"/>
            <a:chOff x="1026444" y="2279013"/>
            <a:chExt cx="6946680" cy="2638846"/>
          </a:xfrm>
        </p:grpSpPr>
        <p:sp>
          <p:nvSpPr>
            <p:cNvPr id="4" name="Right Arrow 3"/>
            <p:cNvSpPr/>
            <p:nvPr/>
          </p:nvSpPr>
          <p:spPr>
            <a:xfrm>
              <a:off x="1026444" y="3833492"/>
              <a:ext cx="261257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Right Arrow 5"/>
            <p:cNvSpPr/>
            <p:nvPr/>
          </p:nvSpPr>
          <p:spPr>
            <a:xfrm>
              <a:off x="1039507" y="2409641"/>
              <a:ext cx="261257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Right Arrow 7"/>
            <p:cNvSpPr/>
            <p:nvPr/>
          </p:nvSpPr>
          <p:spPr>
            <a:xfrm>
              <a:off x="1039506" y="3204636"/>
              <a:ext cx="261257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1039507" y="4512761"/>
              <a:ext cx="261257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1471500" y="2279013"/>
              <a:ext cx="6501624" cy="2638846"/>
              <a:chOff x="1471500" y="2279013"/>
              <a:chExt cx="6501624" cy="2638846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1496707" y="2279013"/>
                <a:ext cx="4401816" cy="54879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en-US" sz="3600" dirty="0" err="1">
                    <a:solidFill>
                      <a:prstClr val="black"/>
                    </a:solidFill>
                    <a:latin typeface="NikoshBAN" panose="02000000000000000000" pitchFamily="2" charset="0"/>
                    <a:cs typeface="NikoshBAN" pitchFamily="2" charset="0"/>
                  </a:rPr>
                  <a:t>প্রভাষক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3600" dirty="0" err="1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ভূগোল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বিভাগ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।</a:t>
                </a: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1471500" y="3075493"/>
                <a:ext cx="6501624" cy="54879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en-US" sz="3600" dirty="0" err="1">
                    <a:solidFill>
                      <a:prstClr val="black"/>
                    </a:solidFill>
                    <a:latin typeface="NikoshBAN" panose="02000000000000000000" pitchFamily="2" charset="0"/>
                    <a:cs typeface="NikoshBAN" pitchFamily="2" charset="0"/>
                  </a:rPr>
                  <a:t>বালাতৈড়</a:t>
                </a:r>
                <a:r>
                  <a:rPr lang="en-US" sz="3600" dirty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সিদ্দিক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হোসেন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ডিগ্রী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কলেজ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।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509771" y="3702863"/>
                <a:ext cx="4388752" cy="54879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en-US" sz="3600" dirty="0" err="1">
                    <a:solidFill>
                      <a:prstClr val="black"/>
                    </a:solidFill>
                    <a:latin typeface="NikoshBAN" panose="02000000000000000000" pitchFamily="2" charset="0"/>
                    <a:cs typeface="NikoshBAN" pitchFamily="2" charset="0"/>
                  </a:rPr>
                  <a:t>নিয়ামতপুর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3600" dirty="0" err="1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নওগাঁ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।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535896" y="4369069"/>
                <a:ext cx="3641411" cy="54879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en-US" sz="3600" dirty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itchFamily="2" charset="0"/>
                  </a:rPr>
                  <a:t>01718789156</a:t>
                </a:r>
              </a:p>
            </p:txBody>
          </p:sp>
        </p:grp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728" y="2472175"/>
            <a:ext cx="2169827" cy="30110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3224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304801"/>
            <a:ext cx="7772400" cy="1143000"/>
          </a:xfrm>
        </p:spPr>
        <p:txBody>
          <a:bodyPr>
            <a:normAutofit/>
          </a:bodyPr>
          <a:lstStyle/>
          <a:p>
            <a:r>
              <a:rPr lang="en-US" sz="7200" b="1" dirty="0" err="1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7200" b="1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7200" b="1" dirty="0" err="1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GB" sz="7200" b="1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2057400"/>
            <a:ext cx="6400800" cy="37338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714375" indent="-714375" algn="l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714375" algn="l"/>
              </a:tabLst>
            </a:pPr>
            <a:r>
              <a:rPr lang="en-US" sz="36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BD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ভূগোল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714375" indent="-714375" algn="l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714375" algn="l"/>
              </a:tabLst>
            </a:pP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714375" indent="-714375" algn="l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714375" algn="l"/>
              </a:tabLst>
            </a:pPr>
            <a:r>
              <a:rPr lang="en-US" sz="36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bn-BD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 (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ব্যবহারিক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) </a:t>
            </a:r>
            <a:r>
              <a:rPr lang="bn-BD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54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3014" y="996287"/>
            <a:ext cx="988097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</a:p>
          <a:p>
            <a:pPr algn="ctr"/>
            <a:endParaRPr lang="bn-IN" sz="40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5400" u="sng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AutoNum type="arabicParenR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সমোন্নতি রেখা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বলতে 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AutoNum type="arabicParenR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পাহাড়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মালভূমি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সুষম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ঢাল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অঙ্কন করতে পারবে।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52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51090" y="774090"/>
            <a:ext cx="30524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সমোন্নতি </a:t>
            </a:r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 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4275" y="2967335"/>
            <a:ext cx="104132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সমুদ্র সমতল থেকে সমান উচ্চতা বিশিষ্ট স্থান গুলো কে যে কাল্পনিক বক্র রেখা দ্বারা যুক্ত করা হয় তাকে সমোন্নতি রেখা </a:t>
            </a:r>
            <a:r>
              <a:rPr lang="as-IN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as-IN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32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8925" y="655093"/>
            <a:ext cx="79566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 </a:t>
            </a:r>
            <a:endParaRPr lang="en-US" sz="54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65027" y="4148919"/>
            <a:ext cx="57593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সমোন্নতি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বলতে কি বুঝ?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045" y="965609"/>
            <a:ext cx="2647665" cy="2661527"/>
          </a:xfrm>
          <a:prstGeom prst="rect">
            <a:avLst/>
          </a:prstGeom>
          <a:ln w="28575"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423481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93404" y="777896"/>
            <a:ext cx="5472752" cy="56365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098044" y="2996494"/>
            <a:ext cx="54863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111691" y="1883268"/>
            <a:ext cx="5486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070745" y="6060619"/>
            <a:ext cx="54863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111691" y="5721700"/>
            <a:ext cx="54863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098044" y="5369134"/>
            <a:ext cx="54863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519916" y="1956411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867933" y="288808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867933" y="3375422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867933" y="3790538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867933" y="4205654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867933" y="462077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867933" y="503588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867933" y="5451002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867933" y="5786299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872026" y="6140438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546365" y="240803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537592" y="288808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528754" y="3375422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533173" y="3790538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537592" y="4205654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542011" y="462077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546430" y="503588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550849" y="5451002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537592" y="5786299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867933" y="1928435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042246" y="1928435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069738" y="231214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069738" y="268598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069738" y="3059832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069738" y="3446741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069738" y="3820587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7069738" y="4220559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7069738" y="4633594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7069738" y="503356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7069738" y="5460575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65920" y="2339442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748764" y="2831478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748764" y="3318814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748764" y="373393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3748764" y="414904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748764" y="4564162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3748764" y="4979278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748764" y="5394394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748764" y="5729691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752857" y="608383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748764" y="1871827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104864" y="1928505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131313" y="2380124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122540" y="286018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4113702" y="334751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4118121" y="3762632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4122540" y="4177748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126959" y="4592864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131378" y="500798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4135797" y="542309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122540" y="5758393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4631752" y="197603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4659244" y="2359735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659244" y="2733581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4659244" y="3107427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4659244" y="349433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4659244" y="3868182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4659244" y="4268154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4659244" y="4681189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4659244" y="5081161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4659244" y="550817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4" name="Freeform 113"/>
          <p:cNvSpPr/>
          <p:nvPr/>
        </p:nvSpPr>
        <p:spPr>
          <a:xfrm>
            <a:off x="3523129" y="5656323"/>
            <a:ext cx="4699747" cy="741179"/>
          </a:xfrm>
          <a:custGeom>
            <a:avLst/>
            <a:gdLst>
              <a:gd name="connsiteX0" fmla="*/ 231686 w 4658043"/>
              <a:gd name="connsiteY0" fmla="*/ 716344 h 749215"/>
              <a:gd name="connsiteX1" fmla="*/ 540969 w 4658043"/>
              <a:gd name="connsiteY1" fmla="*/ 528086 h 749215"/>
              <a:gd name="connsiteX2" fmla="*/ 695610 w 4658043"/>
              <a:gd name="connsiteY2" fmla="*/ 359997 h 749215"/>
              <a:gd name="connsiteX3" fmla="*/ 1112469 w 4658043"/>
              <a:gd name="connsiteY3" fmla="*/ 151568 h 749215"/>
              <a:gd name="connsiteX4" fmla="*/ 1240216 w 4658043"/>
              <a:gd name="connsiteY4" fmla="*/ 23821 h 749215"/>
              <a:gd name="connsiteX5" fmla="*/ 1744480 w 4658043"/>
              <a:gd name="connsiteY5" fmla="*/ 37268 h 749215"/>
              <a:gd name="connsiteX6" fmla="*/ 2302533 w 4658043"/>
              <a:gd name="connsiteY6" fmla="*/ 10374 h 749215"/>
              <a:gd name="connsiteX7" fmla="*/ 2900928 w 4658043"/>
              <a:gd name="connsiteY7" fmla="*/ 10374 h 749215"/>
              <a:gd name="connsiteX8" fmla="*/ 3385022 w 4658043"/>
              <a:gd name="connsiteY8" fmla="*/ 17097 h 749215"/>
              <a:gd name="connsiteX9" fmla="*/ 3761539 w 4658043"/>
              <a:gd name="connsiteY9" fmla="*/ 218803 h 749215"/>
              <a:gd name="connsiteX10" fmla="*/ 4030480 w 4658043"/>
              <a:gd name="connsiteY10" fmla="*/ 481021 h 749215"/>
              <a:gd name="connsiteX11" fmla="*/ 4306145 w 4658043"/>
              <a:gd name="connsiteY11" fmla="*/ 662556 h 749215"/>
              <a:gd name="connsiteX12" fmla="*/ 4359933 w 4658043"/>
              <a:gd name="connsiteY12" fmla="*/ 743239 h 749215"/>
              <a:gd name="connsiteX13" fmla="*/ 231686 w 4658043"/>
              <a:gd name="connsiteY13" fmla="*/ 716344 h 749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58043" h="749215">
                <a:moveTo>
                  <a:pt x="231686" y="716344"/>
                </a:moveTo>
                <a:cubicBezTo>
                  <a:pt x="-404808" y="680485"/>
                  <a:pt x="463648" y="587477"/>
                  <a:pt x="540969" y="528086"/>
                </a:cubicBezTo>
                <a:cubicBezTo>
                  <a:pt x="618290" y="468695"/>
                  <a:pt x="600360" y="422750"/>
                  <a:pt x="695610" y="359997"/>
                </a:cubicBezTo>
                <a:cubicBezTo>
                  <a:pt x="790860" y="297244"/>
                  <a:pt x="1021701" y="207597"/>
                  <a:pt x="1112469" y="151568"/>
                </a:cubicBezTo>
                <a:cubicBezTo>
                  <a:pt x="1203237" y="95539"/>
                  <a:pt x="1134881" y="42871"/>
                  <a:pt x="1240216" y="23821"/>
                </a:cubicBezTo>
                <a:cubicBezTo>
                  <a:pt x="1345551" y="4771"/>
                  <a:pt x="1567427" y="39509"/>
                  <a:pt x="1744480" y="37268"/>
                </a:cubicBezTo>
                <a:cubicBezTo>
                  <a:pt x="1921533" y="35027"/>
                  <a:pt x="2109792" y="14856"/>
                  <a:pt x="2302533" y="10374"/>
                </a:cubicBezTo>
                <a:cubicBezTo>
                  <a:pt x="2495274" y="5892"/>
                  <a:pt x="2900928" y="10374"/>
                  <a:pt x="2900928" y="10374"/>
                </a:cubicBezTo>
                <a:cubicBezTo>
                  <a:pt x="3081343" y="11494"/>
                  <a:pt x="3241587" y="-17641"/>
                  <a:pt x="3385022" y="17097"/>
                </a:cubicBezTo>
                <a:cubicBezTo>
                  <a:pt x="3528457" y="51835"/>
                  <a:pt x="3653963" y="141482"/>
                  <a:pt x="3761539" y="218803"/>
                </a:cubicBezTo>
                <a:cubicBezTo>
                  <a:pt x="3869115" y="296124"/>
                  <a:pt x="3939712" y="407062"/>
                  <a:pt x="4030480" y="481021"/>
                </a:cubicBezTo>
                <a:cubicBezTo>
                  <a:pt x="4121248" y="554980"/>
                  <a:pt x="4251236" y="618853"/>
                  <a:pt x="4306145" y="662556"/>
                </a:cubicBezTo>
                <a:cubicBezTo>
                  <a:pt x="4361054" y="706259"/>
                  <a:pt x="5034527" y="732033"/>
                  <a:pt x="4359933" y="743239"/>
                </a:cubicBezTo>
                <a:cubicBezTo>
                  <a:pt x="3685339" y="754445"/>
                  <a:pt x="868180" y="752203"/>
                  <a:pt x="231686" y="716344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4657786" y="1308235"/>
            <a:ext cx="2408809" cy="1012983"/>
          </a:xfrm>
          <a:custGeom>
            <a:avLst/>
            <a:gdLst>
              <a:gd name="connsiteX0" fmla="*/ 12688 w 2408809"/>
              <a:gd name="connsiteY0" fmla="*/ 647173 h 1012983"/>
              <a:gd name="connsiteX1" fmla="*/ 68959 w 2408809"/>
              <a:gd name="connsiteY1" fmla="*/ 309549 h 1012983"/>
              <a:gd name="connsiteX2" fmla="*/ 336245 w 2408809"/>
              <a:gd name="connsiteY2" fmla="*/ 140736 h 1012983"/>
              <a:gd name="connsiteX3" fmla="*/ 730140 w 2408809"/>
              <a:gd name="connsiteY3" fmla="*/ 98533 h 1012983"/>
              <a:gd name="connsiteX4" fmla="*/ 1124036 w 2408809"/>
              <a:gd name="connsiteY4" fmla="*/ 59 h 1012983"/>
              <a:gd name="connsiteX5" fmla="*/ 1475728 w 2408809"/>
              <a:gd name="connsiteY5" fmla="*/ 84466 h 1012983"/>
              <a:gd name="connsiteX6" fmla="*/ 1841488 w 2408809"/>
              <a:gd name="connsiteY6" fmla="*/ 112601 h 1012983"/>
              <a:gd name="connsiteX7" fmla="*/ 2361992 w 2408809"/>
              <a:gd name="connsiteY7" fmla="*/ 253278 h 1012983"/>
              <a:gd name="connsiteX8" fmla="*/ 2376060 w 2408809"/>
              <a:gd name="connsiteY8" fmla="*/ 633106 h 1012983"/>
              <a:gd name="connsiteX9" fmla="*/ 2291654 w 2408809"/>
              <a:gd name="connsiteY9" fmla="*/ 801918 h 1012983"/>
              <a:gd name="connsiteX10" fmla="*/ 1855556 w 2408809"/>
              <a:gd name="connsiteY10" fmla="*/ 900392 h 1012983"/>
              <a:gd name="connsiteX11" fmla="*/ 1335051 w 2408809"/>
              <a:gd name="connsiteY11" fmla="*/ 1012933 h 1012983"/>
              <a:gd name="connsiteX12" fmla="*/ 941156 w 2408809"/>
              <a:gd name="connsiteY12" fmla="*/ 886324 h 1012983"/>
              <a:gd name="connsiteX13" fmla="*/ 533192 w 2408809"/>
              <a:gd name="connsiteY13" fmla="*/ 787850 h 1012983"/>
              <a:gd name="connsiteX14" fmla="*/ 265906 w 2408809"/>
              <a:gd name="connsiteY14" fmla="*/ 787850 h 1012983"/>
              <a:gd name="connsiteX15" fmla="*/ 12688 w 2408809"/>
              <a:gd name="connsiteY15" fmla="*/ 647173 h 1012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08809" h="1012983">
                <a:moveTo>
                  <a:pt x="12688" y="647173"/>
                </a:moveTo>
                <a:cubicBezTo>
                  <a:pt x="-20137" y="567456"/>
                  <a:pt x="15033" y="393955"/>
                  <a:pt x="68959" y="309549"/>
                </a:cubicBezTo>
                <a:cubicBezTo>
                  <a:pt x="122885" y="225143"/>
                  <a:pt x="226048" y="175905"/>
                  <a:pt x="336245" y="140736"/>
                </a:cubicBezTo>
                <a:cubicBezTo>
                  <a:pt x="446442" y="105567"/>
                  <a:pt x="598842" y="121979"/>
                  <a:pt x="730140" y="98533"/>
                </a:cubicBezTo>
                <a:cubicBezTo>
                  <a:pt x="861439" y="75087"/>
                  <a:pt x="999771" y="2403"/>
                  <a:pt x="1124036" y="59"/>
                </a:cubicBezTo>
                <a:cubicBezTo>
                  <a:pt x="1248301" y="-2286"/>
                  <a:pt x="1356153" y="65709"/>
                  <a:pt x="1475728" y="84466"/>
                </a:cubicBezTo>
                <a:cubicBezTo>
                  <a:pt x="1595303" y="103223"/>
                  <a:pt x="1693777" y="84466"/>
                  <a:pt x="1841488" y="112601"/>
                </a:cubicBezTo>
                <a:cubicBezTo>
                  <a:pt x="1989199" y="140736"/>
                  <a:pt x="2272897" y="166527"/>
                  <a:pt x="2361992" y="253278"/>
                </a:cubicBezTo>
                <a:cubicBezTo>
                  <a:pt x="2451087" y="340029"/>
                  <a:pt x="2387783" y="541666"/>
                  <a:pt x="2376060" y="633106"/>
                </a:cubicBezTo>
                <a:cubicBezTo>
                  <a:pt x="2364337" y="724546"/>
                  <a:pt x="2378405" y="757370"/>
                  <a:pt x="2291654" y="801918"/>
                </a:cubicBezTo>
                <a:cubicBezTo>
                  <a:pt x="2204903" y="846466"/>
                  <a:pt x="1855556" y="900392"/>
                  <a:pt x="1855556" y="900392"/>
                </a:cubicBezTo>
                <a:cubicBezTo>
                  <a:pt x="1696122" y="935561"/>
                  <a:pt x="1487451" y="1015278"/>
                  <a:pt x="1335051" y="1012933"/>
                </a:cubicBezTo>
                <a:cubicBezTo>
                  <a:pt x="1182651" y="1010588"/>
                  <a:pt x="1074799" y="923838"/>
                  <a:pt x="941156" y="886324"/>
                </a:cubicBezTo>
                <a:cubicBezTo>
                  <a:pt x="807513" y="848810"/>
                  <a:pt x="645734" y="804262"/>
                  <a:pt x="533192" y="787850"/>
                </a:cubicBezTo>
                <a:cubicBezTo>
                  <a:pt x="420650" y="771438"/>
                  <a:pt x="359690" y="813641"/>
                  <a:pt x="265906" y="787850"/>
                </a:cubicBezTo>
                <a:cubicBezTo>
                  <a:pt x="172122" y="762059"/>
                  <a:pt x="45513" y="726890"/>
                  <a:pt x="12688" y="647173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4135902" y="1035237"/>
            <a:ext cx="3396376" cy="1644231"/>
          </a:xfrm>
          <a:custGeom>
            <a:avLst/>
            <a:gdLst>
              <a:gd name="connsiteX0" fmla="*/ 0 w 3396376"/>
              <a:gd name="connsiteY0" fmla="*/ 863901 h 1644231"/>
              <a:gd name="connsiteX1" fmla="*/ 225083 w 3396376"/>
              <a:gd name="connsiteY1" fmla="*/ 470005 h 1644231"/>
              <a:gd name="connsiteX2" fmla="*/ 562707 w 3396376"/>
              <a:gd name="connsiteY2" fmla="*/ 146448 h 1644231"/>
              <a:gd name="connsiteX3" fmla="*/ 858129 w 3396376"/>
              <a:gd name="connsiteY3" fmla="*/ 160516 h 1644231"/>
              <a:gd name="connsiteX4" fmla="*/ 1294227 w 3396376"/>
              <a:gd name="connsiteY4" fmla="*/ 19839 h 1644231"/>
              <a:gd name="connsiteX5" fmla="*/ 1828800 w 3396376"/>
              <a:gd name="connsiteY5" fmla="*/ 5771 h 1644231"/>
              <a:gd name="connsiteX6" fmla="*/ 2152356 w 3396376"/>
              <a:gd name="connsiteY6" fmla="*/ 5771 h 1644231"/>
              <a:gd name="connsiteX7" fmla="*/ 2588455 w 3396376"/>
              <a:gd name="connsiteY7" fmla="*/ 76110 h 1644231"/>
              <a:gd name="connsiteX8" fmla="*/ 2926080 w 3396376"/>
              <a:gd name="connsiteY8" fmla="*/ 174584 h 1644231"/>
              <a:gd name="connsiteX9" fmla="*/ 3137095 w 3396376"/>
              <a:gd name="connsiteY9" fmla="*/ 399667 h 1644231"/>
              <a:gd name="connsiteX10" fmla="*/ 3390313 w 3396376"/>
              <a:gd name="connsiteY10" fmla="*/ 920171 h 1644231"/>
              <a:gd name="connsiteX11" fmla="*/ 3291840 w 3396376"/>
              <a:gd name="connsiteY11" fmla="*/ 1243728 h 1644231"/>
              <a:gd name="connsiteX12" fmla="*/ 3010486 w 3396376"/>
              <a:gd name="connsiteY12" fmla="*/ 1426608 h 1644231"/>
              <a:gd name="connsiteX13" fmla="*/ 2602523 w 3396376"/>
              <a:gd name="connsiteY13" fmla="*/ 1637624 h 1644231"/>
              <a:gd name="connsiteX14" fmla="*/ 1519310 w 3396376"/>
              <a:gd name="connsiteY14" fmla="*/ 1581353 h 1644231"/>
              <a:gd name="connsiteX15" fmla="*/ 1041009 w 3396376"/>
              <a:gd name="connsiteY15" fmla="*/ 1482879 h 1644231"/>
              <a:gd name="connsiteX16" fmla="*/ 576775 w 3396376"/>
              <a:gd name="connsiteY16" fmla="*/ 1314067 h 1644231"/>
              <a:gd name="connsiteX17" fmla="*/ 225083 w 3396376"/>
              <a:gd name="connsiteY17" fmla="*/ 1257796 h 1644231"/>
              <a:gd name="connsiteX18" fmla="*/ 0 w 3396376"/>
              <a:gd name="connsiteY18" fmla="*/ 863901 h 1644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396376" h="1644231">
                <a:moveTo>
                  <a:pt x="0" y="863901"/>
                </a:moveTo>
                <a:cubicBezTo>
                  <a:pt x="0" y="732603"/>
                  <a:pt x="131299" y="589580"/>
                  <a:pt x="225083" y="470005"/>
                </a:cubicBezTo>
                <a:cubicBezTo>
                  <a:pt x="318867" y="350430"/>
                  <a:pt x="457199" y="198029"/>
                  <a:pt x="562707" y="146448"/>
                </a:cubicBezTo>
                <a:cubicBezTo>
                  <a:pt x="668215" y="94867"/>
                  <a:pt x="736209" y="181618"/>
                  <a:pt x="858129" y="160516"/>
                </a:cubicBezTo>
                <a:cubicBezTo>
                  <a:pt x="980049" y="139414"/>
                  <a:pt x="1132449" y="45630"/>
                  <a:pt x="1294227" y="19839"/>
                </a:cubicBezTo>
                <a:cubicBezTo>
                  <a:pt x="1456006" y="-5952"/>
                  <a:pt x="1685779" y="8116"/>
                  <a:pt x="1828800" y="5771"/>
                </a:cubicBezTo>
                <a:cubicBezTo>
                  <a:pt x="1971821" y="3426"/>
                  <a:pt x="2025747" y="-5952"/>
                  <a:pt x="2152356" y="5771"/>
                </a:cubicBezTo>
                <a:cubicBezTo>
                  <a:pt x="2278965" y="17494"/>
                  <a:pt x="2459501" y="47974"/>
                  <a:pt x="2588455" y="76110"/>
                </a:cubicBezTo>
                <a:cubicBezTo>
                  <a:pt x="2717409" y="104246"/>
                  <a:pt x="2834640" y="120658"/>
                  <a:pt x="2926080" y="174584"/>
                </a:cubicBezTo>
                <a:cubicBezTo>
                  <a:pt x="3017520" y="228510"/>
                  <a:pt x="3059723" y="275403"/>
                  <a:pt x="3137095" y="399667"/>
                </a:cubicBezTo>
                <a:cubicBezTo>
                  <a:pt x="3214467" y="523931"/>
                  <a:pt x="3364522" y="779494"/>
                  <a:pt x="3390313" y="920171"/>
                </a:cubicBezTo>
                <a:cubicBezTo>
                  <a:pt x="3416104" y="1060848"/>
                  <a:pt x="3355145" y="1159322"/>
                  <a:pt x="3291840" y="1243728"/>
                </a:cubicBezTo>
                <a:cubicBezTo>
                  <a:pt x="3228536" y="1328134"/>
                  <a:pt x="3125372" y="1360959"/>
                  <a:pt x="3010486" y="1426608"/>
                </a:cubicBezTo>
                <a:cubicBezTo>
                  <a:pt x="2895600" y="1492257"/>
                  <a:pt x="2851052" y="1611833"/>
                  <a:pt x="2602523" y="1637624"/>
                </a:cubicBezTo>
                <a:cubicBezTo>
                  <a:pt x="2353994" y="1663415"/>
                  <a:pt x="1779562" y="1607144"/>
                  <a:pt x="1519310" y="1581353"/>
                </a:cubicBezTo>
                <a:cubicBezTo>
                  <a:pt x="1259058" y="1555562"/>
                  <a:pt x="1198098" y="1527427"/>
                  <a:pt x="1041009" y="1482879"/>
                </a:cubicBezTo>
                <a:cubicBezTo>
                  <a:pt x="883920" y="1438331"/>
                  <a:pt x="712763" y="1351581"/>
                  <a:pt x="576775" y="1314067"/>
                </a:cubicBezTo>
                <a:cubicBezTo>
                  <a:pt x="440787" y="1276553"/>
                  <a:pt x="321212" y="1325790"/>
                  <a:pt x="225083" y="1257796"/>
                </a:cubicBezTo>
                <a:cubicBezTo>
                  <a:pt x="128954" y="1189802"/>
                  <a:pt x="0" y="995199"/>
                  <a:pt x="0" y="863901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3718056" y="732521"/>
            <a:ext cx="4126154" cy="2184368"/>
          </a:xfrm>
          <a:custGeom>
            <a:avLst/>
            <a:gdLst>
              <a:gd name="connsiteX0" fmla="*/ 3960 w 4126154"/>
              <a:gd name="connsiteY0" fmla="*/ 1143359 h 2184368"/>
              <a:gd name="connsiteX1" fmla="*/ 74299 w 4126154"/>
              <a:gd name="connsiteY1" fmla="*/ 749463 h 2184368"/>
              <a:gd name="connsiteX2" fmla="*/ 425991 w 4126154"/>
              <a:gd name="connsiteY2" fmla="*/ 411839 h 2184368"/>
              <a:gd name="connsiteX3" fmla="*/ 651074 w 4126154"/>
              <a:gd name="connsiteY3" fmla="*/ 200823 h 2184368"/>
              <a:gd name="connsiteX4" fmla="*/ 1213782 w 4126154"/>
              <a:gd name="connsiteY4" fmla="*/ 144552 h 2184368"/>
              <a:gd name="connsiteX5" fmla="*/ 1889031 w 4126154"/>
              <a:gd name="connsiteY5" fmla="*/ 3875 h 2184368"/>
              <a:gd name="connsiteX6" fmla="*/ 2817499 w 4126154"/>
              <a:gd name="connsiteY6" fmla="*/ 46079 h 2184368"/>
              <a:gd name="connsiteX7" fmla="*/ 3520883 w 4126154"/>
              <a:gd name="connsiteY7" fmla="*/ 116417 h 2184368"/>
              <a:gd name="connsiteX8" fmla="*/ 3900711 w 4126154"/>
              <a:gd name="connsiteY8" fmla="*/ 411839 h 2184368"/>
              <a:gd name="connsiteX9" fmla="*/ 4027320 w 4126154"/>
              <a:gd name="connsiteY9" fmla="*/ 721328 h 2184368"/>
              <a:gd name="connsiteX10" fmla="*/ 4125794 w 4126154"/>
              <a:gd name="connsiteY10" fmla="*/ 1129291 h 2184368"/>
              <a:gd name="connsiteX11" fmla="*/ 4027320 w 4126154"/>
              <a:gd name="connsiteY11" fmla="*/ 1846743 h 2184368"/>
              <a:gd name="connsiteX12" fmla="*/ 3464612 w 4126154"/>
              <a:gd name="connsiteY12" fmla="*/ 2114029 h 2184368"/>
              <a:gd name="connsiteX13" fmla="*/ 2690889 w 4126154"/>
              <a:gd name="connsiteY13" fmla="*/ 2184368 h 2184368"/>
              <a:gd name="connsiteX14" fmla="*/ 1734286 w 4126154"/>
              <a:gd name="connsiteY14" fmla="*/ 2114029 h 2184368"/>
              <a:gd name="connsiteX15" fmla="*/ 946496 w 4126154"/>
              <a:gd name="connsiteY15" fmla="*/ 1903014 h 2184368"/>
              <a:gd name="connsiteX16" fmla="*/ 679209 w 4126154"/>
              <a:gd name="connsiteY16" fmla="*/ 1888946 h 2184368"/>
              <a:gd name="connsiteX17" fmla="*/ 397856 w 4126154"/>
              <a:gd name="connsiteY17" fmla="*/ 1804540 h 2184368"/>
              <a:gd name="connsiteX18" fmla="*/ 144637 w 4126154"/>
              <a:gd name="connsiteY18" fmla="*/ 1382509 h 2184368"/>
              <a:gd name="connsiteX19" fmla="*/ 3960 w 4126154"/>
              <a:gd name="connsiteY19" fmla="*/ 1143359 h 2184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126154" h="2184368">
                <a:moveTo>
                  <a:pt x="3960" y="1143359"/>
                </a:moveTo>
                <a:cubicBezTo>
                  <a:pt x="-7763" y="1037851"/>
                  <a:pt x="3961" y="871383"/>
                  <a:pt x="74299" y="749463"/>
                </a:cubicBezTo>
                <a:cubicBezTo>
                  <a:pt x="144637" y="627543"/>
                  <a:pt x="329862" y="503279"/>
                  <a:pt x="425991" y="411839"/>
                </a:cubicBezTo>
                <a:cubicBezTo>
                  <a:pt x="522120" y="320399"/>
                  <a:pt x="519776" y="245371"/>
                  <a:pt x="651074" y="200823"/>
                </a:cubicBezTo>
                <a:cubicBezTo>
                  <a:pt x="782372" y="156275"/>
                  <a:pt x="1007456" y="177377"/>
                  <a:pt x="1213782" y="144552"/>
                </a:cubicBezTo>
                <a:cubicBezTo>
                  <a:pt x="1420108" y="111727"/>
                  <a:pt x="1621745" y="20287"/>
                  <a:pt x="1889031" y="3875"/>
                </a:cubicBezTo>
                <a:cubicBezTo>
                  <a:pt x="2156317" y="-12537"/>
                  <a:pt x="2545524" y="27322"/>
                  <a:pt x="2817499" y="46079"/>
                </a:cubicBezTo>
                <a:cubicBezTo>
                  <a:pt x="3089474" y="64836"/>
                  <a:pt x="3340348" y="55457"/>
                  <a:pt x="3520883" y="116417"/>
                </a:cubicBezTo>
                <a:cubicBezTo>
                  <a:pt x="3701418" y="177377"/>
                  <a:pt x="3816305" y="311021"/>
                  <a:pt x="3900711" y="411839"/>
                </a:cubicBezTo>
                <a:cubicBezTo>
                  <a:pt x="3985117" y="512657"/>
                  <a:pt x="3989806" y="601753"/>
                  <a:pt x="4027320" y="721328"/>
                </a:cubicBezTo>
                <a:cubicBezTo>
                  <a:pt x="4064834" y="840903"/>
                  <a:pt x="4125794" y="941722"/>
                  <a:pt x="4125794" y="1129291"/>
                </a:cubicBezTo>
                <a:cubicBezTo>
                  <a:pt x="4125794" y="1316860"/>
                  <a:pt x="4137517" y="1682620"/>
                  <a:pt x="4027320" y="1846743"/>
                </a:cubicBezTo>
                <a:cubicBezTo>
                  <a:pt x="3917123" y="2010866"/>
                  <a:pt x="3687350" y="2057758"/>
                  <a:pt x="3464612" y="2114029"/>
                </a:cubicBezTo>
                <a:cubicBezTo>
                  <a:pt x="3241874" y="2170300"/>
                  <a:pt x="2979277" y="2184368"/>
                  <a:pt x="2690889" y="2184368"/>
                </a:cubicBezTo>
                <a:cubicBezTo>
                  <a:pt x="2402501" y="2184368"/>
                  <a:pt x="2025018" y="2160921"/>
                  <a:pt x="1734286" y="2114029"/>
                </a:cubicBezTo>
                <a:cubicBezTo>
                  <a:pt x="1443554" y="2067137"/>
                  <a:pt x="1122342" y="1940528"/>
                  <a:pt x="946496" y="1903014"/>
                </a:cubicBezTo>
                <a:cubicBezTo>
                  <a:pt x="770650" y="1865500"/>
                  <a:pt x="770649" y="1905358"/>
                  <a:pt x="679209" y="1888946"/>
                </a:cubicBezTo>
                <a:cubicBezTo>
                  <a:pt x="587769" y="1872534"/>
                  <a:pt x="486951" y="1888946"/>
                  <a:pt x="397856" y="1804540"/>
                </a:cubicBezTo>
                <a:cubicBezTo>
                  <a:pt x="308761" y="1720134"/>
                  <a:pt x="210286" y="1497395"/>
                  <a:pt x="144637" y="1382509"/>
                </a:cubicBezTo>
                <a:cubicBezTo>
                  <a:pt x="78988" y="1267623"/>
                  <a:pt x="15683" y="1248867"/>
                  <a:pt x="3960" y="1143359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0" name="Straight Connector 119"/>
          <p:cNvCxnSpPr/>
          <p:nvPr/>
        </p:nvCxnSpPr>
        <p:spPr>
          <a:xfrm>
            <a:off x="7864200" y="2321218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6" name="Rectangle 145"/>
          <p:cNvSpPr/>
          <p:nvPr/>
        </p:nvSpPr>
        <p:spPr>
          <a:xfrm>
            <a:off x="0" y="0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1209822" y="0"/>
            <a:ext cx="9481624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TextBox 147"/>
          <p:cNvSpPr txBox="1"/>
          <p:nvPr/>
        </p:nvSpPr>
        <p:spPr>
          <a:xfrm>
            <a:off x="3981157" y="227898"/>
            <a:ext cx="41097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b="1" dirty="0" smtClean="0"/>
              <a:t>সমোন্নতি রেখা ও তার পার্শ্বচিত্র</a:t>
            </a:r>
            <a:endParaRPr lang="en-US" sz="2000" b="1" dirty="0"/>
          </a:p>
        </p:txBody>
      </p:sp>
      <p:sp>
        <p:nvSpPr>
          <p:cNvPr id="149" name="TextBox 148"/>
          <p:cNvSpPr txBox="1"/>
          <p:nvPr/>
        </p:nvSpPr>
        <p:spPr>
          <a:xfrm>
            <a:off x="3405907" y="6470546"/>
            <a:ext cx="5034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/>
              <a:t>চিত্র </a:t>
            </a:r>
            <a:r>
              <a:rPr lang="bn-IN" b="1" dirty="0" smtClean="0"/>
              <a:t> : </a:t>
            </a:r>
            <a:r>
              <a:rPr lang="bn-IN" dirty="0" smtClean="0"/>
              <a:t>মালভূমি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92648" y="1166408"/>
            <a:ext cx="791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৪০০’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7035020" y="1045005"/>
            <a:ext cx="791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৩০০’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6155020" y="1504782"/>
            <a:ext cx="772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৫০০’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8676680" y="5206028"/>
            <a:ext cx="791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৬</a:t>
            </a:r>
            <a:r>
              <a:rPr lang="en-US" dirty="0" smtClean="0"/>
              <a:t>০০’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8659592" y="5583073"/>
            <a:ext cx="791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৫</a:t>
            </a:r>
            <a:r>
              <a:rPr lang="en-US" dirty="0" smtClean="0"/>
              <a:t>০০’</a:t>
            </a:r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8654247" y="5875953"/>
            <a:ext cx="791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৪০০’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8654248" y="6195042"/>
            <a:ext cx="791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৩০০’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93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4" grpId="0" animBg="1"/>
      <p:bldP spid="117" grpId="0" animBg="1"/>
      <p:bldP spid="118" grpId="0" animBg="1"/>
      <p:bldP spid="119" grpId="0" animBg="1"/>
      <p:bldP spid="147" grpId="0" animBg="1"/>
      <p:bldP spid="148" grpId="0"/>
      <p:bldP spid="149" grpId="0"/>
      <p:bldP spid="3" grpId="0"/>
      <p:bldP spid="100" grpId="0"/>
      <p:bldP spid="102" grpId="0"/>
      <p:bldP spid="105" grpId="0"/>
      <p:bldP spid="106" grpId="0"/>
      <p:bldP spid="107" grpId="0"/>
      <p:bldP spid="10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87834" y="839354"/>
            <a:ext cx="5510256" cy="56365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111691" y="2838734"/>
            <a:ext cx="54863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098043" y="1842448"/>
            <a:ext cx="5486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111691" y="6102823"/>
            <a:ext cx="54863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111691" y="5763904"/>
            <a:ext cx="54863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098044" y="5411338"/>
            <a:ext cx="54863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098044" y="5011003"/>
            <a:ext cx="54863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8646938" y="5904492"/>
            <a:ext cx="2053251" cy="369332"/>
            <a:chOff x="8503914" y="6143344"/>
            <a:chExt cx="1583995" cy="607838"/>
          </a:xfrm>
        </p:grpSpPr>
        <p:sp>
          <p:nvSpPr>
            <p:cNvPr id="25" name="TextBox 24"/>
            <p:cNvSpPr txBox="1"/>
            <p:nvPr/>
          </p:nvSpPr>
          <p:spPr>
            <a:xfrm>
              <a:off x="8872688" y="6143344"/>
              <a:ext cx="801859" cy="6078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aseline="30000" dirty="0" smtClean="0"/>
                <a:t>‘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503914" y="6214588"/>
              <a:ext cx="1583995" cy="1359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৭</a:t>
              </a:r>
              <a:r>
                <a:rPr lang="bn-IN" dirty="0" smtClean="0"/>
                <a:t>০০</a:t>
              </a:r>
              <a:endParaRPr lang="en-US" dirty="0"/>
            </a:p>
          </p:txBody>
        </p:sp>
      </p:grpSp>
      <p:sp>
        <p:nvSpPr>
          <p:cNvPr id="6" name="Freeform 5"/>
          <p:cNvSpPr/>
          <p:nvPr/>
        </p:nvSpPr>
        <p:spPr>
          <a:xfrm>
            <a:off x="5521807" y="1678675"/>
            <a:ext cx="760300" cy="354842"/>
          </a:xfrm>
          <a:custGeom>
            <a:avLst/>
            <a:gdLst>
              <a:gd name="connsiteX0" fmla="*/ 1099 w 742804"/>
              <a:gd name="connsiteY0" fmla="*/ 109182 h 354842"/>
              <a:gd name="connsiteX1" fmla="*/ 69338 w 742804"/>
              <a:gd name="connsiteY1" fmla="*/ 68239 h 354842"/>
              <a:gd name="connsiteX2" fmla="*/ 110281 w 742804"/>
              <a:gd name="connsiteY2" fmla="*/ 54591 h 354842"/>
              <a:gd name="connsiteX3" fmla="*/ 151225 w 742804"/>
              <a:gd name="connsiteY3" fmla="*/ 27295 h 354842"/>
              <a:gd name="connsiteX4" fmla="*/ 246759 w 742804"/>
              <a:gd name="connsiteY4" fmla="*/ 0 h 354842"/>
              <a:gd name="connsiteX5" fmla="*/ 396884 w 742804"/>
              <a:gd name="connsiteY5" fmla="*/ 13648 h 354842"/>
              <a:gd name="connsiteX6" fmla="*/ 492419 w 742804"/>
              <a:gd name="connsiteY6" fmla="*/ 40943 h 354842"/>
              <a:gd name="connsiteX7" fmla="*/ 574305 w 742804"/>
              <a:gd name="connsiteY7" fmla="*/ 54591 h 354842"/>
              <a:gd name="connsiteX8" fmla="*/ 724431 w 742804"/>
              <a:gd name="connsiteY8" fmla="*/ 68239 h 354842"/>
              <a:gd name="connsiteX9" fmla="*/ 724431 w 742804"/>
              <a:gd name="connsiteY9" fmla="*/ 259307 h 354842"/>
              <a:gd name="connsiteX10" fmla="*/ 710783 w 742804"/>
              <a:gd name="connsiteY10" fmla="*/ 300251 h 354842"/>
              <a:gd name="connsiteX11" fmla="*/ 669840 w 742804"/>
              <a:gd name="connsiteY11" fmla="*/ 327546 h 354842"/>
              <a:gd name="connsiteX12" fmla="*/ 587953 w 742804"/>
              <a:gd name="connsiteY12" fmla="*/ 354842 h 354842"/>
              <a:gd name="connsiteX13" fmla="*/ 233111 w 742804"/>
              <a:gd name="connsiteY13" fmla="*/ 341194 h 354842"/>
              <a:gd name="connsiteX14" fmla="*/ 82986 w 742804"/>
              <a:gd name="connsiteY14" fmla="*/ 313898 h 354842"/>
              <a:gd name="connsiteX15" fmla="*/ 42043 w 742804"/>
              <a:gd name="connsiteY15" fmla="*/ 286603 h 354842"/>
              <a:gd name="connsiteX16" fmla="*/ 28395 w 742804"/>
              <a:gd name="connsiteY16" fmla="*/ 245660 h 354842"/>
              <a:gd name="connsiteX17" fmla="*/ 1099 w 742804"/>
              <a:gd name="connsiteY17" fmla="*/ 109182 h 354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42804" h="354842">
                <a:moveTo>
                  <a:pt x="1099" y="109182"/>
                </a:moveTo>
                <a:cubicBezTo>
                  <a:pt x="7923" y="79612"/>
                  <a:pt x="45612" y="80102"/>
                  <a:pt x="69338" y="68239"/>
                </a:cubicBezTo>
                <a:cubicBezTo>
                  <a:pt x="82205" y="61805"/>
                  <a:pt x="97414" y="61025"/>
                  <a:pt x="110281" y="54591"/>
                </a:cubicBezTo>
                <a:cubicBezTo>
                  <a:pt x="124952" y="47255"/>
                  <a:pt x="136554" y="34631"/>
                  <a:pt x="151225" y="27295"/>
                </a:cubicBezTo>
                <a:cubicBezTo>
                  <a:pt x="170800" y="17508"/>
                  <a:pt x="229274" y="4371"/>
                  <a:pt x="246759" y="0"/>
                </a:cubicBezTo>
                <a:cubicBezTo>
                  <a:pt x="296801" y="4549"/>
                  <a:pt x="347077" y="7007"/>
                  <a:pt x="396884" y="13648"/>
                </a:cubicBezTo>
                <a:cubicBezTo>
                  <a:pt x="471198" y="23556"/>
                  <a:pt x="429258" y="26907"/>
                  <a:pt x="492419" y="40943"/>
                </a:cubicBezTo>
                <a:cubicBezTo>
                  <a:pt x="519432" y="46946"/>
                  <a:pt x="546823" y="51358"/>
                  <a:pt x="574305" y="54591"/>
                </a:cubicBezTo>
                <a:cubicBezTo>
                  <a:pt x="624209" y="60462"/>
                  <a:pt x="674389" y="63690"/>
                  <a:pt x="724431" y="68239"/>
                </a:cubicBezTo>
                <a:cubicBezTo>
                  <a:pt x="752255" y="151715"/>
                  <a:pt x="745361" y="112797"/>
                  <a:pt x="724431" y="259307"/>
                </a:cubicBezTo>
                <a:cubicBezTo>
                  <a:pt x="722397" y="273549"/>
                  <a:pt x="719770" y="289017"/>
                  <a:pt x="710783" y="300251"/>
                </a:cubicBezTo>
                <a:cubicBezTo>
                  <a:pt x="700537" y="313059"/>
                  <a:pt x="684829" y="320884"/>
                  <a:pt x="669840" y="327546"/>
                </a:cubicBezTo>
                <a:cubicBezTo>
                  <a:pt x="643548" y="339231"/>
                  <a:pt x="587953" y="354842"/>
                  <a:pt x="587953" y="354842"/>
                </a:cubicBezTo>
                <a:cubicBezTo>
                  <a:pt x="469672" y="350293"/>
                  <a:pt x="351275" y="348145"/>
                  <a:pt x="233111" y="341194"/>
                </a:cubicBezTo>
                <a:cubicBezTo>
                  <a:pt x="201117" y="339312"/>
                  <a:pt x="122850" y="333830"/>
                  <a:pt x="82986" y="313898"/>
                </a:cubicBezTo>
                <a:cubicBezTo>
                  <a:pt x="68315" y="306563"/>
                  <a:pt x="55691" y="295701"/>
                  <a:pt x="42043" y="286603"/>
                </a:cubicBezTo>
                <a:cubicBezTo>
                  <a:pt x="37494" y="272955"/>
                  <a:pt x="30296" y="259920"/>
                  <a:pt x="28395" y="245660"/>
                </a:cubicBezTo>
                <a:cubicBezTo>
                  <a:pt x="21155" y="191360"/>
                  <a:pt x="-5725" y="138752"/>
                  <a:pt x="1099" y="109182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5034624" y="1392072"/>
            <a:ext cx="1734666" cy="955343"/>
          </a:xfrm>
          <a:custGeom>
            <a:avLst/>
            <a:gdLst>
              <a:gd name="connsiteX0" fmla="*/ 1400 w 1734666"/>
              <a:gd name="connsiteY0" fmla="*/ 436728 h 955343"/>
              <a:gd name="connsiteX1" fmla="*/ 69639 w 1734666"/>
              <a:gd name="connsiteY1" fmla="*/ 409432 h 955343"/>
              <a:gd name="connsiteX2" fmla="*/ 96934 w 1734666"/>
              <a:gd name="connsiteY2" fmla="*/ 327546 h 955343"/>
              <a:gd name="connsiteX3" fmla="*/ 192469 w 1734666"/>
              <a:gd name="connsiteY3" fmla="*/ 232012 h 955343"/>
              <a:gd name="connsiteX4" fmla="*/ 315298 w 1734666"/>
              <a:gd name="connsiteY4" fmla="*/ 177421 h 955343"/>
              <a:gd name="connsiteX5" fmla="*/ 356242 w 1734666"/>
              <a:gd name="connsiteY5" fmla="*/ 163773 h 955343"/>
              <a:gd name="connsiteX6" fmla="*/ 438128 w 1734666"/>
              <a:gd name="connsiteY6" fmla="*/ 109182 h 955343"/>
              <a:gd name="connsiteX7" fmla="*/ 601901 w 1734666"/>
              <a:gd name="connsiteY7" fmla="*/ 54591 h 955343"/>
              <a:gd name="connsiteX8" fmla="*/ 642845 w 1734666"/>
              <a:gd name="connsiteY8" fmla="*/ 40943 h 955343"/>
              <a:gd name="connsiteX9" fmla="*/ 752027 w 1734666"/>
              <a:gd name="connsiteY9" fmla="*/ 13647 h 955343"/>
              <a:gd name="connsiteX10" fmla="*/ 1011334 w 1734666"/>
              <a:gd name="connsiteY10" fmla="*/ 0 h 955343"/>
              <a:gd name="connsiteX11" fmla="*/ 1311585 w 1734666"/>
              <a:gd name="connsiteY11" fmla="*/ 13647 h 955343"/>
              <a:gd name="connsiteX12" fmla="*/ 1379824 w 1734666"/>
              <a:gd name="connsiteY12" fmla="*/ 27295 h 955343"/>
              <a:gd name="connsiteX13" fmla="*/ 1420767 w 1734666"/>
              <a:gd name="connsiteY13" fmla="*/ 54591 h 955343"/>
              <a:gd name="connsiteX14" fmla="*/ 1461710 w 1734666"/>
              <a:gd name="connsiteY14" fmla="*/ 68238 h 955343"/>
              <a:gd name="connsiteX15" fmla="*/ 1529949 w 1734666"/>
              <a:gd name="connsiteY15" fmla="*/ 136477 h 955343"/>
              <a:gd name="connsiteX16" fmla="*/ 1557245 w 1734666"/>
              <a:gd name="connsiteY16" fmla="*/ 177421 h 955343"/>
              <a:gd name="connsiteX17" fmla="*/ 1639131 w 1734666"/>
              <a:gd name="connsiteY17" fmla="*/ 245659 h 955343"/>
              <a:gd name="connsiteX18" fmla="*/ 1693722 w 1734666"/>
              <a:gd name="connsiteY18" fmla="*/ 327546 h 955343"/>
              <a:gd name="connsiteX19" fmla="*/ 1721018 w 1734666"/>
              <a:gd name="connsiteY19" fmla="*/ 409432 h 955343"/>
              <a:gd name="connsiteX20" fmla="*/ 1734666 w 1734666"/>
              <a:gd name="connsiteY20" fmla="*/ 559558 h 955343"/>
              <a:gd name="connsiteX21" fmla="*/ 1707370 w 1734666"/>
              <a:gd name="connsiteY21" fmla="*/ 750627 h 955343"/>
              <a:gd name="connsiteX22" fmla="*/ 1680075 w 1734666"/>
              <a:gd name="connsiteY22" fmla="*/ 832513 h 955343"/>
              <a:gd name="connsiteX23" fmla="*/ 1570892 w 1734666"/>
              <a:gd name="connsiteY23" fmla="*/ 928047 h 955343"/>
              <a:gd name="connsiteX24" fmla="*/ 1489006 w 1734666"/>
              <a:gd name="connsiteY24" fmla="*/ 955343 h 955343"/>
              <a:gd name="connsiteX25" fmla="*/ 547310 w 1734666"/>
              <a:gd name="connsiteY25" fmla="*/ 941695 h 955343"/>
              <a:gd name="connsiteX26" fmla="*/ 465424 w 1734666"/>
              <a:gd name="connsiteY26" fmla="*/ 914400 h 955343"/>
              <a:gd name="connsiteX27" fmla="*/ 383537 w 1734666"/>
              <a:gd name="connsiteY27" fmla="*/ 887104 h 955343"/>
              <a:gd name="connsiteX28" fmla="*/ 342594 w 1734666"/>
              <a:gd name="connsiteY28" fmla="*/ 873456 h 955343"/>
              <a:gd name="connsiteX29" fmla="*/ 301651 w 1734666"/>
              <a:gd name="connsiteY29" fmla="*/ 846161 h 955343"/>
              <a:gd name="connsiteX30" fmla="*/ 260707 w 1734666"/>
              <a:gd name="connsiteY30" fmla="*/ 805218 h 955343"/>
              <a:gd name="connsiteX31" fmla="*/ 206116 w 1734666"/>
              <a:gd name="connsiteY31" fmla="*/ 777922 h 955343"/>
              <a:gd name="connsiteX32" fmla="*/ 124230 w 1734666"/>
              <a:gd name="connsiteY32" fmla="*/ 723331 h 955343"/>
              <a:gd name="connsiteX33" fmla="*/ 96934 w 1734666"/>
              <a:gd name="connsiteY33" fmla="*/ 682388 h 955343"/>
              <a:gd name="connsiteX34" fmla="*/ 55991 w 1734666"/>
              <a:gd name="connsiteY34" fmla="*/ 655092 h 955343"/>
              <a:gd name="connsiteX35" fmla="*/ 28695 w 1734666"/>
              <a:gd name="connsiteY35" fmla="*/ 573206 h 955343"/>
              <a:gd name="connsiteX36" fmla="*/ 1400 w 1734666"/>
              <a:gd name="connsiteY36" fmla="*/ 436728 h 955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734666" h="955343">
                <a:moveTo>
                  <a:pt x="1400" y="436728"/>
                </a:moveTo>
                <a:cubicBezTo>
                  <a:pt x="8224" y="409432"/>
                  <a:pt x="53507" y="427869"/>
                  <a:pt x="69639" y="409432"/>
                </a:cubicBezTo>
                <a:cubicBezTo>
                  <a:pt x="88585" y="387779"/>
                  <a:pt x="80974" y="351486"/>
                  <a:pt x="96934" y="327546"/>
                </a:cubicBezTo>
                <a:cubicBezTo>
                  <a:pt x="159505" y="233689"/>
                  <a:pt x="120403" y="256032"/>
                  <a:pt x="192469" y="232012"/>
                </a:cubicBezTo>
                <a:cubicBezTo>
                  <a:pt x="257352" y="188756"/>
                  <a:pt x="217851" y="209903"/>
                  <a:pt x="315298" y="177421"/>
                </a:cubicBezTo>
                <a:lnTo>
                  <a:pt x="356242" y="163773"/>
                </a:lnTo>
                <a:cubicBezTo>
                  <a:pt x="383537" y="145576"/>
                  <a:pt x="407007" y="119556"/>
                  <a:pt x="438128" y="109182"/>
                </a:cubicBezTo>
                <a:lnTo>
                  <a:pt x="601901" y="54591"/>
                </a:lnTo>
                <a:lnTo>
                  <a:pt x="642845" y="40943"/>
                </a:lnTo>
                <a:cubicBezTo>
                  <a:pt x="681963" y="27903"/>
                  <a:pt x="708108" y="17307"/>
                  <a:pt x="752027" y="13647"/>
                </a:cubicBezTo>
                <a:cubicBezTo>
                  <a:pt x="838283" y="6459"/>
                  <a:pt x="924898" y="4549"/>
                  <a:pt x="1011334" y="0"/>
                </a:cubicBezTo>
                <a:cubicBezTo>
                  <a:pt x="1111418" y="4549"/>
                  <a:pt x="1211672" y="6246"/>
                  <a:pt x="1311585" y="13647"/>
                </a:cubicBezTo>
                <a:cubicBezTo>
                  <a:pt x="1334718" y="15361"/>
                  <a:pt x="1358104" y="19150"/>
                  <a:pt x="1379824" y="27295"/>
                </a:cubicBezTo>
                <a:cubicBezTo>
                  <a:pt x="1395182" y="33054"/>
                  <a:pt x="1406096" y="47256"/>
                  <a:pt x="1420767" y="54591"/>
                </a:cubicBezTo>
                <a:cubicBezTo>
                  <a:pt x="1433634" y="61025"/>
                  <a:pt x="1448062" y="63689"/>
                  <a:pt x="1461710" y="68238"/>
                </a:cubicBezTo>
                <a:cubicBezTo>
                  <a:pt x="1534500" y="177424"/>
                  <a:pt x="1438963" y="45491"/>
                  <a:pt x="1529949" y="136477"/>
                </a:cubicBezTo>
                <a:cubicBezTo>
                  <a:pt x="1541548" y="148076"/>
                  <a:pt x="1545646" y="165822"/>
                  <a:pt x="1557245" y="177421"/>
                </a:cubicBezTo>
                <a:cubicBezTo>
                  <a:pt x="1636099" y="256275"/>
                  <a:pt x="1560877" y="145046"/>
                  <a:pt x="1639131" y="245659"/>
                </a:cubicBezTo>
                <a:cubicBezTo>
                  <a:pt x="1659271" y="271554"/>
                  <a:pt x="1683348" y="296424"/>
                  <a:pt x="1693722" y="327546"/>
                </a:cubicBezTo>
                <a:lnTo>
                  <a:pt x="1721018" y="409432"/>
                </a:lnTo>
                <a:cubicBezTo>
                  <a:pt x="1725567" y="459474"/>
                  <a:pt x="1734666" y="509310"/>
                  <a:pt x="1734666" y="559558"/>
                </a:cubicBezTo>
                <a:cubicBezTo>
                  <a:pt x="1734666" y="622791"/>
                  <a:pt x="1725741" y="689388"/>
                  <a:pt x="1707370" y="750627"/>
                </a:cubicBezTo>
                <a:cubicBezTo>
                  <a:pt x="1699103" y="778185"/>
                  <a:pt x="1696035" y="808574"/>
                  <a:pt x="1680075" y="832513"/>
                </a:cubicBezTo>
                <a:cubicBezTo>
                  <a:pt x="1648229" y="880280"/>
                  <a:pt x="1639131" y="905300"/>
                  <a:pt x="1570892" y="928047"/>
                </a:cubicBezTo>
                <a:lnTo>
                  <a:pt x="1489006" y="955343"/>
                </a:lnTo>
                <a:cubicBezTo>
                  <a:pt x="1175107" y="950794"/>
                  <a:pt x="860991" y="954242"/>
                  <a:pt x="547310" y="941695"/>
                </a:cubicBezTo>
                <a:cubicBezTo>
                  <a:pt x="518561" y="940545"/>
                  <a:pt x="492719" y="923498"/>
                  <a:pt x="465424" y="914400"/>
                </a:cubicBezTo>
                <a:lnTo>
                  <a:pt x="383537" y="887104"/>
                </a:lnTo>
                <a:cubicBezTo>
                  <a:pt x="369889" y="882555"/>
                  <a:pt x="354564" y="881436"/>
                  <a:pt x="342594" y="873456"/>
                </a:cubicBezTo>
                <a:cubicBezTo>
                  <a:pt x="328946" y="864358"/>
                  <a:pt x="314252" y="856661"/>
                  <a:pt x="301651" y="846161"/>
                </a:cubicBezTo>
                <a:cubicBezTo>
                  <a:pt x="286823" y="833805"/>
                  <a:pt x="276413" y="816436"/>
                  <a:pt x="260707" y="805218"/>
                </a:cubicBezTo>
                <a:cubicBezTo>
                  <a:pt x="244152" y="793393"/>
                  <a:pt x="223562" y="788389"/>
                  <a:pt x="206116" y="777922"/>
                </a:cubicBezTo>
                <a:cubicBezTo>
                  <a:pt x="177986" y="761044"/>
                  <a:pt x="124230" y="723331"/>
                  <a:pt x="124230" y="723331"/>
                </a:cubicBezTo>
                <a:cubicBezTo>
                  <a:pt x="115131" y="709683"/>
                  <a:pt x="108532" y="693986"/>
                  <a:pt x="96934" y="682388"/>
                </a:cubicBezTo>
                <a:cubicBezTo>
                  <a:pt x="85336" y="670790"/>
                  <a:pt x="64684" y="669001"/>
                  <a:pt x="55991" y="655092"/>
                </a:cubicBezTo>
                <a:cubicBezTo>
                  <a:pt x="40742" y="630694"/>
                  <a:pt x="28695" y="573206"/>
                  <a:pt x="28695" y="573206"/>
                </a:cubicBezTo>
                <a:cubicBezTo>
                  <a:pt x="14143" y="427674"/>
                  <a:pt x="-5424" y="464024"/>
                  <a:pt x="1400" y="436728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4661852" y="1064525"/>
            <a:ext cx="2449937" cy="1514902"/>
          </a:xfrm>
          <a:custGeom>
            <a:avLst/>
            <a:gdLst>
              <a:gd name="connsiteX0" fmla="*/ 5682 w 2449937"/>
              <a:gd name="connsiteY0" fmla="*/ 764275 h 1514902"/>
              <a:gd name="connsiteX1" fmla="*/ 114864 w 2449937"/>
              <a:gd name="connsiteY1" fmla="*/ 614150 h 1514902"/>
              <a:gd name="connsiteX2" fmla="*/ 142160 w 2449937"/>
              <a:gd name="connsiteY2" fmla="*/ 573206 h 1514902"/>
              <a:gd name="connsiteX3" fmla="*/ 155808 w 2449937"/>
              <a:gd name="connsiteY3" fmla="*/ 532263 h 1514902"/>
              <a:gd name="connsiteX4" fmla="*/ 210399 w 2449937"/>
              <a:gd name="connsiteY4" fmla="*/ 450376 h 1514902"/>
              <a:gd name="connsiteX5" fmla="*/ 237694 w 2449937"/>
              <a:gd name="connsiteY5" fmla="*/ 409433 h 1514902"/>
              <a:gd name="connsiteX6" fmla="*/ 292285 w 2449937"/>
              <a:gd name="connsiteY6" fmla="*/ 327547 h 1514902"/>
              <a:gd name="connsiteX7" fmla="*/ 319581 w 2449937"/>
              <a:gd name="connsiteY7" fmla="*/ 286603 h 1514902"/>
              <a:gd name="connsiteX8" fmla="*/ 442411 w 2449937"/>
              <a:gd name="connsiteY8" fmla="*/ 218365 h 1514902"/>
              <a:gd name="connsiteX9" fmla="*/ 565241 w 2449937"/>
              <a:gd name="connsiteY9" fmla="*/ 163774 h 1514902"/>
              <a:gd name="connsiteX10" fmla="*/ 606184 w 2449937"/>
              <a:gd name="connsiteY10" fmla="*/ 150126 h 1514902"/>
              <a:gd name="connsiteX11" fmla="*/ 647127 w 2449937"/>
              <a:gd name="connsiteY11" fmla="*/ 136478 h 1514902"/>
              <a:gd name="connsiteX12" fmla="*/ 783605 w 2449937"/>
              <a:gd name="connsiteY12" fmla="*/ 122830 h 1514902"/>
              <a:gd name="connsiteX13" fmla="*/ 1070208 w 2449937"/>
              <a:gd name="connsiteY13" fmla="*/ 95535 h 1514902"/>
              <a:gd name="connsiteX14" fmla="*/ 1179390 w 2449937"/>
              <a:gd name="connsiteY14" fmla="*/ 68239 h 1514902"/>
              <a:gd name="connsiteX15" fmla="*/ 1233981 w 2449937"/>
              <a:gd name="connsiteY15" fmla="*/ 54591 h 1514902"/>
              <a:gd name="connsiteX16" fmla="*/ 1274924 w 2449937"/>
              <a:gd name="connsiteY16" fmla="*/ 40944 h 1514902"/>
              <a:gd name="connsiteX17" fmla="*/ 1425049 w 2449937"/>
              <a:gd name="connsiteY17" fmla="*/ 13648 h 1514902"/>
              <a:gd name="connsiteX18" fmla="*/ 1575175 w 2449937"/>
              <a:gd name="connsiteY18" fmla="*/ 0 h 1514902"/>
              <a:gd name="connsiteX19" fmla="*/ 1848130 w 2449937"/>
              <a:gd name="connsiteY19" fmla="*/ 13648 h 1514902"/>
              <a:gd name="connsiteX20" fmla="*/ 1889073 w 2449937"/>
              <a:gd name="connsiteY20" fmla="*/ 27296 h 1514902"/>
              <a:gd name="connsiteX21" fmla="*/ 1970960 w 2449937"/>
              <a:gd name="connsiteY21" fmla="*/ 81887 h 1514902"/>
              <a:gd name="connsiteX22" fmla="*/ 2011903 w 2449937"/>
              <a:gd name="connsiteY22" fmla="*/ 109182 h 1514902"/>
              <a:gd name="connsiteX23" fmla="*/ 2066494 w 2449937"/>
              <a:gd name="connsiteY23" fmla="*/ 191069 h 1514902"/>
              <a:gd name="connsiteX24" fmla="*/ 2189324 w 2449937"/>
              <a:gd name="connsiteY24" fmla="*/ 272956 h 1514902"/>
              <a:gd name="connsiteX25" fmla="*/ 2230267 w 2449937"/>
              <a:gd name="connsiteY25" fmla="*/ 300251 h 1514902"/>
              <a:gd name="connsiteX26" fmla="*/ 2271211 w 2449937"/>
              <a:gd name="connsiteY26" fmla="*/ 327547 h 1514902"/>
              <a:gd name="connsiteX27" fmla="*/ 2366745 w 2449937"/>
              <a:gd name="connsiteY27" fmla="*/ 436729 h 1514902"/>
              <a:gd name="connsiteX28" fmla="*/ 2407688 w 2449937"/>
              <a:gd name="connsiteY28" fmla="*/ 559559 h 1514902"/>
              <a:gd name="connsiteX29" fmla="*/ 2421336 w 2449937"/>
              <a:gd name="connsiteY29" fmla="*/ 600502 h 1514902"/>
              <a:gd name="connsiteX30" fmla="*/ 2434984 w 2449937"/>
              <a:gd name="connsiteY30" fmla="*/ 655093 h 1514902"/>
              <a:gd name="connsiteX31" fmla="*/ 2434984 w 2449937"/>
              <a:gd name="connsiteY31" fmla="*/ 1023582 h 1514902"/>
              <a:gd name="connsiteX32" fmla="*/ 2421336 w 2449937"/>
              <a:gd name="connsiteY32" fmla="*/ 1078174 h 1514902"/>
              <a:gd name="connsiteX33" fmla="*/ 2394041 w 2449937"/>
              <a:gd name="connsiteY33" fmla="*/ 1160060 h 1514902"/>
              <a:gd name="connsiteX34" fmla="*/ 2380393 w 2449937"/>
              <a:gd name="connsiteY34" fmla="*/ 1201003 h 1514902"/>
              <a:gd name="connsiteX35" fmla="*/ 2325802 w 2449937"/>
              <a:gd name="connsiteY35" fmla="*/ 1282890 h 1514902"/>
              <a:gd name="connsiteX36" fmla="*/ 2298506 w 2449937"/>
              <a:gd name="connsiteY36" fmla="*/ 1323833 h 1514902"/>
              <a:gd name="connsiteX37" fmla="*/ 2216620 w 2449937"/>
              <a:gd name="connsiteY37" fmla="*/ 1378424 h 1514902"/>
              <a:gd name="connsiteX38" fmla="*/ 2052847 w 2449937"/>
              <a:gd name="connsiteY38" fmla="*/ 1433015 h 1514902"/>
              <a:gd name="connsiteX39" fmla="*/ 1930017 w 2449937"/>
              <a:gd name="connsiteY39" fmla="*/ 1473959 h 1514902"/>
              <a:gd name="connsiteX40" fmla="*/ 1889073 w 2449937"/>
              <a:gd name="connsiteY40" fmla="*/ 1487606 h 1514902"/>
              <a:gd name="connsiteX41" fmla="*/ 1766244 w 2449937"/>
              <a:gd name="connsiteY41" fmla="*/ 1514902 h 1514902"/>
              <a:gd name="connsiteX42" fmla="*/ 810900 w 2449937"/>
              <a:gd name="connsiteY42" fmla="*/ 1501254 h 1514902"/>
              <a:gd name="connsiteX43" fmla="*/ 756309 w 2449937"/>
              <a:gd name="connsiteY43" fmla="*/ 1487606 h 1514902"/>
              <a:gd name="connsiteX44" fmla="*/ 592536 w 2449937"/>
              <a:gd name="connsiteY44" fmla="*/ 1405720 h 1514902"/>
              <a:gd name="connsiteX45" fmla="*/ 510649 w 2449937"/>
              <a:gd name="connsiteY45" fmla="*/ 1351129 h 1514902"/>
              <a:gd name="connsiteX46" fmla="*/ 387820 w 2449937"/>
              <a:gd name="connsiteY46" fmla="*/ 1282890 h 1514902"/>
              <a:gd name="connsiteX47" fmla="*/ 305933 w 2449937"/>
              <a:gd name="connsiteY47" fmla="*/ 1228299 h 1514902"/>
              <a:gd name="connsiteX48" fmla="*/ 237694 w 2449937"/>
              <a:gd name="connsiteY48" fmla="*/ 1160060 h 1514902"/>
              <a:gd name="connsiteX49" fmla="*/ 210399 w 2449937"/>
              <a:gd name="connsiteY49" fmla="*/ 1119117 h 1514902"/>
              <a:gd name="connsiteX50" fmla="*/ 169455 w 2449937"/>
              <a:gd name="connsiteY50" fmla="*/ 1105469 h 1514902"/>
              <a:gd name="connsiteX51" fmla="*/ 87569 w 2449937"/>
              <a:gd name="connsiteY51" fmla="*/ 1050878 h 1514902"/>
              <a:gd name="connsiteX52" fmla="*/ 46626 w 2449937"/>
              <a:gd name="connsiteY52" fmla="*/ 1023582 h 1514902"/>
              <a:gd name="connsiteX53" fmla="*/ 5682 w 2449937"/>
              <a:gd name="connsiteY53" fmla="*/ 764275 h 1514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449937" h="1514902">
                <a:moveTo>
                  <a:pt x="5682" y="764275"/>
                </a:moveTo>
                <a:cubicBezTo>
                  <a:pt x="17055" y="696036"/>
                  <a:pt x="44116" y="720272"/>
                  <a:pt x="114864" y="614150"/>
                </a:cubicBezTo>
                <a:cubicBezTo>
                  <a:pt x="123963" y="600502"/>
                  <a:pt x="136973" y="588767"/>
                  <a:pt x="142160" y="573206"/>
                </a:cubicBezTo>
                <a:cubicBezTo>
                  <a:pt x="146709" y="559558"/>
                  <a:pt x="148822" y="544839"/>
                  <a:pt x="155808" y="532263"/>
                </a:cubicBezTo>
                <a:cubicBezTo>
                  <a:pt x="171740" y="503586"/>
                  <a:pt x="192202" y="477672"/>
                  <a:pt x="210399" y="450376"/>
                </a:cubicBezTo>
                <a:lnTo>
                  <a:pt x="237694" y="409433"/>
                </a:lnTo>
                <a:lnTo>
                  <a:pt x="292285" y="327547"/>
                </a:lnTo>
                <a:cubicBezTo>
                  <a:pt x="301384" y="313899"/>
                  <a:pt x="305933" y="295702"/>
                  <a:pt x="319581" y="286603"/>
                </a:cubicBezTo>
                <a:cubicBezTo>
                  <a:pt x="413437" y="224032"/>
                  <a:pt x="370345" y="242385"/>
                  <a:pt x="442411" y="218365"/>
                </a:cubicBezTo>
                <a:cubicBezTo>
                  <a:pt x="507295" y="175108"/>
                  <a:pt x="467792" y="196257"/>
                  <a:pt x="565241" y="163774"/>
                </a:cubicBezTo>
                <a:lnTo>
                  <a:pt x="606184" y="150126"/>
                </a:lnTo>
                <a:cubicBezTo>
                  <a:pt x="619832" y="145577"/>
                  <a:pt x="632812" y="137909"/>
                  <a:pt x="647127" y="136478"/>
                </a:cubicBezTo>
                <a:lnTo>
                  <a:pt x="783605" y="122830"/>
                </a:lnTo>
                <a:cubicBezTo>
                  <a:pt x="1054045" y="99313"/>
                  <a:pt x="867264" y="120902"/>
                  <a:pt x="1070208" y="95535"/>
                </a:cubicBezTo>
                <a:cubicBezTo>
                  <a:pt x="1143371" y="71147"/>
                  <a:pt x="1080575" y="90198"/>
                  <a:pt x="1179390" y="68239"/>
                </a:cubicBezTo>
                <a:cubicBezTo>
                  <a:pt x="1197700" y="64170"/>
                  <a:pt x="1215946" y="59744"/>
                  <a:pt x="1233981" y="54591"/>
                </a:cubicBezTo>
                <a:cubicBezTo>
                  <a:pt x="1247813" y="50639"/>
                  <a:pt x="1260968" y="44433"/>
                  <a:pt x="1274924" y="40944"/>
                </a:cubicBezTo>
                <a:cubicBezTo>
                  <a:pt x="1301741" y="34240"/>
                  <a:pt x="1402064" y="16352"/>
                  <a:pt x="1425049" y="13648"/>
                </a:cubicBezTo>
                <a:cubicBezTo>
                  <a:pt x="1474953" y="7777"/>
                  <a:pt x="1525133" y="4549"/>
                  <a:pt x="1575175" y="0"/>
                </a:cubicBezTo>
                <a:cubicBezTo>
                  <a:pt x="1666160" y="4549"/>
                  <a:pt x="1757374" y="5756"/>
                  <a:pt x="1848130" y="13648"/>
                </a:cubicBezTo>
                <a:cubicBezTo>
                  <a:pt x="1862462" y="14894"/>
                  <a:pt x="1876497" y="20310"/>
                  <a:pt x="1889073" y="27296"/>
                </a:cubicBezTo>
                <a:cubicBezTo>
                  <a:pt x="1917750" y="43228"/>
                  <a:pt x="1943664" y="63690"/>
                  <a:pt x="1970960" y="81887"/>
                </a:cubicBezTo>
                <a:lnTo>
                  <a:pt x="2011903" y="109182"/>
                </a:lnTo>
                <a:cubicBezTo>
                  <a:pt x="2030100" y="136478"/>
                  <a:pt x="2039198" y="172872"/>
                  <a:pt x="2066494" y="191069"/>
                </a:cubicBezTo>
                <a:lnTo>
                  <a:pt x="2189324" y="272956"/>
                </a:lnTo>
                <a:lnTo>
                  <a:pt x="2230267" y="300251"/>
                </a:lnTo>
                <a:lnTo>
                  <a:pt x="2271211" y="327547"/>
                </a:lnTo>
                <a:cubicBezTo>
                  <a:pt x="2334901" y="423081"/>
                  <a:pt x="2298507" y="391236"/>
                  <a:pt x="2366745" y="436729"/>
                </a:cubicBezTo>
                <a:lnTo>
                  <a:pt x="2407688" y="559559"/>
                </a:lnTo>
                <a:cubicBezTo>
                  <a:pt x="2412237" y="573207"/>
                  <a:pt x="2417847" y="586546"/>
                  <a:pt x="2421336" y="600502"/>
                </a:cubicBezTo>
                <a:lnTo>
                  <a:pt x="2434984" y="655093"/>
                </a:lnTo>
                <a:cubicBezTo>
                  <a:pt x="2453285" y="838096"/>
                  <a:pt x="2456495" y="797716"/>
                  <a:pt x="2434984" y="1023582"/>
                </a:cubicBezTo>
                <a:cubicBezTo>
                  <a:pt x="2433206" y="1042255"/>
                  <a:pt x="2426726" y="1060208"/>
                  <a:pt x="2421336" y="1078174"/>
                </a:cubicBezTo>
                <a:cubicBezTo>
                  <a:pt x="2413069" y="1105732"/>
                  <a:pt x="2403139" y="1132765"/>
                  <a:pt x="2394041" y="1160060"/>
                </a:cubicBezTo>
                <a:cubicBezTo>
                  <a:pt x="2389492" y="1173708"/>
                  <a:pt x="2388373" y="1189033"/>
                  <a:pt x="2380393" y="1201003"/>
                </a:cubicBezTo>
                <a:lnTo>
                  <a:pt x="2325802" y="1282890"/>
                </a:lnTo>
                <a:cubicBezTo>
                  <a:pt x="2316703" y="1296538"/>
                  <a:pt x="2312154" y="1314734"/>
                  <a:pt x="2298506" y="1323833"/>
                </a:cubicBezTo>
                <a:cubicBezTo>
                  <a:pt x="2271211" y="1342030"/>
                  <a:pt x="2247741" y="1368050"/>
                  <a:pt x="2216620" y="1378424"/>
                </a:cubicBezTo>
                <a:lnTo>
                  <a:pt x="2052847" y="1433015"/>
                </a:lnTo>
                <a:lnTo>
                  <a:pt x="1930017" y="1473959"/>
                </a:lnTo>
                <a:cubicBezTo>
                  <a:pt x="1916369" y="1478508"/>
                  <a:pt x="1903030" y="1484117"/>
                  <a:pt x="1889073" y="1487606"/>
                </a:cubicBezTo>
                <a:cubicBezTo>
                  <a:pt x="1811978" y="1506880"/>
                  <a:pt x="1852875" y="1497575"/>
                  <a:pt x="1766244" y="1514902"/>
                </a:cubicBezTo>
                <a:lnTo>
                  <a:pt x="810900" y="1501254"/>
                </a:lnTo>
                <a:cubicBezTo>
                  <a:pt x="792150" y="1500747"/>
                  <a:pt x="774275" y="1492996"/>
                  <a:pt x="756309" y="1487606"/>
                </a:cubicBezTo>
                <a:cubicBezTo>
                  <a:pt x="653575" y="1456786"/>
                  <a:pt x="686648" y="1468462"/>
                  <a:pt x="592536" y="1405720"/>
                </a:cubicBezTo>
                <a:lnTo>
                  <a:pt x="510649" y="1351129"/>
                </a:lnTo>
                <a:cubicBezTo>
                  <a:pt x="459163" y="1333967"/>
                  <a:pt x="434750" y="1329818"/>
                  <a:pt x="387820" y="1282890"/>
                </a:cubicBezTo>
                <a:cubicBezTo>
                  <a:pt x="336703" y="1231775"/>
                  <a:pt x="365186" y="1248051"/>
                  <a:pt x="305933" y="1228299"/>
                </a:cubicBezTo>
                <a:cubicBezTo>
                  <a:pt x="233147" y="1119119"/>
                  <a:pt x="328679" y="1251045"/>
                  <a:pt x="237694" y="1160060"/>
                </a:cubicBezTo>
                <a:cubicBezTo>
                  <a:pt x="226096" y="1148462"/>
                  <a:pt x="223207" y="1129363"/>
                  <a:pt x="210399" y="1119117"/>
                </a:cubicBezTo>
                <a:cubicBezTo>
                  <a:pt x="199165" y="1110130"/>
                  <a:pt x="182031" y="1112456"/>
                  <a:pt x="169455" y="1105469"/>
                </a:cubicBezTo>
                <a:cubicBezTo>
                  <a:pt x="140778" y="1089537"/>
                  <a:pt x="114864" y="1069075"/>
                  <a:pt x="87569" y="1050878"/>
                </a:cubicBezTo>
                <a:lnTo>
                  <a:pt x="46626" y="1023582"/>
                </a:lnTo>
                <a:cubicBezTo>
                  <a:pt x="-3688" y="872643"/>
                  <a:pt x="-5691" y="832514"/>
                  <a:pt x="5682" y="764275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4176215" y="941696"/>
            <a:ext cx="3452884" cy="1842447"/>
          </a:xfrm>
          <a:custGeom>
            <a:avLst/>
            <a:gdLst>
              <a:gd name="connsiteX0" fmla="*/ 0 w 3452884"/>
              <a:gd name="connsiteY0" fmla="*/ 900752 h 1842447"/>
              <a:gd name="connsiteX1" fmla="*/ 54591 w 3452884"/>
              <a:gd name="connsiteY1" fmla="*/ 750626 h 1842447"/>
              <a:gd name="connsiteX2" fmla="*/ 68239 w 3452884"/>
              <a:gd name="connsiteY2" fmla="*/ 709683 h 1842447"/>
              <a:gd name="connsiteX3" fmla="*/ 81886 w 3452884"/>
              <a:gd name="connsiteY3" fmla="*/ 668740 h 1842447"/>
              <a:gd name="connsiteX4" fmla="*/ 109182 w 3452884"/>
              <a:gd name="connsiteY4" fmla="*/ 627797 h 1842447"/>
              <a:gd name="connsiteX5" fmla="*/ 122830 w 3452884"/>
              <a:gd name="connsiteY5" fmla="*/ 586853 h 1842447"/>
              <a:gd name="connsiteX6" fmla="*/ 177421 w 3452884"/>
              <a:gd name="connsiteY6" fmla="*/ 504967 h 1842447"/>
              <a:gd name="connsiteX7" fmla="*/ 204716 w 3452884"/>
              <a:gd name="connsiteY7" fmla="*/ 464023 h 1842447"/>
              <a:gd name="connsiteX8" fmla="*/ 232012 w 3452884"/>
              <a:gd name="connsiteY8" fmla="*/ 423080 h 1842447"/>
              <a:gd name="connsiteX9" fmla="*/ 272955 w 3452884"/>
              <a:gd name="connsiteY9" fmla="*/ 395785 h 1842447"/>
              <a:gd name="connsiteX10" fmla="*/ 354842 w 3452884"/>
              <a:gd name="connsiteY10" fmla="*/ 327546 h 1842447"/>
              <a:gd name="connsiteX11" fmla="*/ 436728 w 3452884"/>
              <a:gd name="connsiteY11" fmla="*/ 300250 h 1842447"/>
              <a:gd name="connsiteX12" fmla="*/ 586854 w 3452884"/>
              <a:gd name="connsiteY12" fmla="*/ 245659 h 1842447"/>
              <a:gd name="connsiteX13" fmla="*/ 641445 w 3452884"/>
              <a:gd name="connsiteY13" fmla="*/ 232011 h 1842447"/>
              <a:gd name="connsiteX14" fmla="*/ 682388 w 3452884"/>
              <a:gd name="connsiteY14" fmla="*/ 218364 h 1842447"/>
              <a:gd name="connsiteX15" fmla="*/ 791570 w 3452884"/>
              <a:gd name="connsiteY15" fmla="*/ 204716 h 1842447"/>
              <a:gd name="connsiteX16" fmla="*/ 859809 w 3452884"/>
              <a:gd name="connsiteY16" fmla="*/ 191068 h 1842447"/>
              <a:gd name="connsiteX17" fmla="*/ 941695 w 3452884"/>
              <a:gd name="connsiteY17" fmla="*/ 177420 h 1842447"/>
              <a:gd name="connsiteX18" fmla="*/ 1023582 w 3452884"/>
              <a:gd name="connsiteY18" fmla="*/ 150125 h 1842447"/>
              <a:gd name="connsiteX19" fmla="*/ 1146412 w 3452884"/>
              <a:gd name="connsiteY19" fmla="*/ 122829 h 1842447"/>
              <a:gd name="connsiteX20" fmla="*/ 1255594 w 3452884"/>
              <a:gd name="connsiteY20" fmla="*/ 95534 h 1842447"/>
              <a:gd name="connsiteX21" fmla="*/ 1624084 w 3452884"/>
              <a:gd name="connsiteY21" fmla="*/ 81886 h 1842447"/>
              <a:gd name="connsiteX22" fmla="*/ 1801504 w 3452884"/>
              <a:gd name="connsiteY22" fmla="*/ 68238 h 1842447"/>
              <a:gd name="connsiteX23" fmla="*/ 1910686 w 3452884"/>
              <a:gd name="connsiteY23" fmla="*/ 40943 h 1842447"/>
              <a:gd name="connsiteX24" fmla="*/ 2060812 w 3452884"/>
              <a:gd name="connsiteY24" fmla="*/ 0 h 1842447"/>
              <a:gd name="connsiteX25" fmla="*/ 2361063 w 3452884"/>
              <a:gd name="connsiteY25" fmla="*/ 13647 h 1842447"/>
              <a:gd name="connsiteX26" fmla="*/ 2415654 w 3452884"/>
              <a:gd name="connsiteY26" fmla="*/ 27295 h 1842447"/>
              <a:gd name="connsiteX27" fmla="*/ 2497540 w 3452884"/>
              <a:gd name="connsiteY27" fmla="*/ 54591 h 1842447"/>
              <a:gd name="connsiteX28" fmla="*/ 2579427 w 3452884"/>
              <a:gd name="connsiteY28" fmla="*/ 109182 h 1842447"/>
              <a:gd name="connsiteX29" fmla="*/ 2620370 w 3452884"/>
              <a:gd name="connsiteY29" fmla="*/ 136477 h 1842447"/>
              <a:gd name="connsiteX30" fmla="*/ 2743200 w 3452884"/>
              <a:gd name="connsiteY30" fmla="*/ 177420 h 1842447"/>
              <a:gd name="connsiteX31" fmla="*/ 2784143 w 3452884"/>
              <a:gd name="connsiteY31" fmla="*/ 191068 h 1842447"/>
              <a:gd name="connsiteX32" fmla="*/ 2825086 w 3452884"/>
              <a:gd name="connsiteY32" fmla="*/ 218364 h 1842447"/>
              <a:gd name="connsiteX33" fmla="*/ 2906973 w 3452884"/>
              <a:gd name="connsiteY33" fmla="*/ 245659 h 1842447"/>
              <a:gd name="connsiteX34" fmla="*/ 2947916 w 3452884"/>
              <a:gd name="connsiteY34" fmla="*/ 259307 h 1842447"/>
              <a:gd name="connsiteX35" fmla="*/ 2988860 w 3452884"/>
              <a:gd name="connsiteY35" fmla="*/ 272955 h 1842447"/>
              <a:gd name="connsiteX36" fmla="*/ 3111689 w 3452884"/>
              <a:gd name="connsiteY36" fmla="*/ 354841 h 1842447"/>
              <a:gd name="connsiteX37" fmla="*/ 3152633 w 3452884"/>
              <a:gd name="connsiteY37" fmla="*/ 382137 h 1842447"/>
              <a:gd name="connsiteX38" fmla="*/ 3234519 w 3452884"/>
              <a:gd name="connsiteY38" fmla="*/ 409432 h 1842447"/>
              <a:gd name="connsiteX39" fmla="*/ 3248167 w 3452884"/>
              <a:gd name="connsiteY39" fmla="*/ 450376 h 1842447"/>
              <a:gd name="connsiteX40" fmla="*/ 3275463 w 3452884"/>
              <a:gd name="connsiteY40" fmla="*/ 491319 h 1842447"/>
              <a:gd name="connsiteX41" fmla="*/ 3330054 w 3452884"/>
              <a:gd name="connsiteY41" fmla="*/ 614149 h 1842447"/>
              <a:gd name="connsiteX42" fmla="*/ 3343701 w 3452884"/>
              <a:gd name="connsiteY42" fmla="*/ 655092 h 1842447"/>
              <a:gd name="connsiteX43" fmla="*/ 3398292 w 3452884"/>
              <a:gd name="connsiteY43" fmla="*/ 736979 h 1842447"/>
              <a:gd name="connsiteX44" fmla="*/ 3425588 w 3452884"/>
              <a:gd name="connsiteY44" fmla="*/ 818865 h 1842447"/>
              <a:gd name="connsiteX45" fmla="*/ 3439236 w 3452884"/>
              <a:gd name="connsiteY45" fmla="*/ 859808 h 1842447"/>
              <a:gd name="connsiteX46" fmla="*/ 3452884 w 3452884"/>
              <a:gd name="connsiteY46" fmla="*/ 900752 h 1842447"/>
              <a:gd name="connsiteX47" fmla="*/ 3439236 w 3452884"/>
              <a:gd name="connsiteY47" fmla="*/ 1050877 h 1842447"/>
              <a:gd name="connsiteX48" fmla="*/ 3398292 w 3452884"/>
              <a:gd name="connsiteY48" fmla="*/ 1173707 h 1842447"/>
              <a:gd name="connsiteX49" fmla="*/ 3384645 w 3452884"/>
              <a:gd name="connsiteY49" fmla="*/ 1214650 h 1842447"/>
              <a:gd name="connsiteX50" fmla="*/ 3357349 w 3452884"/>
              <a:gd name="connsiteY50" fmla="*/ 1255594 h 1842447"/>
              <a:gd name="connsiteX51" fmla="*/ 3330054 w 3452884"/>
              <a:gd name="connsiteY51" fmla="*/ 1337480 h 1842447"/>
              <a:gd name="connsiteX52" fmla="*/ 3261815 w 3452884"/>
              <a:gd name="connsiteY52" fmla="*/ 1460310 h 1842447"/>
              <a:gd name="connsiteX53" fmla="*/ 3179928 w 3452884"/>
              <a:gd name="connsiteY53" fmla="*/ 1542197 h 1842447"/>
              <a:gd name="connsiteX54" fmla="*/ 3138985 w 3452884"/>
              <a:gd name="connsiteY54" fmla="*/ 1569492 h 1842447"/>
              <a:gd name="connsiteX55" fmla="*/ 3057098 w 3452884"/>
              <a:gd name="connsiteY55" fmla="*/ 1651379 h 1842447"/>
              <a:gd name="connsiteX56" fmla="*/ 2934269 w 3452884"/>
              <a:gd name="connsiteY56" fmla="*/ 1719617 h 1842447"/>
              <a:gd name="connsiteX57" fmla="*/ 2893325 w 3452884"/>
              <a:gd name="connsiteY57" fmla="*/ 1746913 h 1842447"/>
              <a:gd name="connsiteX58" fmla="*/ 2674961 w 3452884"/>
              <a:gd name="connsiteY58" fmla="*/ 1801504 h 1842447"/>
              <a:gd name="connsiteX59" fmla="*/ 2579427 w 3452884"/>
              <a:gd name="connsiteY59" fmla="*/ 1828800 h 1842447"/>
              <a:gd name="connsiteX60" fmla="*/ 2524836 w 3452884"/>
              <a:gd name="connsiteY60" fmla="*/ 1842447 h 1842447"/>
              <a:gd name="connsiteX61" fmla="*/ 1733266 w 3452884"/>
              <a:gd name="connsiteY61" fmla="*/ 1828800 h 1842447"/>
              <a:gd name="connsiteX62" fmla="*/ 1665027 w 3452884"/>
              <a:gd name="connsiteY62" fmla="*/ 1815152 h 1842447"/>
              <a:gd name="connsiteX63" fmla="*/ 1282889 w 3452884"/>
              <a:gd name="connsiteY63" fmla="*/ 1801504 h 1842447"/>
              <a:gd name="connsiteX64" fmla="*/ 1050878 w 3452884"/>
              <a:gd name="connsiteY64" fmla="*/ 1774208 h 1842447"/>
              <a:gd name="connsiteX65" fmla="*/ 968991 w 3452884"/>
              <a:gd name="connsiteY65" fmla="*/ 1746913 h 1842447"/>
              <a:gd name="connsiteX66" fmla="*/ 859809 w 3452884"/>
              <a:gd name="connsiteY66" fmla="*/ 1719617 h 1842447"/>
              <a:gd name="connsiteX67" fmla="*/ 736979 w 3452884"/>
              <a:gd name="connsiteY67" fmla="*/ 1678674 h 1842447"/>
              <a:gd name="connsiteX68" fmla="*/ 641445 w 3452884"/>
              <a:gd name="connsiteY68" fmla="*/ 1651379 h 1842447"/>
              <a:gd name="connsiteX69" fmla="*/ 559558 w 3452884"/>
              <a:gd name="connsiteY69" fmla="*/ 1624083 h 1842447"/>
              <a:gd name="connsiteX70" fmla="*/ 477672 w 3452884"/>
              <a:gd name="connsiteY70" fmla="*/ 1569492 h 1842447"/>
              <a:gd name="connsiteX71" fmla="*/ 436728 w 3452884"/>
              <a:gd name="connsiteY71" fmla="*/ 1542197 h 1842447"/>
              <a:gd name="connsiteX72" fmla="*/ 395785 w 3452884"/>
              <a:gd name="connsiteY72" fmla="*/ 1501253 h 1842447"/>
              <a:gd name="connsiteX73" fmla="*/ 313898 w 3452884"/>
              <a:gd name="connsiteY73" fmla="*/ 1446662 h 1842447"/>
              <a:gd name="connsiteX74" fmla="*/ 300251 w 3452884"/>
              <a:gd name="connsiteY74" fmla="*/ 1405719 h 1842447"/>
              <a:gd name="connsiteX75" fmla="*/ 259307 w 3452884"/>
              <a:gd name="connsiteY75" fmla="*/ 1392071 h 1842447"/>
              <a:gd name="connsiteX76" fmla="*/ 218364 w 3452884"/>
              <a:gd name="connsiteY76" fmla="*/ 1364776 h 1842447"/>
              <a:gd name="connsiteX77" fmla="*/ 163773 w 3452884"/>
              <a:gd name="connsiteY77" fmla="*/ 1296537 h 1842447"/>
              <a:gd name="connsiteX78" fmla="*/ 136478 w 3452884"/>
              <a:gd name="connsiteY78" fmla="*/ 1214650 h 1842447"/>
              <a:gd name="connsiteX79" fmla="*/ 81886 w 3452884"/>
              <a:gd name="connsiteY79" fmla="*/ 1132764 h 1842447"/>
              <a:gd name="connsiteX80" fmla="*/ 27295 w 3452884"/>
              <a:gd name="connsiteY80" fmla="*/ 1009934 h 1842447"/>
              <a:gd name="connsiteX81" fmla="*/ 27295 w 3452884"/>
              <a:gd name="connsiteY81" fmla="*/ 832513 h 1842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3452884" h="1842447">
                <a:moveTo>
                  <a:pt x="0" y="900752"/>
                </a:moveTo>
                <a:cubicBezTo>
                  <a:pt x="37981" y="805797"/>
                  <a:pt x="19547" y="855756"/>
                  <a:pt x="54591" y="750626"/>
                </a:cubicBezTo>
                <a:lnTo>
                  <a:pt x="68239" y="709683"/>
                </a:lnTo>
                <a:cubicBezTo>
                  <a:pt x="72788" y="696035"/>
                  <a:pt x="73906" y="680710"/>
                  <a:pt x="81886" y="668740"/>
                </a:cubicBezTo>
                <a:lnTo>
                  <a:pt x="109182" y="627797"/>
                </a:lnTo>
                <a:cubicBezTo>
                  <a:pt x="113731" y="614149"/>
                  <a:pt x="115843" y="599429"/>
                  <a:pt x="122830" y="586853"/>
                </a:cubicBezTo>
                <a:cubicBezTo>
                  <a:pt x="138762" y="558176"/>
                  <a:pt x="159224" y="532262"/>
                  <a:pt x="177421" y="504967"/>
                </a:cubicBezTo>
                <a:lnTo>
                  <a:pt x="204716" y="464023"/>
                </a:lnTo>
                <a:cubicBezTo>
                  <a:pt x="213814" y="450375"/>
                  <a:pt x="218364" y="432178"/>
                  <a:pt x="232012" y="423080"/>
                </a:cubicBezTo>
                <a:cubicBezTo>
                  <a:pt x="245660" y="413982"/>
                  <a:pt x="260354" y="406286"/>
                  <a:pt x="272955" y="395785"/>
                </a:cubicBezTo>
                <a:cubicBezTo>
                  <a:pt x="309692" y="365171"/>
                  <a:pt x="311270" y="346911"/>
                  <a:pt x="354842" y="327546"/>
                </a:cubicBezTo>
                <a:cubicBezTo>
                  <a:pt x="381134" y="315861"/>
                  <a:pt x="412788" y="316209"/>
                  <a:pt x="436728" y="300250"/>
                </a:cubicBezTo>
                <a:cubicBezTo>
                  <a:pt x="508886" y="252146"/>
                  <a:pt x="461759" y="276933"/>
                  <a:pt x="586854" y="245659"/>
                </a:cubicBezTo>
                <a:cubicBezTo>
                  <a:pt x="605051" y="241110"/>
                  <a:pt x="623650" y="237942"/>
                  <a:pt x="641445" y="232011"/>
                </a:cubicBezTo>
                <a:cubicBezTo>
                  <a:pt x="655093" y="227462"/>
                  <a:pt x="668234" y="220937"/>
                  <a:pt x="682388" y="218364"/>
                </a:cubicBezTo>
                <a:cubicBezTo>
                  <a:pt x="718474" y="211803"/>
                  <a:pt x="755319" y="210293"/>
                  <a:pt x="791570" y="204716"/>
                </a:cubicBezTo>
                <a:cubicBezTo>
                  <a:pt x="814497" y="201189"/>
                  <a:pt x="836986" y="195218"/>
                  <a:pt x="859809" y="191068"/>
                </a:cubicBezTo>
                <a:cubicBezTo>
                  <a:pt x="887034" y="186118"/>
                  <a:pt x="914849" y="184131"/>
                  <a:pt x="941695" y="177420"/>
                </a:cubicBezTo>
                <a:cubicBezTo>
                  <a:pt x="969608" y="170442"/>
                  <a:pt x="995369" y="155768"/>
                  <a:pt x="1023582" y="150125"/>
                </a:cubicBezTo>
                <a:cubicBezTo>
                  <a:pt x="1070494" y="140742"/>
                  <a:pt x="1101434" y="135680"/>
                  <a:pt x="1146412" y="122829"/>
                </a:cubicBezTo>
                <a:cubicBezTo>
                  <a:pt x="1191329" y="109996"/>
                  <a:pt x="1202326" y="98863"/>
                  <a:pt x="1255594" y="95534"/>
                </a:cubicBezTo>
                <a:cubicBezTo>
                  <a:pt x="1378269" y="87867"/>
                  <a:pt x="1501254" y="86435"/>
                  <a:pt x="1624084" y="81886"/>
                </a:cubicBezTo>
                <a:cubicBezTo>
                  <a:pt x="1683224" y="77337"/>
                  <a:pt x="1742552" y="74788"/>
                  <a:pt x="1801504" y="68238"/>
                </a:cubicBezTo>
                <a:cubicBezTo>
                  <a:pt x="1876631" y="59891"/>
                  <a:pt x="1852213" y="56890"/>
                  <a:pt x="1910686" y="40943"/>
                </a:cubicBezTo>
                <a:cubicBezTo>
                  <a:pt x="2080020" y="-5240"/>
                  <a:pt x="1966565" y="31414"/>
                  <a:pt x="2060812" y="0"/>
                </a:cubicBezTo>
                <a:cubicBezTo>
                  <a:pt x="2160896" y="4549"/>
                  <a:pt x="2261171" y="5963"/>
                  <a:pt x="2361063" y="13647"/>
                </a:cubicBezTo>
                <a:cubicBezTo>
                  <a:pt x="2379765" y="15086"/>
                  <a:pt x="2397688" y="21905"/>
                  <a:pt x="2415654" y="27295"/>
                </a:cubicBezTo>
                <a:cubicBezTo>
                  <a:pt x="2443212" y="35563"/>
                  <a:pt x="2497540" y="54591"/>
                  <a:pt x="2497540" y="54591"/>
                </a:cubicBezTo>
                <a:cubicBezTo>
                  <a:pt x="2575156" y="132205"/>
                  <a:pt x="2500422" y="69680"/>
                  <a:pt x="2579427" y="109182"/>
                </a:cubicBezTo>
                <a:cubicBezTo>
                  <a:pt x="2594098" y="116517"/>
                  <a:pt x="2605381" y="129815"/>
                  <a:pt x="2620370" y="136477"/>
                </a:cubicBezTo>
                <a:cubicBezTo>
                  <a:pt x="2620392" y="136487"/>
                  <a:pt x="2722717" y="170592"/>
                  <a:pt x="2743200" y="177420"/>
                </a:cubicBezTo>
                <a:cubicBezTo>
                  <a:pt x="2756848" y="181969"/>
                  <a:pt x="2772173" y="183088"/>
                  <a:pt x="2784143" y="191068"/>
                </a:cubicBezTo>
                <a:cubicBezTo>
                  <a:pt x="2797791" y="200167"/>
                  <a:pt x="2810097" y="211702"/>
                  <a:pt x="2825086" y="218364"/>
                </a:cubicBezTo>
                <a:cubicBezTo>
                  <a:pt x="2851378" y="230049"/>
                  <a:pt x="2879677" y="236561"/>
                  <a:pt x="2906973" y="245659"/>
                </a:cubicBezTo>
                <a:lnTo>
                  <a:pt x="2947916" y="259307"/>
                </a:lnTo>
                <a:cubicBezTo>
                  <a:pt x="2961564" y="263856"/>
                  <a:pt x="2976890" y="264975"/>
                  <a:pt x="2988860" y="272955"/>
                </a:cubicBezTo>
                <a:lnTo>
                  <a:pt x="3111689" y="354841"/>
                </a:lnTo>
                <a:cubicBezTo>
                  <a:pt x="3125337" y="363940"/>
                  <a:pt x="3137072" y="376950"/>
                  <a:pt x="3152633" y="382137"/>
                </a:cubicBezTo>
                <a:lnTo>
                  <a:pt x="3234519" y="409432"/>
                </a:lnTo>
                <a:cubicBezTo>
                  <a:pt x="3239068" y="423080"/>
                  <a:pt x="3241733" y="437509"/>
                  <a:pt x="3248167" y="450376"/>
                </a:cubicBezTo>
                <a:cubicBezTo>
                  <a:pt x="3255503" y="465047"/>
                  <a:pt x="3268801" y="476330"/>
                  <a:pt x="3275463" y="491319"/>
                </a:cubicBezTo>
                <a:cubicBezTo>
                  <a:pt x="3340430" y="637493"/>
                  <a:pt x="3268279" y="521486"/>
                  <a:pt x="3330054" y="614149"/>
                </a:cubicBezTo>
                <a:cubicBezTo>
                  <a:pt x="3334603" y="627797"/>
                  <a:pt x="3336715" y="642516"/>
                  <a:pt x="3343701" y="655092"/>
                </a:cubicBezTo>
                <a:cubicBezTo>
                  <a:pt x="3359632" y="683769"/>
                  <a:pt x="3387918" y="705857"/>
                  <a:pt x="3398292" y="736979"/>
                </a:cubicBezTo>
                <a:lnTo>
                  <a:pt x="3425588" y="818865"/>
                </a:lnTo>
                <a:lnTo>
                  <a:pt x="3439236" y="859808"/>
                </a:lnTo>
                <a:lnTo>
                  <a:pt x="3452884" y="900752"/>
                </a:lnTo>
                <a:cubicBezTo>
                  <a:pt x="3448335" y="950794"/>
                  <a:pt x="3447969" y="1001394"/>
                  <a:pt x="3439236" y="1050877"/>
                </a:cubicBezTo>
                <a:cubicBezTo>
                  <a:pt x="3439235" y="1050883"/>
                  <a:pt x="3405117" y="1153232"/>
                  <a:pt x="3398292" y="1173707"/>
                </a:cubicBezTo>
                <a:cubicBezTo>
                  <a:pt x="3393743" y="1187355"/>
                  <a:pt x="3392625" y="1202680"/>
                  <a:pt x="3384645" y="1214650"/>
                </a:cubicBezTo>
                <a:cubicBezTo>
                  <a:pt x="3375546" y="1228298"/>
                  <a:pt x="3364011" y="1240605"/>
                  <a:pt x="3357349" y="1255594"/>
                </a:cubicBezTo>
                <a:cubicBezTo>
                  <a:pt x="3345664" y="1281886"/>
                  <a:pt x="3339152" y="1310185"/>
                  <a:pt x="3330054" y="1337480"/>
                </a:cubicBezTo>
                <a:cubicBezTo>
                  <a:pt x="3312893" y="1388964"/>
                  <a:pt x="3308741" y="1413384"/>
                  <a:pt x="3261815" y="1460310"/>
                </a:cubicBezTo>
                <a:cubicBezTo>
                  <a:pt x="3234519" y="1487606"/>
                  <a:pt x="3212047" y="1520785"/>
                  <a:pt x="3179928" y="1542197"/>
                </a:cubicBezTo>
                <a:cubicBezTo>
                  <a:pt x="3166280" y="1551295"/>
                  <a:pt x="3151244" y="1558595"/>
                  <a:pt x="3138985" y="1569492"/>
                </a:cubicBezTo>
                <a:cubicBezTo>
                  <a:pt x="3110134" y="1595138"/>
                  <a:pt x="3089217" y="1629966"/>
                  <a:pt x="3057098" y="1651379"/>
                </a:cubicBezTo>
                <a:cubicBezTo>
                  <a:pt x="2963242" y="1713950"/>
                  <a:pt x="3006334" y="1695597"/>
                  <a:pt x="2934269" y="1719617"/>
                </a:cubicBezTo>
                <a:cubicBezTo>
                  <a:pt x="2920621" y="1728716"/>
                  <a:pt x="2908314" y="1740251"/>
                  <a:pt x="2893325" y="1746913"/>
                </a:cubicBezTo>
                <a:cubicBezTo>
                  <a:pt x="2813107" y="1782565"/>
                  <a:pt x="2765992" y="1778746"/>
                  <a:pt x="2674961" y="1801504"/>
                </a:cubicBezTo>
                <a:cubicBezTo>
                  <a:pt x="2504248" y="1844183"/>
                  <a:pt x="2716522" y="1789631"/>
                  <a:pt x="2579427" y="1828800"/>
                </a:cubicBezTo>
                <a:cubicBezTo>
                  <a:pt x="2561392" y="1833953"/>
                  <a:pt x="2543033" y="1837898"/>
                  <a:pt x="2524836" y="1842447"/>
                </a:cubicBezTo>
                <a:lnTo>
                  <a:pt x="1733266" y="1828800"/>
                </a:lnTo>
                <a:cubicBezTo>
                  <a:pt x="1710081" y="1828064"/>
                  <a:pt x="1688181" y="1816555"/>
                  <a:pt x="1665027" y="1815152"/>
                </a:cubicBezTo>
                <a:cubicBezTo>
                  <a:pt x="1537800" y="1807441"/>
                  <a:pt x="1410268" y="1806053"/>
                  <a:pt x="1282889" y="1801504"/>
                </a:cubicBezTo>
                <a:cubicBezTo>
                  <a:pt x="1230230" y="1796717"/>
                  <a:pt x="1113477" y="1789858"/>
                  <a:pt x="1050878" y="1774208"/>
                </a:cubicBezTo>
                <a:cubicBezTo>
                  <a:pt x="1022965" y="1767230"/>
                  <a:pt x="996904" y="1753891"/>
                  <a:pt x="968991" y="1746913"/>
                </a:cubicBezTo>
                <a:cubicBezTo>
                  <a:pt x="932597" y="1737814"/>
                  <a:pt x="895398" y="1731480"/>
                  <a:pt x="859809" y="1719617"/>
                </a:cubicBezTo>
                <a:lnTo>
                  <a:pt x="736979" y="1678674"/>
                </a:lnTo>
                <a:cubicBezTo>
                  <a:pt x="599391" y="1632810"/>
                  <a:pt x="812802" y="1702786"/>
                  <a:pt x="641445" y="1651379"/>
                </a:cubicBezTo>
                <a:cubicBezTo>
                  <a:pt x="613886" y="1643111"/>
                  <a:pt x="583498" y="1640043"/>
                  <a:pt x="559558" y="1624083"/>
                </a:cubicBezTo>
                <a:lnTo>
                  <a:pt x="477672" y="1569492"/>
                </a:lnTo>
                <a:cubicBezTo>
                  <a:pt x="464024" y="1560393"/>
                  <a:pt x="448326" y="1553796"/>
                  <a:pt x="436728" y="1542197"/>
                </a:cubicBezTo>
                <a:cubicBezTo>
                  <a:pt x="423080" y="1528549"/>
                  <a:pt x="411020" y="1513103"/>
                  <a:pt x="395785" y="1501253"/>
                </a:cubicBezTo>
                <a:cubicBezTo>
                  <a:pt x="369890" y="1481112"/>
                  <a:pt x="313898" y="1446662"/>
                  <a:pt x="313898" y="1446662"/>
                </a:cubicBezTo>
                <a:cubicBezTo>
                  <a:pt x="309349" y="1433014"/>
                  <a:pt x="310423" y="1415891"/>
                  <a:pt x="300251" y="1405719"/>
                </a:cubicBezTo>
                <a:cubicBezTo>
                  <a:pt x="290078" y="1395546"/>
                  <a:pt x="272174" y="1398505"/>
                  <a:pt x="259307" y="1392071"/>
                </a:cubicBezTo>
                <a:cubicBezTo>
                  <a:pt x="244636" y="1384736"/>
                  <a:pt x="232012" y="1373874"/>
                  <a:pt x="218364" y="1364776"/>
                </a:cubicBezTo>
                <a:cubicBezTo>
                  <a:pt x="168588" y="1215449"/>
                  <a:pt x="251963" y="1437643"/>
                  <a:pt x="163773" y="1296537"/>
                </a:cubicBezTo>
                <a:cubicBezTo>
                  <a:pt x="148524" y="1272138"/>
                  <a:pt x="152438" y="1238590"/>
                  <a:pt x="136478" y="1214650"/>
                </a:cubicBezTo>
                <a:lnTo>
                  <a:pt x="81886" y="1132764"/>
                </a:lnTo>
                <a:cubicBezTo>
                  <a:pt x="57150" y="1095660"/>
                  <a:pt x="27295" y="1058652"/>
                  <a:pt x="27295" y="1009934"/>
                </a:cubicBezTo>
                <a:lnTo>
                  <a:pt x="27295" y="832513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4176215" y="1883392"/>
            <a:ext cx="0" cy="3684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178487" y="2417936"/>
            <a:ext cx="0" cy="3684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208055" y="2952480"/>
            <a:ext cx="0" cy="3684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210327" y="3487024"/>
            <a:ext cx="0" cy="3684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226247" y="4021568"/>
            <a:ext cx="0" cy="3684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242167" y="4556112"/>
            <a:ext cx="0" cy="3684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271735" y="5090656"/>
            <a:ext cx="0" cy="3684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260359" y="5625200"/>
            <a:ext cx="0" cy="3684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4274007" y="6159744"/>
            <a:ext cx="2272" cy="143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37" idx="46"/>
          </p:cNvCxnSpPr>
          <p:nvPr/>
        </p:nvCxnSpPr>
        <p:spPr>
          <a:xfrm>
            <a:off x="7629099" y="1842448"/>
            <a:ext cx="0" cy="5754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604075" y="3373272"/>
            <a:ext cx="0" cy="5754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606347" y="4139824"/>
            <a:ext cx="0" cy="5754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622267" y="2504366"/>
            <a:ext cx="0" cy="5754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635915" y="4933678"/>
            <a:ext cx="0" cy="5754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143" idx="56"/>
          </p:cNvCxnSpPr>
          <p:nvPr/>
        </p:nvCxnSpPr>
        <p:spPr>
          <a:xfrm flipH="1">
            <a:off x="7651390" y="5727532"/>
            <a:ext cx="446" cy="6323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661852" y="1910688"/>
            <a:ext cx="0" cy="5345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664124" y="2554416"/>
            <a:ext cx="0" cy="5345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666396" y="3170840"/>
            <a:ext cx="0" cy="5345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681181" y="3835019"/>
            <a:ext cx="1136" cy="5004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698236" y="4499229"/>
            <a:ext cx="0" cy="5345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700513" y="5238478"/>
            <a:ext cx="0" cy="5345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689133" y="5841268"/>
            <a:ext cx="8848" cy="2604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7111789" y="1910688"/>
            <a:ext cx="0" cy="4367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7093513" y="2534504"/>
            <a:ext cx="0" cy="545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7109433" y="3191873"/>
            <a:ext cx="0" cy="545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7111705" y="3849242"/>
            <a:ext cx="0" cy="545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7113977" y="4506611"/>
            <a:ext cx="0" cy="545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7102601" y="5163980"/>
            <a:ext cx="0" cy="545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7129489" y="5821349"/>
            <a:ext cx="0" cy="279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32" idx="35"/>
          </p:cNvCxnSpPr>
          <p:nvPr/>
        </p:nvCxnSpPr>
        <p:spPr>
          <a:xfrm>
            <a:off x="5063319" y="1965278"/>
            <a:ext cx="0" cy="5049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5079239" y="2568062"/>
            <a:ext cx="0" cy="5049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5081512" y="3170846"/>
            <a:ext cx="0" cy="5569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5083783" y="3800926"/>
            <a:ext cx="0" cy="5049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5072407" y="4403710"/>
            <a:ext cx="0" cy="5049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5088330" y="4992846"/>
            <a:ext cx="0" cy="5049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5101889" y="5608924"/>
            <a:ext cx="1" cy="1908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32" idx="20"/>
          </p:cNvCxnSpPr>
          <p:nvPr/>
        </p:nvCxnSpPr>
        <p:spPr>
          <a:xfrm>
            <a:off x="6769290" y="1951630"/>
            <a:ext cx="0" cy="3957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6769290" y="2534504"/>
            <a:ext cx="0" cy="272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6785210" y="2946216"/>
            <a:ext cx="0" cy="272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801130" y="3357928"/>
            <a:ext cx="0" cy="272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6776106" y="3769640"/>
            <a:ext cx="0" cy="272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64730" y="4181352"/>
            <a:ext cx="0" cy="272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6780650" y="4593064"/>
            <a:ext cx="0" cy="272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6782922" y="5004776"/>
            <a:ext cx="0" cy="272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6826138" y="5416488"/>
            <a:ext cx="0" cy="272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H="1">
            <a:off x="5526244" y="1869744"/>
            <a:ext cx="1099" cy="3889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H="1">
            <a:off x="5514868" y="2336048"/>
            <a:ext cx="1099" cy="3889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>
            <a:off x="5517140" y="2802352"/>
            <a:ext cx="1099" cy="3889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H="1">
            <a:off x="5533060" y="3268656"/>
            <a:ext cx="1099" cy="3889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>
            <a:off x="5535332" y="3734960"/>
            <a:ext cx="1099" cy="3889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flipH="1">
            <a:off x="5537604" y="4201264"/>
            <a:ext cx="1099" cy="3889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flipH="1">
            <a:off x="5526228" y="4667568"/>
            <a:ext cx="1099" cy="3889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5543248" y="5133872"/>
            <a:ext cx="6591" cy="2608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stCxn id="6" idx="9"/>
          </p:cNvCxnSpPr>
          <p:nvPr/>
        </p:nvCxnSpPr>
        <p:spPr>
          <a:xfrm>
            <a:off x="6263301" y="1937982"/>
            <a:ext cx="0" cy="2399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6265573" y="2267806"/>
            <a:ext cx="0" cy="2399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6267845" y="2597630"/>
            <a:ext cx="0" cy="2399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6256469" y="2927454"/>
            <a:ext cx="0" cy="2399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6272389" y="3257278"/>
            <a:ext cx="0" cy="2399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6274661" y="3587102"/>
            <a:ext cx="0" cy="2399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6290581" y="3916926"/>
            <a:ext cx="0" cy="2399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6320149" y="4246750"/>
            <a:ext cx="0" cy="2399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6322421" y="4576574"/>
            <a:ext cx="0" cy="2399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6338341" y="4906398"/>
            <a:ext cx="0" cy="2399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6340613" y="5236222"/>
            <a:ext cx="0" cy="2399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" name="Freeform 142"/>
          <p:cNvSpPr/>
          <p:nvPr/>
        </p:nvSpPr>
        <p:spPr>
          <a:xfrm>
            <a:off x="3914114" y="5145206"/>
            <a:ext cx="3824623" cy="1368831"/>
          </a:xfrm>
          <a:custGeom>
            <a:avLst/>
            <a:gdLst>
              <a:gd name="connsiteX0" fmla="*/ 2060 w 3605525"/>
              <a:gd name="connsiteY0" fmla="*/ 1296537 h 1368831"/>
              <a:gd name="connsiteX1" fmla="*/ 70298 w 3605525"/>
              <a:gd name="connsiteY1" fmla="*/ 1255594 h 1368831"/>
              <a:gd name="connsiteX2" fmla="*/ 152185 w 3605525"/>
              <a:gd name="connsiteY2" fmla="*/ 1228298 h 1368831"/>
              <a:gd name="connsiteX3" fmla="*/ 234072 w 3605525"/>
              <a:gd name="connsiteY3" fmla="*/ 1187355 h 1368831"/>
              <a:gd name="connsiteX4" fmla="*/ 275015 w 3605525"/>
              <a:gd name="connsiteY4" fmla="*/ 1160060 h 1368831"/>
              <a:gd name="connsiteX5" fmla="*/ 356901 w 3605525"/>
              <a:gd name="connsiteY5" fmla="*/ 1132764 h 1368831"/>
              <a:gd name="connsiteX6" fmla="*/ 397845 w 3605525"/>
              <a:gd name="connsiteY6" fmla="*/ 1105469 h 1368831"/>
              <a:gd name="connsiteX7" fmla="*/ 493379 w 3605525"/>
              <a:gd name="connsiteY7" fmla="*/ 1078173 h 1368831"/>
              <a:gd name="connsiteX8" fmla="*/ 575266 w 3605525"/>
              <a:gd name="connsiteY8" fmla="*/ 1050878 h 1368831"/>
              <a:gd name="connsiteX9" fmla="*/ 616209 w 3605525"/>
              <a:gd name="connsiteY9" fmla="*/ 1037230 h 1368831"/>
              <a:gd name="connsiteX10" fmla="*/ 739039 w 3605525"/>
              <a:gd name="connsiteY10" fmla="*/ 955343 h 1368831"/>
              <a:gd name="connsiteX11" fmla="*/ 779982 w 3605525"/>
              <a:gd name="connsiteY11" fmla="*/ 928048 h 1368831"/>
              <a:gd name="connsiteX12" fmla="*/ 861869 w 3605525"/>
              <a:gd name="connsiteY12" fmla="*/ 873457 h 1368831"/>
              <a:gd name="connsiteX13" fmla="*/ 889164 w 3605525"/>
              <a:gd name="connsiteY13" fmla="*/ 832513 h 1368831"/>
              <a:gd name="connsiteX14" fmla="*/ 971051 w 3605525"/>
              <a:gd name="connsiteY14" fmla="*/ 805218 h 1368831"/>
              <a:gd name="connsiteX15" fmla="*/ 1093881 w 3605525"/>
              <a:gd name="connsiteY15" fmla="*/ 723331 h 1368831"/>
              <a:gd name="connsiteX16" fmla="*/ 1134824 w 3605525"/>
              <a:gd name="connsiteY16" fmla="*/ 696036 h 1368831"/>
              <a:gd name="connsiteX17" fmla="*/ 1189415 w 3605525"/>
              <a:gd name="connsiteY17" fmla="*/ 641445 h 1368831"/>
              <a:gd name="connsiteX18" fmla="*/ 1257654 w 3605525"/>
              <a:gd name="connsiteY18" fmla="*/ 586854 h 1368831"/>
              <a:gd name="connsiteX19" fmla="*/ 1380484 w 3605525"/>
              <a:gd name="connsiteY19" fmla="*/ 491319 h 1368831"/>
              <a:gd name="connsiteX20" fmla="*/ 1421427 w 3605525"/>
              <a:gd name="connsiteY20" fmla="*/ 464024 h 1368831"/>
              <a:gd name="connsiteX21" fmla="*/ 1462370 w 3605525"/>
              <a:gd name="connsiteY21" fmla="*/ 436728 h 1368831"/>
              <a:gd name="connsiteX22" fmla="*/ 1503313 w 3605525"/>
              <a:gd name="connsiteY22" fmla="*/ 423081 h 1368831"/>
              <a:gd name="connsiteX23" fmla="*/ 1585200 w 3605525"/>
              <a:gd name="connsiteY23" fmla="*/ 354842 h 1368831"/>
              <a:gd name="connsiteX24" fmla="*/ 1653439 w 3605525"/>
              <a:gd name="connsiteY24" fmla="*/ 286603 h 1368831"/>
              <a:gd name="connsiteX25" fmla="*/ 1680734 w 3605525"/>
              <a:gd name="connsiteY25" fmla="*/ 245660 h 1368831"/>
              <a:gd name="connsiteX26" fmla="*/ 1694382 w 3605525"/>
              <a:gd name="connsiteY26" fmla="*/ 204716 h 1368831"/>
              <a:gd name="connsiteX27" fmla="*/ 1735325 w 3605525"/>
              <a:gd name="connsiteY27" fmla="*/ 177421 h 1368831"/>
              <a:gd name="connsiteX28" fmla="*/ 1817212 w 3605525"/>
              <a:gd name="connsiteY28" fmla="*/ 109182 h 1368831"/>
              <a:gd name="connsiteX29" fmla="*/ 1844507 w 3605525"/>
              <a:gd name="connsiteY29" fmla="*/ 68239 h 1368831"/>
              <a:gd name="connsiteX30" fmla="*/ 1926394 w 3605525"/>
              <a:gd name="connsiteY30" fmla="*/ 0 h 1368831"/>
              <a:gd name="connsiteX31" fmla="*/ 1967337 w 3605525"/>
              <a:gd name="connsiteY31" fmla="*/ 13648 h 1368831"/>
              <a:gd name="connsiteX32" fmla="*/ 1994633 w 3605525"/>
              <a:gd name="connsiteY32" fmla="*/ 54591 h 1368831"/>
              <a:gd name="connsiteX33" fmla="*/ 2076519 w 3605525"/>
              <a:gd name="connsiteY33" fmla="*/ 122830 h 1368831"/>
              <a:gd name="connsiteX34" fmla="*/ 2103815 w 3605525"/>
              <a:gd name="connsiteY34" fmla="*/ 163773 h 1368831"/>
              <a:gd name="connsiteX35" fmla="*/ 2185701 w 3605525"/>
              <a:gd name="connsiteY35" fmla="*/ 218364 h 1368831"/>
              <a:gd name="connsiteX36" fmla="*/ 2267588 w 3605525"/>
              <a:gd name="connsiteY36" fmla="*/ 259307 h 1368831"/>
              <a:gd name="connsiteX37" fmla="*/ 2349475 w 3605525"/>
              <a:gd name="connsiteY37" fmla="*/ 313898 h 1368831"/>
              <a:gd name="connsiteX38" fmla="*/ 2431361 w 3605525"/>
              <a:gd name="connsiteY38" fmla="*/ 368490 h 1368831"/>
              <a:gd name="connsiteX39" fmla="*/ 2499600 w 3605525"/>
              <a:gd name="connsiteY39" fmla="*/ 423081 h 1368831"/>
              <a:gd name="connsiteX40" fmla="*/ 2526895 w 3605525"/>
              <a:gd name="connsiteY40" fmla="*/ 464024 h 1368831"/>
              <a:gd name="connsiteX41" fmla="*/ 2608782 w 3605525"/>
              <a:gd name="connsiteY41" fmla="*/ 532263 h 1368831"/>
              <a:gd name="connsiteX42" fmla="*/ 2622430 w 3605525"/>
              <a:gd name="connsiteY42" fmla="*/ 573206 h 1368831"/>
              <a:gd name="connsiteX43" fmla="*/ 2704316 w 3605525"/>
              <a:gd name="connsiteY43" fmla="*/ 627797 h 1368831"/>
              <a:gd name="connsiteX44" fmla="*/ 2758907 w 3605525"/>
              <a:gd name="connsiteY44" fmla="*/ 682388 h 1368831"/>
              <a:gd name="connsiteX45" fmla="*/ 2827146 w 3605525"/>
              <a:gd name="connsiteY45" fmla="*/ 736979 h 1368831"/>
              <a:gd name="connsiteX46" fmla="*/ 2895385 w 3605525"/>
              <a:gd name="connsiteY46" fmla="*/ 805218 h 1368831"/>
              <a:gd name="connsiteX47" fmla="*/ 2922681 w 3605525"/>
              <a:gd name="connsiteY47" fmla="*/ 846161 h 1368831"/>
              <a:gd name="connsiteX48" fmla="*/ 2963624 w 3605525"/>
              <a:gd name="connsiteY48" fmla="*/ 873457 h 1368831"/>
              <a:gd name="connsiteX49" fmla="*/ 3045510 w 3605525"/>
              <a:gd name="connsiteY49" fmla="*/ 955343 h 1368831"/>
              <a:gd name="connsiteX50" fmla="*/ 3127397 w 3605525"/>
              <a:gd name="connsiteY50" fmla="*/ 996287 h 1368831"/>
              <a:gd name="connsiteX51" fmla="*/ 3209284 w 3605525"/>
              <a:gd name="connsiteY51" fmla="*/ 1037230 h 1368831"/>
              <a:gd name="connsiteX52" fmla="*/ 3291170 w 3605525"/>
              <a:gd name="connsiteY52" fmla="*/ 1091821 h 1368831"/>
              <a:gd name="connsiteX53" fmla="*/ 3373057 w 3605525"/>
              <a:gd name="connsiteY53" fmla="*/ 1132764 h 1368831"/>
              <a:gd name="connsiteX54" fmla="*/ 3400352 w 3605525"/>
              <a:gd name="connsiteY54" fmla="*/ 1173707 h 1368831"/>
              <a:gd name="connsiteX55" fmla="*/ 3482239 w 3605525"/>
              <a:gd name="connsiteY55" fmla="*/ 1201003 h 1368831"/>
              <a:gd name="connsiteX56" fmla="*/ 3523182 w 3605525"/>
              <a:gd name="connsiteY56" fmla="*/ 1214651 h 1368831"/>
              <a:gd name="connsiteX57" fmla="*/ 3564125 w 3605525"/>
              <a:gd name="connsiteY57" fmla="*/ 1241946 h 1368831"/>
              <a:gd name="connsiteX58" fmla="*/ 3577773 w 3605525"/>
              <a:gd name="connsiteY58" fmla="*/ 1282890 h 1368831"/>
              <a:gd name="connsiteX59" fmla="*/ 3605069 w 3605525"/>
              <a:gd name="connsiteY59" fmla="*/ 1337481 h 1368831"/>
              <a:gd name="connsiteX60" fmla="*/ 3564125 w 3605525"/>
              <a:gd name="connsiteY60" fmla="*/ 1351128 h 1368831"/>
              <a:gd name="connsiteX61" fmla="*/ 3386704 w 3605525"/>
              <a:gd name="connsiteY61" fmla="*/ 1337481 h 1368831"/>
              <a:gd name="connsiteX62" fmla="*/ 3345761 w 3605525"/>
              <a:gd name="connsiteY62" fmla="*/ 1323833 h 1368831"/>
              <a:gd name="connsiteX63" fmla="*/ 2881737 w 3605525"/>
              <a:gd name="connsiteY63" fmla="*/ 1337481 h 1368831"/>
              <a:gd name="connsiteX64" fmla="*/ 2554191 w 3605525"/>
              <a:gd name="connsiteY64" fmla="*/ 1323833 h 1368831"/>
              <a:gd name="connsiteX65" fmla="*/ 2390418 w 3605525"/>
              <a:gd name="connsiteY65" fmla="*/ 1310185 h 1368831"/>
              <a:gd name="connsiteX66" fmla="*/ 1926394 w 3605525"/>
              <a:gd name="connsiteY66" fmla="*/ 1323833 h 1368831"/>
              <a:gd name="connsiteX67" fmla="*/ 1312245 w 3605525"/>
              <a:gd name="connsiteY67" fmla="*/ 1337481 h 1368831"/>
              <a:gd name="connsiteX68" fmla="*/ 820925 w 3605525"/>
              <a:gd name="connsiteY68" fmla="*/ 1323833 h 1368831"/>
              <a:gd name="connsiteX69" fmla="*/ 602561 w 3605525"/>
              <a:gd name="connsiteY69" fmla="*/ 1364776 h 1368831"/>
              <a:gd name="connsiteX70" fmla="*/ 329606 w 3605525"/>
              <a:gd name="connsiteY70" fmla="*/ 1337481 h 1368831"/>
              <a:gd name="connsiteX71" fmla="*/ 288663 w 3605525"/>
              <a:gd name="connsiteY71" fmla="*/ 1323833 h 1368831"/>
              <a:gd name="connsiteX72" fmla="*/ 152185 w 3605525"/>
              <a:gd name="connsiteY72" fmla="*/ 1296537 h 1368831"/>
              <a:gd name="connsiteX73" fmla="*/ 2060 w 3605525"/>
              <a:gd name="connsiteY73" fmla="*/ 1296537 h 136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3605525" h="1368831">
                <a:moveTo>
                  <a:pt x="2060" y="1296537"/>
                </a:moveTo>
                <a:cubicBezTo>
                  <a:pt x="-11588" y="1289713"/>
                  <a:pt x="46149" y="1266571"/>
                  <a:pt x="70298" y="1255594"/>
                </a:cubicBezTo>
                <a:cubicBezTo>
                  <a:pt x="96491" y="1243688"/>
                  <a:pt x="128245" y="1244258"/>
                  <a:pt x="152185" y="1228298"/>
                </a:cubicBezTo>
                <a:cubicBezTo>
                  <a:pt x="269520" y="1150076"/>
                  <a:pt x="121064" y="1243858"/>
                  <a:pt x="234072" y="1187355"/>
                </a:cubicBezTo>
                <a:cubicBezTo>
                  <a:pt x="248743" y="1180020"/>
                  <a:pt x="260026" y="1166722"/>
                  <a:pt x="275015" y="1160060"/>
                </a:cubicBezTo>
                <a:cubicBezTo>
                  <a:pt x="301307" y="1148375"/>
                  <a:pt x="332961" y="1148723"/>
                  <a:pt x="356901" y="1132764"/>
                </a:cubicBezTo>
                <a:cubicBezTo>
                  <a:pt x="370549" y="1123666"/>
                  <a:pt x="383174" y="1112804"/>
                  <a:pt x="397845" y="1105469"/>
                </a:cubicBezTo>
                <a:cubicBezTo>
                  <a:pt x="420780" y="1094002"/>
                  <a:pt x="471513" y="1084733"/>
                  <a:pt x="493379" y="1078173"/>
                </a:cubicBezTo>
                <a:cubicBezTo>
                  <a:pt x="520938" y="1069905"/>
                  <a:pt x="547970" y="1059976"/>
                  <a:pt x="575266" y="1050878"/>
                </a:cubicBezTo>
                <a:cubicBezTo>
                  <a:pt x="588914" y="1046329"/>
                  <a:pt x="604239" y="1045210"/>
                  <a:pt x="616209" y="1037230"/>
                </a:cubicBezTo>
                <a:lnTo>
                  <a:pt x="739039" y="955343"/>
                </a:lnTo>
                <a:cubicBezTo>
                  <a:pt x="752687" y="946245"/>
                  <a:pt x="768384" y="939646"/>
                  <a:pt x="779982" y="928048"/>
                </a:cubicBezTo>
                <a:cubicBezTo>
                  <a:pt x="831097" y="876931"/>
                  <a:pt x="802614" y="893207"/>
                  <a:pt x="861869" y="873457"/>
                </a:cubicBezTo>
                <a:cubicBezTo>
                  <a:pt x="870967" y="859809"/>
                  <a:pt x="875255" y="841206"/>
                  <a:pt x="889164" y="832513"/>
                </a:cubicBezTo>
                <a:cubicBezTo>
                  <a:pt x="913563" y="817264"/>
                  <a:pt x="971051" y="805218"/>
                  <a:pt x="971051" y="805218"/>
                </a:cubicBezTo>
                <a:lnTo>
                  <a:pt x="1093881" y="723331"/>
                </a:lnTo>
                <a:lnTo>
                  <a:pt x="1134824" y="696036"/>
                </a:lnTo>
                <a:cubicBezTo>
                  <a:pt x="1164602" y="606704"/>
                  <a:pt x="1123244" y="694384"/>
                  <a:pt x="1189415" y="641445"/>
                </a:cubicBezTo>
                <a:cubicBezTo>
                  <a:pt x="1277599" y="570896"/>
                  <a:pt x="1154744" y="621155"/>
                  <a:pt x="1257654" y="586854"/>
                </a:cubicBezTo>
                <a:cubicBezTo>
                  <a:pt x="1321793" y="522713"/>
                  <a:pt x="1282538" y="556616"/>
                  <a:pt x="1380484" y="491319"/>
                </a:cubicBezTo>
                <a:lnTo>
                  <a:pt x="1421427" y="464024"/>
                </a:lnTo>
                <a:cubicBezTo>
                  <a:pt x="1435075" y="454925"/>
                  <a:pt x="1446809" y="441915"/>
                  <a:pt x="1462370" y="436728"/>
                </a:cubicBezTo>
                <a:lnTo>
                  <a:pt x="1503313" y="423081"/>
                </a:lnTo>
                <a:cubicBezTo>
                  <a:pt x="1543570" y="396243"/>
                  <a:pt x="1552363" y="394247"/>
                  <a:pt x="1585200" y="354842"/>
                </a:cubicBezTo>
                <a:cubicBezTo>
                  <a:pt x="1642065" y="286603"/>
                  <a:pt x="1578375" y="336644"/>
                  <a:pt x="1653439" y="286603"/>
                </a:cubicBezTo>
                <a:cubicBezTo>
                  <a:pt x="1662537" y="272955"/>
                  <a:pt x="1673399" y="260331"/>
                  <a:pt x="1680734" y="245660"/>
                </a:cubicBezTo>
                <a:cubicBezTo>
                  <a:pt x="1687168" y="232793"/>
                  <a:pt x="1685395" y="215950"/>
                  <a:pt x="1694382" y="204716"/>
                </a:cubicBezTo>
                <a:cubicBezTo>
                  <a:pt x="1704628" y="191908"/>
                  <a:pt x="1722724" y="187921"/>
                  <a:pt x="1735325" y="177421"/>
                </a:cubicBezTo>
                <a:cubicBezTo>
                  <a:pt x="1840416" y="89846"/>
                  <a:pt x="1715552" y="176957"/>
                  <a:pt x="1817212" y="109182"/>
                </a:cubicBezTo>
                <a:cubicBezTo>
                  <a:pt x="1826310" y="95534"/>
                  <a:pt x="1834006" y="80840"/>
                  <a:pt x="1844507" y="68239"/>
                </a:cubicBezTo>
                <a:cubicBezTo>
                  <a:pt x="1877346" y="28832"/>
                  <a:pt x="1886135" y="26839"/>
                  <a:pt x="1926394" y="0"/>
                </a:cubicBezTo>
                <a:cubicBezTo>
                  <a:pt x="1940042" y="4549"/>
                  <a:pt x="1956103" y="4661"/>
                  <a:pt x="1967337" y="13648"/>
                </a:cubicBezTo>
                <a:cubicBezTo>
                  <a:pt x="1980145" y="23895"/>
                  <a:pt x="1984132" y="41990"/>
                  <a:pt x="1994633" y="54591"/>
                </a:cubicBezTo>
                <a:cubicBezTo>
                  <a:pt x="2027471" y="93997"/>
                  <a:pt x="2036261" y="95991"/>
                  <a:pt x="2076519" y="122830"/>
                </a:cubicBezTo>
                <a:cubicBezTo>
                  <a:pt x="2085618" y="136478"/>
                  <a:pt x="2091471" y="152972"/>
                  <a:pt x="2103815" y="163773"/>
                </a:cubicBezTo>
                <a:cubicBezTo>
                  <a:pt x="2128503" y="185375"/>
                  <a:pt x="2158406" y="200167"/>
                  <a:pt x="2185701" y="218364"/>
                </a:cubicBezTo>
                <a:cubicBezTo>
                  <a:pt x="2238614" y="253640"/>
                  <a:pt x="2211084" y="240473"/>
                  <a:pt x="2267588" y="259307"/>
                </a:cubicBezTo>
                <a:cubicBezTo>
                  <a:pt x="2294884" y="277504"/>
                  <a:pt x="2326278" y="290701"/>
                  <a:pt x="2349475" y="313898"/>
                </a:cubicBezTo>
                <a:cubicBezTo>
                  <a:pt x="2400590" y="365015"/>
                  <a:pt x="2372108" y="348738"/>
                  <a:pt x="2431361" y="368490"/>
                </a:cubicBezTo>
                <a:cubicBezTo>
                  <a:pt x="2509590" y="485830"/>
                  <a:pt x="2405424" y="347740"/>
                  <a:pt x="2499600" y="423081"/>
                </a:cubicBezTo>
                <a:cubicBezTo>
                  <a:pt x="2512408" y="433328"/>
                  <a:pt x="2516394" y="451423"/>
                  <a:pt x="2526895" y="464024"/>
                </a:cubicBezTo>
                <a:cubicBezTo>
                  <a:pt x="2559732" y="503428"/>
                  <a:pt x="2568526" y="505425"/>
                  <a:pt x="2608782" y="532263"/>
                </a:cubicBezTo>
                <a:cubicBezTo>
                  <a:pt x="2613331" y="545911"/>
                  <a:pt x="2612258" y="563034"/>
                  <a:pt x="2622430" y="573206"/>
                </a:cubicBezTo>
                <a:cubicBezTo>
                  <a:pt x="2645627" y="596403"/>
                  <a:pt x="2704316" y="627797"/>
                  <a:pt x="2704316" y="627797"/>
                </a:cubicBezTo>
                <a:cubicBezTo>
                  <a:pt x="2734093" y="717127"/>
                  <a:pt x="2692736" y="629452"/>
                  <a:pt x="2758907" y="682388"/>
                </a:cubicBezTo>
                <a:cubicBezTo>
                  <a:pt x="2847096" y="752939"/>
                  <a:pt x="2724235" y="702674"/>
                  <a:pt x="2827146" y="736979"/>
                </a:cubicBezTo>
                <a:cubicBezTo>
                  <a:pt x="2899935" y="846160"/>
                  <a:pt x="2804400" y="714233"/>
                  <a:pt x="2895385" y="805218"/>
                </a:cubicBezTo>
                <a:cubicBezTo>
                  <a:pt x="2906983" y="816816"/>
                  <a:pt x="2911083" y="834563"/>
                  <a:pt x="2922681" y="846161"/>
                </a:cubicBezTo>
                <a:cubicBezTo>
                  <a:pt x="2934279" y="857759"/>
                  <a:pt x="2951365" y="862560"/>
                  <a:pt x="2963624" y="873457"/>
                </a:cubicBezTo>
                <a:cubicBezTo>
                  <a:pt x="2992475" y="899102"/>
                  <a:pt x="3013392" y="933931"/>
                  <a:pt x="3045510" y="955343"/>
                </a:cubicBezTo>
                <a:cubicBezTo>
                  <a:pt x="3162847" y="1033567"/>
                  <a:pt x="3014392" y="939784"/>
                  <a:pt x="3127397" y="996287"/>
                </a:cubicBezTo>
                <a:cubicBezTo>
                  <a:pt x="3233221" y="1049199"/>
                  <a:pt x="3106372" y="1002926"/>
                  <a:pt x="3209284" y="1037230"/>
                </a:cubicBezTo>
                <a:cubicBezTo>
                  <a:pt x="3286897" y="1114843"/>
                  <a:pt x="3212167" y="1052319"/>
                  <a:pt x="3291170" y="1091821"/>
                </a:cubicBezTo>
                <a:cubicBezTo>
                  <a:pt x="3396994" y="1144733"/>
                  <a:pt x="3270145" y="1098460"/>
                  <a:pt x="3373057" y="1132764"/>
                </a:cubicBezTo>
                <a:cubicBezTo>
                  <a:pt x="3382155" y="1146412"/>
                  <a:pt x="3386443" y="1165014"/>
                  <a:pt x="3400352" y="1173707"/>
                </a:cubicBezTo>
                <a:cubicBezTo>
                  <a:pt x="3424751" y="1188956"/>
                  <a:pt x="3454943" y="1191904"/>
                  <a:pt x="3482239" y="1201003"/>
                </a:cubicBezTo>
                <a:cubicBezTo>
                  <a:pt x="3495887" y="1205552"/>
                  <a:pt x="3511212" y="1206671"/>
                  <a:pt x="3523182" y="1214651"/>
                </a:cubicBezTo>
                <a:lnTo>
                  <a:pt x="3564125" y="1241946"/>
                </a:lnTo>
                <a:cubicBezTo>
                  <a:pt x="3568674" y="1255594"/>
                  <a:pt x="3572106" y="1269667"/>
                  <a:pt x="3577773" y="1282890"/>
                </a:cubicBezTo>
                <a:cubicBezTo>
                  <a:pt x="3585787" y="1301590"/>
                  <a:pt x="3609059" y="1317531"/>
                  <a:pt x="3605069" y="1337481"/>
                </a:cubicBezTo>
                <a:cubicBezTo>
                  <a:pt x="3602248" y="1351588"/>
                  <a:pt x="3577773" y="1346579"/>
                  <a:pt x="3564125" y="1351128"/>
                </a:cubicBezTo>
                <a:cubicBezTo>
                  <a:pt x="3504985" y="1346579"/>
                  <a:pt x="3445561" y="1344838"/>
                  <a:pt x="3386704" y="1337481"/>
                </a:cubicBezTo>
                <a:cubicBezTo>
                  <a:pt x="3372429" y="1335697"/>
                  <a:pt x="3360147" y="1323833"/>
                  <a:pt x="3345761" y="1323833"/>
                </a:cubicBezTo>
                <a:cubicBezTo>
                  <a:pt x="3191019" y="1323833"/>
                  <a:pt x="3036412" y="1332932"/>
                  <a:pt x="2881737" y="1337481"/>
                </a:cubicBezTo>
                <a:lnTo>
                  <a:pt x="2554191" y="1323833"/>
                </a:lnTo>
                <a:cubicBezTo>
                  <a:pt x="2499495" y="1320794"/>
                  <a:pt x="2445198" y="1310185"/>
                  <a:pt x="2390418" y="1310185"/>
                </a:cubicBezTo>
                <a:cubicBezTo>
                  <a:pt x="2235676" y="1310185"/>
                  <a:pt x="2081069" y="1319284"/>
                  <a:pt x="1926394" y="1323833"/>
                </a:cubicBezTo>
                <a:cubicBezTo>
                  <a:pt x="1676135" y="1407251"/>
                  <a:pt x="1873270" y="1351865"/>
                  <a:pt x="1312245" y="1337481"/>
                </a:cubicBezTo>
                <a:cubicBezTo>
                  <a:pt x="939254" y="1305046"/>
                  <a:pt x="1103064" y="1302130"/>
                  <a:pt x="820925" y="1323833"/>
                </a:cubicBezTo>
                <a:cubicBezTo>
                  <a:pt x="695666" y="1365586"/>
                  <a:pt x="767668" y="1348265"/>
                  <a:pt x="602561" y="1364776"/>
                </a:cubicBezTo>
                <a:cubicBezTo>
                  <a:pt x="483511" y="1356839"/>
                  <a:pt x="428000" y="1362079"/>
                  <a:pt x="329606" y="1337481"/>
                </a:cubicBezTo>
                <a:cubicBezTo>
                  <a:pt x="315650" y="1333992"/>
                  <a:pt x="302706" y="1326954"/>
                  <a:pt x="288663" y="1323833"/>
                </a:cubicBezTo>
                <a:cubicBezTo>
                  <a:pt x="193790" y="1302750"/>
                  <a:pt x="229883" y="1319846"/>
                  <a:pt x="152185" y="1296537"/>
                </a:cubicBezTo>
                <a:cubicBezTo>
                  <a:pt x="46815" y="1264926"/>
                  <a:pt x="15708" y="1303361"/>
                  <a:pt x="2060" y="129653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TextBox 161"/>
          <p:cNvSpPr txBox="1"/>
          <p:nvPr/>
        </p:nvSpPr>
        <p:spPr>
          <a:xfrm>
            <a:off x="3914114" y="241421"/>
            <a:ext cx="41097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b="1" dirty="0" smtClean="0"/>
              <a:t>সমোন্নতি রেখা ও তার পার্শ্বচিত্র</a:t>
            </a:r>
            <a:endParaRPr lang="en-US" sz="2000" b="1" dirty="0"/>
          </a:p>
        </p:txBody>
      </p:sp>
      <p:sp>
        <p:nvSpPr>
          <p:cNvPr id="163" name="TextBox 162"/>
          <p:cNvSpPr txBox="1"/>
          <p:nvPr/>
        </p:nvSpPr>
        <p:spPr>
          <a:xfrm>
            <a:off x="3418128" y="6524644"/>
            <a:ext cx="5034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/>
              <a:t>চিত্র </a:t>
            </a:r>
            <a:r>
              <a:rPr lang="bn-IN" b="1" dirty="0" smtClean="0"/>
              <a:t> : </a:t>
            </a:r>
            <a:r>
              <a:rPr lang="bn-IN" dirty="0" smtClean="0"/>
              <a:t>পাহাড়</a:t>
            </a:r>
            <a:endParaRPr lang="en-US" dirty="0"/>
          </a:p>
        </p:txBody>
      </p:sp>
      <p:sp>
        <p:nvSpPr>
          <p:cNvPr id="164" name="Rectangle 163"/>
          <p:cNvSpPr/>
          <p:nvPr/>
        </p:nvSpPr>
        <p:spPr>
          <a:xfrm>
            <a:off x="1255594" y="154116"/>
            <a:ext cx="9444595" cy="67038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extBox 115"/>
          <p:cNvSpPr txBox="1"/>
          <p:nvPr/>
        </p:nvSpPr>
        <p:spPr>
          <a:xfrm>
            <a:off x="5580629" y="1744522"/>
            <a:ext cx="698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৯</a:t>
            </a:r>
            <a:r>
              <a:rPr lang="bn-IN" sz="1100" dirty="0" smtClean="0"/>
              <a:t>০০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5776608" y="1381311"/>
            <a:ext cx="980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৮০০’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6037634" y="1110728"/>
            <a:ext cx="980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৭</a:t>
            </a:r>
            <a:r>
              <a:rPr lang="bn-IN" dirty="0" smtClean="0"/>
              <a:t>০০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6801130" y="1235654"/>
            <a:ext cx="980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৬০০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8677876" y="4868166"/>
            <a:ext cx="980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১০০</a:t>
            </a:r>
            <a:r>
              <a:rPr lang="bn-IN" dirty="0" smtClean="0"/>
              <a:t>০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129" name="TextBox 128"/>
          <p:cNvSpPr txBox="1"/>
          <p:nvPr/>
        </p:nvSpPr>
        <p:spPr>
          <a:xfrm>
            <a:off x="8693091" y="5264313"/>
            <a:ext cx="980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৯০০’</a:t>
            </a:r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8613077" y="5608924"/>
            <a:ext cx="980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৮</a:t>
            </a:r>
            <a:r>
              <a:rPr lang="bn-IN" dirty="0" smtClean="0"/>
              <a:t>০০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131" name="TextBox 130"/>
          <p:cNvSpPr txBox="1"/>
          <p:nvPr/>
        </p:nvSpPr>
        <p:spPr>
          <a:xfrm>
            <a:off x="8729227" y="6291214"/>
            <a:ext cx="980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৬০০</a:t>
            </a:r>
            <a:r>
              <a:rPr lang="en-US" dirty="0" smtClean="0"/>
              <a:t>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486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32" grpId="0" animBg="1"/>
      <p:bldP spid="33" grpId="0" animBg="1"/>
      <p:bldP spid="37" grpId="0" animBg="1"/>
      <p:bldP spid="143" grpId="0" animBg="1"/>
      <p:bldP spid="162" grpId="0"/>
      <p:bldP spid="163" grpId="0"/>
      <p:bldP spid="164" grpId="0" animBg="1"/>
      <p:bldP spid="116" grpId="0"/>
      <p:bldP spid="117" grpId="0"/>
      <p:bldP spid="118" grpId="0"/>
      <p:bldP spid="119" grpId="0"/>
      <p:bldP spid="128" grpId="0"/>
      <p:bldP spid="129" grpId="0"/>
      <p:bldP spid="130" grpId="0"/>
      <p:bldP spid="1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63923" y="621388"/>
            <a:ext cx="5472752" cy="56365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111691" y="2497534"/>
            <a:ext cx="54863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111691" y="1439833"/>
            <a:ext cx="5486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098044" y="5888582"/>
            <a:ext cx="54863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111691" y="5442751"/>
            <a:ext cx="54863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098044" y="5138378"/>
            <a:ext cx="54863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111691" y="4096597"/>
            <a:ext cx="54863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098044" y="4426417"/>
            <a:ext cx="54863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098044" y="4797182"/>
            <a:ext cx="54863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635089" y="1148092"/>
            <a:ext cx="1487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২</a:t>
            </a:r>
            <a:r>
              <a:rPr lang="en-US" dirty="0" smtClean="0"/>
              <a:t>০০‌‌‍‍’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265160" y="1120796"/>
            <a:ext cx="1487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১০০‌‌‍‍’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700447" y="3898283"/>
            <a:ext cx="1487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৭০০’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632211" y="4257253"/>
            <a:ext cx="1487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৬</a:t>
            </a:r>
            <a:r>
              <a:rPr lang="en-US" dirty="0" smtClean="0"/>
              <a:t>০০‌‌‍‍’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666329" y="4596257"/>
            <a:ext cx="1487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৫</a:t>
            </a:r>
            <a:r>
              <a:rPr lang="en-US" dirty="0" smtClean="0"/>
              <a:t>০০‌‌‍‍’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618561" y="4932396"/>
            <a:ext cx="1487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৪</a:t>
            </a:r>
            <a:r>
              <a:rPr lang="en-US" dirty="0" smtClean="0"/>
              <a:t>০০‌‌‍‍’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677702" y="5236775"/>
            <a:ext cx="1487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৩</a:t>
            </a:r>
            <a:r>
              <a:rPr lang="en-US" dirty="0" smtClean="0"/>
              <a:t>০০‌‌‍‍’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700448" y="5606528"/>
            <a:ext cx="1487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২</a:t>
            </a:r>
            <a:r>
              <a:rPr lang="en-US" dirty="0" smtClean="0"/>
              <a:t>০০‌‌‍‍’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775511" y="5888582"/>
            <a:ext cx="1487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১০০‌‌‍‍’</a:t>
            </a:r>
            <a:endParaRPr lang="en-US" dirty="0"/>
          </a:p>
        </p:txBody>
      </p:sp>
      <p:sp>
        <p:nvSpPr>
          <p:cNvPr id="24" name="Freeform 23"/>
          <p:cNvSpPr/>
          <p:nvPr/>
        </p:nvSpPr>
        <p:spPr>
          <a:xfrm>
            <a:off x="6755643" y="846155"/>
            <a:ext cx="641445" cy="1323833"/>
          </a:xfrm>
          <a:custGeom>
            <a:avLst/>
            <a:gdLst>
              <a:gd name="connsiteX0" fmla="*/ 0 w 641445"/>
              <a:gd name="connsiteY0" fmla="*/ 0 h 1323833"/>
              <a:gd name="connsiteX1" fmla="*/ 136477 w 641445"/>
              <a:gd name="connsiteY1" fmla="*/ 27296 h 1323833"/>
              <a:gd name="connsiteX2" fmla="*/ 218364 w 641445"/>
              <a:gd name="connsiteY2" fmla="*/ 54591 h 1323833"/>
              <a:gd name="connsiteX3" fmla="*/ 300250 w 641445"/>
              <a:gd name="connsiteY3" fmla="*/ 109182 h 1323833"/>
              <a:gd name="connsiteX4" fmla="*/ 341194 w 641445"/>
              <a:gd name="connsiteY4" fmla="*/ 136478 h 1323833"/>
              <a:gd name="connsiteX5" fmla="*/ 368489 w 641445"/>
              <a:gd name="connsiteY5" fmla="*/ 177421 h 1323833"/>
              <a:gd name="connsiteX6" fmla="*/ 450376 w 641445"/>
              <a:gd name="connsiteY6" fmla="*/ 245660 h 1323833"/>
              <a:gd name="connsiteX7" fmla="*/ 477671 w 641445"/>
              <a:gd name="connsiteY7" fmla="*/ 286603 h 1323833"/>
              <a:gd name="connsiteX8" fmla="*/ 518615 w 641445"/>
              <a:gd name="connsiteY8" fmla="*/ 327546 h 1323833"/>
              <a:gd name="connsiteX9" fmla="*/ 545910 w 641445"/>
              <a:gd name="connsiteY9" fmla="*/ 423081 h 1323833"/>
              <a:gd name="connsiteX10" fmla="*/ 573206 w 641445"/>
              <a:gd name="connsiteY10" fmla="*/ 504967 h 1323833"/>
              <a:gd name="connsiteX11" fmla="*/ 586853 w 641445"/>
              <a:gd name="connsiteY11" fmla="*/ 545911 h 1323833"/>
              <a:gd name="connsiteX12" fmla="*/ 614149 w 641445"/>
              <a:gd name="connsiteY12" fmla="*/ 586854 h 1323833"/>
              <a:gd name="connsiteX13" fmla="*/ 641445 w 641445"/>
              <a:gd name="connsiteY13" fmla="*/ 696036 h 1323833"/>
              <a:gd name="connsiteX14" fmla="*/ 600501 w 641445"/>
              <a:gd name="connsiteY14" fmla="*/ 968991 h 1323833"/>
              <a:gd name="connsiteX15" fmla="*/ 545910 w 641445"/>
              <a:gd name="connsiteY15" fmla="*/ 1050878 h 1323833"/>
              <a:gd name="connsiteX16" fmla="*/ 532262 w 641445"/>
              <a:gd name="connsiteY16" fmla="*/ 1091821 h 1323833"/>
              <a:gd name="connsiteX17" fmla="*/ 477671 w 641445"/>
              <a:gd name="connsiteY17" fmla="*/ 1173708 h 1323833"/>
              <a:gd name="connsiteX18" fmla="*/ 423080 w 641445"/>
              <a:gd name="connsiteY18" fmla="*/ 1241946 h 1323833"/>
              <a:gd name="connsiteX19" fmla="*/ 395785 w 641445"/>
              <a:gd name="connsiteY19" fmla="*/ 1282890 h 1323833"/>
              <a:gd name="connsiteX20" fmla="*/ 354842 w 641445"/>
              <a:gd name="connsiteY20" fmla="*/ 1296538 h 1323833"/>
              <a:gd name="connsiteX21" fmla="*/ 313898 w 641445"/>
              <a:gd name="connsiteY21" fmla="*/ 1323833 h 1323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41445" h="1323833">
                <a:moveTo>
                  <a:pt x="0" y="0"/>
                </a:moveTo>
                <a:cubicBezTo>
                  <a:pt x="55339" y="9223"/>
                  <a:pt x="85576" y="12026"/>
                  <a:pt x="136477" y="27296"/>
                </a:cubicBezTo>
                <a:cubicBezTo>
                  <a:pt x="164036" y="35564"/>
                  <a:pt x="218364" y="54591"/>
                  <a:pt x="218364" y="54591"/>
                </a:cubicBezTo>
                <a:lnTo>
                  <a:pt x="300250" y="109182"/>
                </a:lnTo>
                <a:lnTo>
                  <a:pt x="341194" y="136478"/>
                </a:lnTo>
                <a:cubicBezTo>
                  <a:pt x="350292" y="150126"/>
                  <a:pt x="357988" y="164820"/>
                  <a:pt x="368489" y="177421"/>
                </a:cubicBezTo>
                <a:cubicBezTo>
                  <a:pt x="401326" y="216825"/>
                  <a:pt x="410120" y="218822"/>
                  <a:pt x="450376" y="245660"/>
                </a:cubicBezTo>
                <a:cubicBezTo>
                  <a:pt x="459474" y="259308"/>
                  <a:pt x="467170" y="274002"/>
                  <a:pt x="477671" y="286603"/>
                </a:cubicBezTo>
                <a:cubicBezTo>
                  <a:pt x="490027" y="301430"/>
                  <a:pt x="507909" y="311487"/>
                  <a:pt x="518615" y="327546"/>
                </a:cubicBezTo>
                <a:cubicBezTo>
                  <a:pt x="526951" y="340051"/>
                  <a:pt x="543430" y="414814"/>
                  <a:pt x="545910" y="423081"/>
                </a:cubicBezTo>
                <a:cubicBezTo>
                  <a:pt x="554178" y="450639"/>
                  <a:pt x="564108" y="477672"/>
                  <a:pt x="573206" y="504967"/>
                </a:cubicBezTo>
                <a:cubicBezTo>
                  <a:pt x="577755" y="518615"/>
                  <a:pt x="578873" y="533941"/>
                  <a:pt x="586853" y="545911"/>
                </a:cubicBezTo>
                <a:cubicBezTo>
                  <a:pt x="595952" y="559559"/>
                  <a:pt x="606813" y="572183"/>
                  <a:pt x="614149" y="586854"/>
                </a:cubicBezTo>
                <a:cubicBezTo>
                  <a:pt x="628138" y="614832"/>
                  <a:pt x="636254" y="670081"/>
                  <a:pt x="641445" y="696036"/>
                </a:cubicBezTo>
                <a:cubicBezTo>
                  <a:pt x="638393" y="738761"/>
                  <a:pt x="642291" y="906306"/>
                  <a:pt x="600501" y="968991"/>
                </a:cubicBezTo>
                <a:cubicBezTo>
                  <a:pt x="582304" y="996287"/>
                  <a:pt x="556284" y="1019756"/>
                  <a:pt x="545910" y="1050878"/>
                </a:cubicBezTo>
                <a:cubicBezTo>
                  <a:pt x="541361" y="1064526"/>
                  <a:pt x="539248" y="1079245"/>
                  <a:pt x="532262" y="1091821"/>
                </a:cubicBezTo>
                <a:cubicBezTo>
                  <a:pt x="516330" y="1120498"/>
                  <a:pt x="477671" y="1173708"/>
                  <a:pt x="477671" y="1173708"/>
                </a:cubicBezTo>
                <a:cubicBezTo>
                  <a:pt x="451103" y="1253417"/>
                  <a:pt x="484813" y="1180213"/>
                  <a:pt x="423080" y="1241946"/>
                </a:cubicBezTo>
                <a:cubicBezTo>
                  <a:pt x="411482" y="1253544"/>
                  <a:pt x="408593" y="1272643"/>
                  <a:pt x="395785" y="1282890"/>
                </a:cubicBezTo>
                <a:cubicBezTo>
                  <a:pt x="384552" y="1291877"/>
                  <a:pt x="367709" y="1290104"/>
                  <a:pt x="354842" y="1296538"/>
                </a:cubicBezTo>
                <a:cubicBezTo>
                  <a:pt x="340171" y="1303873"/>
                  <a:pt x="313898" y="1323833"/>
                  <a:pt x="313898" y="1323833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127845" y="873451"/>
            <a:ext cx="600501" cy="1392071"/>
          </a:xfrm>
          <a:custGeom>
            <a:avLst/>
            <a:gdLst>
              <a:gd name="connsiteX0" fmla="*/ 0 w 600501"/>
              <a:gd name="connsiteY0" fmla="*/ 0 h 1392071"/>
              <a:gd name="connsiteX1" fmla="*/ 68239 w 600501"/>
              <a:gd name="connsiteY1" fmla="*/ 54591 h 1392071"/>
              <a:gd name="connsiteX2" fmla="*/ 109182 w 600501"/>
              <a:gd name="connsiteY2" fmla="*/ 68239 h 1392071"/>
              <a:gd name="connsiteX3" fmla="*/ 191068 w 600501"/>
              <a:gd name="connsiteY3" fmla="*/ 122830 h 1392071"/>
              <a:gd name="connsiteX4" fmla="*/ 232012 w 600501"/>
              <a:gd name="connsiteY4" fmla="*/ 150125 h 1392071"/>
              <a:gd name="connsiteX5" fmla="*/ 272955 w 600501"/>
              <a:gd name="connsiteY5" fmla="*/ 163773 h 1392071"/>
              <a:gd name="connsiteX6" fmla="*/ 354842 w 600501"/>
              <a:gd name="connsiteY6" fmla="*/ 218364 h 1392071"/>
              <a:gd name="connsiteX7" fmla="*/ 464024 w 600501"/>
              <a:gd name="connsiteY7" fmla="*/ 382137 h 1392071"/>
              <a:gd name="connsiteX8" fmla="*/ 491319 w 600501"/>
              <a:gd name="connsiteY8" fmla="*/ 423080 h 1392071"/>
              <a:gd name="connsiteX9" fmla="*/ 532262 w 600501"/>
              <a:gd name="connsiteY9" fmla="*/ 450376 h 1392071"/>
              <a:gd name="connsiteX10" fmla="*/ 545910 w 600501"/>
              <a:gd name="connsiteY10" fmla="*/ 491319 h 1392071"/>
              <a:gd name="connsiteX11" fmla="*/ 573206 w 600501"/>
              <a:gd name="connsiteY11" fmla="*/ 532262 h 1392071"/>
              <a:gd name="connsiteX12" fmla="*/ 600501 w 600501"/>
              <a:gd name="connsiteY12" fmla="*/ 614149 h 1392071"/>
              <a:gd name="connsiteX13" fmla="*/ 586854 w 600501"/>
              <a:gd name="connsiteY13" fmla="*/ 846161 h 1392071"/>
              <a:gd name="connsiteX14" fmla="*/ 545910 w 600501"/>
              <a:gd name="connsiteY14" fmla="*/ 928048 h 1392071"/>
              <a:gd name="connsiteX15" fmla="*/ 532262 w 600501"/>
              <a:gd name="connsiteY15" fmla="*/ 968991 h 1392071"/>
              <a:gd name="connsiteX16" fmla="*/ 504967 w 600501"/>
              <a:gd name="connsiteY16" fmla="*/ 1009934 h 1392071"/>
              <a:gd name="connsiteX17" fmla="*/ 491319 w 600501"/>
              <a:gd name="connsiteY17" fmla="*/ 1050877 h 1392071"/>
              <a:gd name="connsiteX18" fmla="*/ 436728 w 600501"/>
              <a:gd name="connsiteY18" fmla="*/ 1132764 h 1392071"/>
              <a:gd name="connsiteX19" fmla="*/ 382137 w 600501"/>
              <a:gd name="connsiteY19" fmla="*/ 1214650 h 1392071"/>
              <a:gd name="connsiteX20" fmla="*/ 327546 w 600501"/>
              <a:gd name="connsiteY20" fmla="*/ 1296537 h 1392071"/>
              <a:gd name="connsiteX21" fmla="*/ 313898 w 600501"/>
              <a:gd name="connsiteY21" fmla="*/ 1337480 h 1392071"/>
              <a:gd name="connsiteX22" fmla="*/ 259307 w 600501"/>
              <a:gd name="connsiteY22" fmla="*/ 1392071 h 1392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00501" h="1392071">
                <a:moveTo>
                  <a:pt x="0" y="0"/>
                </a:moveTo>
                <a:cubicBezTo>
                  <a:pt x="22746" y="18197"/>
                  <a:pt x="43537" y="39152"/>
                  <a:pt x="68239" y="54591"/>
                </a:cubicBezTo>
                <a:cubicBezTo>
                  <a:pt x="80438" y="62216"/>
                  <a:pt x="96606" y="61253"/>
                  <a:pt x="109182" y="68239"/>
                </a:cubicBezTo>
                <a:cubicBezTo>
                  <a:pt x="137859" y="84171"/>
                  <a:pt x="163773" y="104633"/>
                  <a:pt x="191068" y="122830"/>
                </a:cubicBezTo>
                <a:cubicBezTo>
                  <a:pt x="204716" y="131929"/>
                  <a:pt x="216451" y="144938"/>
                  <a:pt x="232012" y="150125"/>
                </a:cubicBezTo>
                <a:cubicBezTo>
                  <a:pt x="245660" y="154674"/>
                  <a:pt x="260379" y="156787"/>
                  <a:pt x="272955" y="163773"/>
                </a:cubicBezTo>
                <a:cubicBezTo>
                  <a:pt x="301632" y="179705"/>
                  <a:pt x="354842" y="218364"/>
                  <a:pt x="354842" y="218364"/>
                </a:cubicBezTo>
                <a:lnTo>
                  <a:pt x="464024" y="382137"/>
                </a:lnTo>
                <a:cubicBezTo>
                  <a:pt x="473122" y="395785"/>
                  <a:pt x="477671" y="413981"/>
                  <a:pt x="491319" y="423080"/>
                </a:cubicBezTo>
                <a:lnTo>
                  <a:pt x="532262" y="450376"/>
                </a:lnTo>
                <a:cubicBezTo>
                  <a:pt x="536811" y="464024"/>
                  <a:pt x="539476" y="478452"/>
                  <a:pt x="545910" y="491319"/>
                </a:cubicBezTo>
                <a:cubicBezTo>
                  <a:pt x="553246" y="505990"/>
                  <a:pt x="566544" y="517273"/>
                  <a:pt x="573206" y="532262"/>
                </a:cubicBezTo>
                <a:cubicBezTo>
                  <a:pt x="584891" y="558554"/>
                  <a:pt x="600501" y="614149"/>
                  <a:pt x="600501" y="614149"/>
                </a:cubicBezTo>
                <a:cubicBezTo>
                  <a:pt x="595952" y="691486"/>
                  <a:pt x="594563" y="769074"/>
                  <a:pt x="586854" y="846161"/>
                </a:cubicBezTo>
                <a:cubicBezTo>
                  <a:pt x="582566" y="889039"/>
                  <a:pt x="564599" y="890671"/>
                  <a:pt x="545910" y="928048"/>
                </a:cubicBezTo>
                <a:cubicBezTo>
                  <a:pt x="539476" y="940915"/>
                  <a:pt x="538696" y="956124"/>
                  <a:pt x="532262" y="968991"/>
                </a:cubicBezTo>
                <a:cubicBezTo>
                  <a:pt x="524927" y="983662"/>
                  <a:pt x="512302" y="995263"/>
                  <a:pt x="504967" y="1009934"/>
                </a:cubicBezTo>
                <a:cubicBezTo>
                  <a:pt x="498533" y="1022801"/>
                  <a:pt x="498305" y="1038301"/>
                  <a:pt x="491319" y="1050877"/>
                </a:cubicBezTo>
                <a:cubicBezTo>
                  <a:pt x="475387" y="1079554"/>
                  <a:pt x="447102" y="1101642"/>
                  <a:pt x="436728" y="1132764"/>
                </a:cubicBezTo>
                <a:cubicBezTo>
                  <a:pt x="416976" y="1192017"/>
                  <a:pt x="433252" y="1163535"/>
                  <a:pt x="382137" y="1214650"/>
                </a:cubicBezTo>
                <a:cubicBezTo>
                  <a:pt x="349686" y="1312004"/>
                  <a:pt x="395700" y="1194307"/>
                  <a:pt x="327546" y="1296537"/>
                </a:cubicBezTo>
                <a:cubicBezTo>
                  <a:pt x="319566" y="1308507"/>
                  <a:pt x="322885" y="1326246"/>
                  <a:pt x="313898" y="1337480"/>
                </a:cubicBezTo>
                <a:cubicBezTo>
                  <a:pt x="226060" y="1447277"/>
                  <a:pt x="304124" y="1302440"/>
                  <a:pt x="259307" y="1392071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459104" y="900746"/>
            <a:ext cx="532263" cy="1405731"/>
          </a:xfrm>
          <a:custGeom>
            <a:avLst/>
            <a:gdLst>
              <a:gd name="connsiteX0" fmla="*/ 0 w 532263"/>
              <a:gd name="connsiteY0" fmla="*/ 0 h 1405731"/>
              <a:gd name="connsiteX1" fmla="*/ 68239 w 532263"/>
              <a:gd name="connsiteY1" fmla="*/ 40944 h 1405731"/>
              <a:gd name="connsiteX2" fmla="*/ 109183 w 532263"/>
              <a:gd name="connsiteY2" fmla="*/ 54591 h 1405731"/>
              <a:gd name="connsiteX3" fmla="*/ 191069 w 532263"/>
              <a:gd name="connsiteY3" fmla="*/ 109182 h 1405731"/>
              <a:gd name="connsiteX4" fmla="*/ 232012 w 532263"/>
              <a:gd name="connsiteY4" fmla="*/ 136478 h 1405731"/>
              <a:gd name="connsiteX5" fmla="*/ 272956 w 532263"/>
              <a:gd name="connsiteY5" fmla="*/ 163773 h 1405731"/>
              <a:gd name="connsiteX6" fmla="*/ 341195 w 532263"/>
              <a:gd name="connsiteY6" fmla="*/ 245660 h 1405731"/>
              <a:gd name="connsiteX7" fmla="*/ 423081 w 532263"/>
              <a:gd name="connsiteY7" fmla="*/ 300251 h 1405731"/>
              <a:gd name="connsiteX8" fmla="*/ 436729 w 532263"/>
              <a:gd name="connsiteY8" fmla="*/ 341194 h 1405731"/>
              <a:gd name="connsiteX9" fmla="*/ 477672 w 532263"/>
              <a:gd name="connsiteY9" fmla="*/ 368490 h 1405731"/>
              <a:gd name="connsiteX10" fmla="*/ 504968 w 532263"/>
              <a:gd name="connsiteY10" fmla="*/ 450376 h 1405731"/>
              <a:gd name="connsiteX11" fmla="*/ 518615 w 532263"/>
              <a:gd name="connsiteY11" fmla="*/ 491320 h 1405731"/>
              <a:gd name="connsiteX12" fmla="*/ 532263 w 532263"/>
              <a:gd name="connsiteY12" fmla="*/ 532263 h 1405731"/>
              <a:gd name="connsiteX13" fmla="*/ 518615 w 532263"/>
              <a:gd name="connsiteY13" fmla="*/ 982639 h 1405731"/>
              <a:gd name="connsiteX14" fmla="*/ 491320 w 532263"/>
              <a:gd name="connsiteY14" fmla="*/ 1064526 h 1405731"/>
              <a:gd name="connsiteX15" fmla="*/ 477672 w 532263"/>
              <a:gd name="connsiteY15" fmla="*/ 1105469 h 1405731"/>
              <a:gd name="connsiteX16" fmla="*/ 464024 w 532263"/>
              <a:gd name="connsiteY16" fmla="*/ 1146412 h 1405731"/>
              <a:gd name="connsiteX17" fmla="*/ 436729 w 532263"/>
              <a:gd name="connsiteY17" fmla="*/ 1187355 h 1405731"/>
              <a:gd name="connsiteX18" fmla="*/ 423081 w 532263"/>
              <a:gd name="connsiteY18" fmla="*/ 1228299 h 1405731"/>
              <a:gd name="connsiteX19" fmla="*/ 395786 w 532263"/>
              <a:gd name="connsiteY19" fmla="*/ 1269242 h 1405731"/>
              <a:gd name="connsiteX20" fmla="*/ 368490 w 532263"/>
              <a:gd name="connsiteY20" fmla="*/ 1351129 h 1405731"/>
              <a:gd name="connsiteX21" fmla="*/ 327547 w 532263"/>
              <a:gd name="connsiteY21" fmla="*/ 1378424 h 1405731"/>
              <a:gd name="connsiteX22" fmla="*/ 232012 w 532263"/>
              <a:gd name="connsiteY22" fmla="*/ 1405720 h 1405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32263" h="1405731">
                <a:moveTo>
                  <a:pt x="0" y="0"/>
                </a:moveTo>
                <a:cubicBezTo>
                  <a:pt x="22746" y="13648"/>
                  <a:pt x="44513" y="29081"/>
                  <a:pt x="68239" y="40944"/>
                </a:cubicBezTo>
                <a:cubicBezTo>
                  <a:pt x="81106" y="47378"/>
                  <a:pt x="96607" y="47605"/>
                  <a:pt x="109183" y="54591"/>
                </a:cubicBezTo>
                <a:cubicBezTo>
                  <a:pt x="137860" y="70522"/>
                  <a:pt x="163774" y="90985"/>
                  <a:pt x="191069" y="109182"/>
                </a:cubicBezTo>
                <a:lnTo>
                  <a:pt x="232012" y="136478"/>
                </a:lnTo>
                <a:lnTo>
                  <a:pt x="272956" y="163773"/>
                </a:lnTo>
                <a:cubicBezTo>
                  <a:pt x="297220" y="200170"/>
                  <a:pt x="304817" y="217366"/>
                  <a:pt x="341195" y="245660"/>
                </a:cubicBezTo>
                <a:cubicBezTo>
                  <a:pt x="367090" y="265800"/>
                  <a:pt x="423081" y="300251"/>
                  <a:pt x="423081" y="300251"/>
                </a:cubicBezTo>
                <a:cubicBezTo>
                  <a:pt x="427630" y="313899"/>
                  <a:pt x="427742" y="329960"/>
                  <a:pt x="436729" y="341194"/>
                </a:cubicBezTo>
                <a:cubicBezTo>
                  <a:pt x="446976" y="354002"/>
                  <a:pt x="468979" y="354581"/>
                  <a:pt x="477672" y="368490"/>
                </a:cubicBezTo>
                <a:cubicBezTo>
                  <a:pt x="492921" y="392888"/>
                  <a:pt x="495870" y="423081"/>
                  <a:pt x="504968" y="450376"/>
                </a:cubicBezTo>
                <a:lnTo>
                  <a:pt x="518615" y="491320"/>
                </a:lnTo>
                <a:lnTo>
                  <a:pt x="532263" y="532263"/>
                </a:lnTo>
                <a:cubicBezTo>
                  <a:pt x="527714" y="682388"/>
                  <a:pt x="530134" y="832887"/>
                  <a:pt x="518615" y="982639"/>
                </a:cubicBezTo>
                <a:cubicBezTo>
                  <a:pt x="516408" y="1011326"/>
                  <a:pt x="500418" y="1037230"/>
                  <a:pt x="491320" y="1064526"/>
                </a:cubicBezTo>
                <a:lnTo>
                  <a:pt x="477672" y="1105469"/>
                </a:lnTo>
                <a:cubicBezTo>
                  <a:pt x="473123" y="1119117"/>
                  <a:pt x="472004" y="1134442"/>
                  <a:pt x="464024" y="1146412"/>
                </a:cubicBezTo>
                <a:cubicBezTo>
                  <a:pt x="454926" y="1160060"/>
                  <a:pt x="444064" y="1172684"/>
                  <a:pt x="436729" y="1187355"/>
                </a:cubicBezTo>
                <a:cubicBezTo>
                  <a:pt x="430295" y="1200222"/>
                  <a:pt x="429515" y="1215432"/>
                  <a:pt x="423081" y="1228299"/>
                </a:cubicBezTo>
                <a:cubicBezTo>
                  <a:pt x="415746" y="1242970"/>
                  <a:pt x="402448" y="1254253"/>
                  <a:pt x="395786" y="1269242"/>
                </a:cubicBezTo>
                <a:cubicBezTo>
                  <a:pt x="384101" y="1295534"/>
                  <a:pt x="392430" y="1335169"/>
                  <a:pt x="368490" y="1351129"/>
                </a:cubicBezTo>
                <a:cubicBezTo>
                  <a:pt x="354842" y="1360227"/>
                  <a:pt x="342536" y="1371762"/>
                  <a:pt x="327547" y="1378424"/>
                </a:cubicBezTo>
                <a:cubicBezTo>
                  <a:pt x="262894" y="1407159"/>
                  <a:pt x="271025" y="1405720"/>
                  <a:pt x="232012" y="140572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817660" y="900746"/>
            <a:ext cx="514006" cy="1392263"/>
          </a:xfrm>
          <a:custGeom>
            <a:avLst/>
            <a:gdLst>
              <a:gd name="connsiteX0" fmla="*/ 0 w 514006"/>
              <a:gd name="connsiteY0" fmla="*/ 0 h 1392263"/>
              <a:gd name="connsiteX1" fmla="*/ 109182 w 514006"/>
              <a:gd name="connsiteY1" fmla="*/ 54591 h 1392263"/>
              <a:gd name="connsiteX2" fmla="*/ 245659 w 514006"/>
              <a:gd name="connsiteY2" fmla="*/ 95535 h 1392263"/>
              <a:gd name="connsiteX3" fmla="*/ 327546 w 514006"/>
              <a:gd name="connsiteY3" fmla="*/ 150126 h 1392263"/>
              <a:gd name="connsiteX4" fmla="*/ 382137 w 514006"/>
              <a:gd name="connsiteY4" fmla="*/ 232012 h 1392263"/>
              <a:gd name="connsiteX5" fmla="*/ 409433 w 514006"/>
              <a:gd name="connsiteY5" fmla="*/ 313899 h 1392263"/>
              <a:gd name="connsiteX6" fmla="*/ 436728 w 514006"/>
              <a:gd name="connsiteY6" fmla="*/ 354842 h 1392263"/>
              <a:gd name="connsiteX7" fmla="*/ 491319 w 514006"/>
              <a:gd name="connsiteY7" fmla="*/ 477672 h 1392263"/>
              <a:gd name="connsiteX8" fmla="*/ 491319 w 514006"/>
              <a:gd name="connsiteY8" fmla="*/ 873457 h 1392263"/>
              <a:gd name="connsiteX9" fmla="*/ 423080 w 514006"/>
              <a:gd name="connsiteY9" fmla="*/ 982639 h 1392263"/>
              <a:gd name="connsiteX10" fmla="*/ 354841 w 514006"/>
              <a:gd name="connsiteY10" fmla="*/ 1064526 h 1392263"/>
              <a:gd name="connsiteX11" fmla="*/ 286603 w 514006"/>
              <a:gd name="connsiteY11" fmla="*/ 1146412 h 1392263"/>
              <a:gd name="connsiteX12" fmla="*/ 232012 w 514006"/>
              <a:gd name="connsiteY12" fmla="*/ 1228299 h 1392263"/>
              <a:gd name="connsiteX13" fmla="*/ 177421 w 514006"/>
              <a:gd name="connsiteY13" fmla="*/ 1296538 h 1392263"/>
              <a:gd name="connsiteX14" fmla="*/ 136477 w 514006"/>
              <a:gd name="connsiteY14" fmla="*/ 1378424 h 1392263"/>
              <a:gd name="connsiteX15" fmla="*/ 68239 w 514006"/>
              <a:gd name="connsiteY15" fmla="*/ 1392072 h 1392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4006" h="1392263">
                <a:moveTo>
                  <a:pt x="0" y="0"/>
                </a:moveTo>
                <a:cubicBezTo>
                  <a:pt x="62110" y="37267"/>
                  <a:pt x="53087" y="38564"/>
                  <a:pt x="109182" y="54591"/>
                </a:cubicBezTo>
                <a:cubicBezTo>
                  <a:pt x="142560" y="64127"/>
                  <a:pt x="221334" y="79319"/>
                  <a:pt x="245659" y="95535"/>
                </a:cubicBezTo>
                <a:lnTo>
                  <a:pt x="327546" y="150126"/>
                </a:lnTo>
                <a:cubicBezTo>
                  <a:pt x="345743" y="177421"/>
                  <a:pt x="371763" y="200891"/>
                  <a:pt x="382137" y="232012"/>
                </a:cubicBezTo>
                <a:cubicBezTo>
                  <a:pt x="391236" y="259308"/>
                  <a:pt x="393473" y="289959"/>
                  <a:pt x="409433" y="313899"/>
                </a:cubicBezTo>
                <a:cubicBezTo>
                  <a:pt x="418531" y="327547"/>
                  <a:pt x="430066" y="339853"/>
                  <a:pt x="436728" y="354842"/>
                </a:cubicBezTo>
                <a:cubicBezTo>
                  <a:pt x="501693" y="501013"/>
                  <a:pt x="429547" y="385013"/>
                  <a:pt x="491319" y="477672"/>
                </a:cubicBezTo>
                <a:cubicBezTo>
                  <a:pt x="523503" y="638590"/>
                  <a:pt x="519572" y="590928"/>
                  <a:pt x="491319" y="873457"/>
                </a:cubicBezTo>
                <a:cubicBezTo>
                  <a:pt x="483198" y="954665"/>
                  <a:pt x="474076" y="948643"/>
                  <a:pt x="423080" y="982639"/>
                </a:cubicBezTo>
                <a:cubicBezTo>
                  <a:pt x="355312" y="1084292"/>
                  <a:pt x="442410" y="959443"/>
                  <a:pt x="354841" y="1064526"/>
                </a:cubicBezTo>
                <a:cubicBezTo>
                  <a:pt x="259836" y="1178532"/>
                  <a:pt x="406220" y="1026795"/>
                  <a:pt x="286603" y="1146412"/>
                </a:cubicBezTo>
                <a:cubicBezTo>
                  <a:pt x="254151" y="1243764"/>
                  <a:pt x="300166" y="1126067"/>
                  <a:pt x="232012" y="1228299"/>
                </a:cubicBezTo>
                <a:cubicBezTo>
                  <a:pt x="179275" y="1307404"/>
                  <a:pt x="268988" y="1235492"/>
                  <a:pt x="177421" y="1296538"/>
                </a:cubicBezTo>
                <a:cubicBezTo>
                  <a:pt x="168430" y="1323510"/>
                  <a:pt x="160529" y="1359182"/>
                  <a:pt x="136477" y="1378424"/>
                </a:cubicBezTo>
                <a:cubicBezTo>
                  <a:pt x="115820" y="1394949"/>
                  <a:pt x="91631" y="1392072"/>
                  <a:pt x="68239" y="1392072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135272" y="832507"/>
            <a:ext cx="653027" cy="1419368"/>
          </a:xfrm>
          <a:custGeom>
            <a:avLst/>
            <a:gdLst>
              <a:gd name="connsiteX0" fmla="*/ 0 w 653027"/>
              <a:gd name="connsiteY0" fmla="*/ 0 h 1419368"/>
              <a:gd name="connsiteX1" fmla="*/ 109182 w 653027"/>
              <a:gd name="connsiteY1" fmla="*/ 27296 h 1419368"/>
              <a:gd name="connsiteX2" fmla="*/ 191068 w 653027"/>
              <a:gd name="connsiteY2" fmla="*/ 81887 h 1419368"/>
              <a:gd name="connsiteX3" fmla="*/ 232012 w 653027"/>
              <a:gd name="connsiteY3" fmla="*/ 109183 h 1419368"/>
              <a:gd name="connsiteX4" fmla="*/ 259307 w 653027"/>
              <a:gd name="connsiteY4" fmla="*/ 150126 h 1419368"/>
              <a:gd name="connsiteX5" fmla="*/ 300250 w 653027"/>
              <a:gd name="connsiteY5" fmla="*/ 177421 h 1419368"/>
              <a:gd name="connsiteX6" fmla="*/ 354841 w 653027"/>
              <a:gd name="connsiteY6" fmla="*/ 232012 h 1419368"/>
              <a:gd name="connsiteX7" fmla="*/ 409432 w 653027"/>
              <a:gd name="connsiteY7" fmla="*/ 300251 h 1419368"/>
              <a:gd name="connsiteX8" fmla="*/ 464024 w 653027"/>
              <a:gd name="connsiteY8" fmla="*/ 382138 h 1419368"/>
              <a:gd name="connsiteX9" fmla="*/ 491319 w 653027"/>
              <a:gd name="connsiteY9" fmla="*/ 423081 h 1419368"/>
              <a:gd name="connsiteX10" fmla="*/ 532262 w 653027"/>
              <a:gd name="connsiteY10" fmla="*/ 450377 h 1419368"/>
              <a:gd name="connsiteX11" fmla="*/ 545910 w 653027"/>
              <a:gd name="connsiteY11" fmla="*/ 491320 h 1419368"/>
              <a:gd name="connsiteX12" fmla="*/ 573206 w 653027"/>
              <a:gd name="connsiteY12" fmla="*/ 532263 h 1419368"/>
              <a:gd name="connsiteX13" fmla="*/ 627797 w 653027"/>
              <a:gd name="connsiteY13" fmla="*/ 655093 h 1419368"/>
              <a:gd name="connsiteX14" fmla="*/ 627797 w 653027"/>
              <a:gd name="connsiteY14" fmla="*/ 941696 h 1419368"/>
              <a:gd name="connsiteX15" fmla="*/ 600501 w 653027"/>
              <a:gd name="connsiteY15" fmla="*/ 982639 h 1419368"/>
              <a:gd name="connsiteX16" fmla="*/ 586853 w 653027"/>
              <a:gd name="connsiteY16" fmla="*/ 1023583 h 1419368"/>
              <a:gd name="connsiteX17" fmla="*/ 504967 w 653027"/>
              <a:gd name="connsiteY17" fmla="*/ 1091821 h 1419368"/>
              <a:gd name="connsiteX18" fmla="*/ 477671 w 653027"/>
              <a:gd name="connsiteY18" fmla="*/ 1132765 h 1419368"/>
              <a:gd name="connsiteX19" fmla="*/ 395785 w 653027"/>
              <a:gd name="connsiteY19" fmla="*/ 1187356 h 1419368"/>
              <a:gd name="connsiteX20" fmla="*/ 327546 w 653027"/>
              <a:gd name="connsiteY20" fmla="*/ 1241947 h 1419368"/>
              <a:gd name="connsiteX21" fmla="*/ 286603 w 653027"/>
              <a:gd name="connsiteY21" fmla="*/ 1282890 h 1419368"/>
              <a:gd name="connsiteX22" fmla="*/ 204716 w 653027"/>
              <a:gd name="connsiteY22" fmla="*/ 1337481 h 1419368"/>
              <a:gd name="connsiteX23" fmla="*/ 163773 w 653027"/>
              <a:gd name="connsiteY23" fmla="*/ 1378424 h 1419368"/>
              <a:gd name="connsiteX24" fmla="*/ 136477 w 653027"/>
              <a:gd name="connsiteY24" fmla="*/ 1419368 h 141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53027" h="1419368">
                <a:moveTo>
                  <a:pt x="0" y="0"/>
                </a:moveTo>
                <a:cubicBezTo>
                  <a:pt x="18906" y="3781"/>
                  <a:pt x="85576" y="14182"/>
                  <a:pt x="109182" y="27296"/>
                </a:cubicBezTo>
                <a:cubicBezTo>
                  <a:pt x="137859" y="43228"/>
                  <a:pt x="163773" y="63690"/>
                  <a:pt x="191068" y="81887"/>
                </a:cubicBezTo>
                <a:lnTo>
                  <a:pt x="232012" y="109183"/>
                </a:lnTo>
                <a:cubicBezTo>
                  <a:pt x="241110" y="122831"/>
                  <a:pt x="247709" y="138528"/>
                  <a:pt x="259307" y="150126"/>
                </a:cubicBezTo>
                <a:cubicBezTo>
                  <a:pt x="270905" y="161724"/>
                  <a:pt x="290004" y="164613"/>
                  <a:pt x="300250" y="177421"/>
                </a:cubicBezTo>
                <a:cubicBezTo>
                  <a:pt x="353186" y="243592"/>
                  <a:pt x="265512" y="202237"/>
                  <a:pt x="354841" y="232012"/>
                </a:cubicBezTo>
                <a:cubicBezTo>
                  <a:pt x="385576" y="324216"/>
                  <a:pt x="342951" y="224274"/>
                  <a:pt x="409432" y="300251"/>
                </a:cubicBezTo>
                <a:cubicBezTo>
                  <a:pt x="431035" y="324940"/>
                  <a:pt x="445827" y="354842"/>
                  <a:pt x="464024" y="382138"/>
                </a:cubicBezTo>
                <a:cubicBezTo>
                  <a:pt x="473122" y="395786"/>
                  <a:pt x="477671" y="413982"/>
                  <a:pt x="491319" y="423081"/>
                </a:cubicBezTo>
                <a:lnTo>
                  <a:pt x="532262" y="450377"/>
                </a:lnTo>
                <a:cubicBezTo>
                  <a:pt x="536811" y="464025"/>
                  <a:pt x="539476" y="478453"/>
                  <a:pt x="545910" y="491320"/>
                </a:cubicBezTo>
                <a:cubicBezTo>
                  <a:pt x="553246" y="505991"/>
                  <a:pt x="566544" y="517274"/>
                  <a:pt x="573206" y="532263"/>
                </a:cubicBezTo>
                <a:cubicBezTo>
                  <a:pt x="638171" y="678434"/>
                  <a:pt x="566023" y="562434"/>
                  <a:pt x="627797" y="655093"/>
                </a:cubicBezTo>
                <a:cubicBezTo>
                  <a:pt x="664590" y="765478"/>
                  <a:pt x="658132" y="729346"/>
                  <a:pt x="627797" y="941696"/>
                </a:cubicBezTo>
                <a:cubicBezTo>
                  <a:pt x="625477" y="957934"/>
                  <a:pt x="609600" y="968991"/>
                  <a:pt x="600501" y="982639"/>
                </a:cubicBezTo>
                <a:cubicBezTo>
                  <a:pt x="595952" y="996287"/>
                  <a:pt x="594833" y="1011613"/>
                  <a:pt x="586853" y="1023583"/>
                </a:cubicBezTo>
                <a:cubicBezTo>
                  <a:pt x="565836" y="1055108"/>
                  <a:pt x="535179" y="1071680"/>
                  <a:pt x="504967" y="1091821"/>
                </a:cubicBezTo>
                <a:cubicBezTo>
                  <a:pt x="495868" y="1105469"/>
                  <a:pt x="490015" y="1121964"/>
                  <a:pt x="477671" y="1132765"/>
                </a:cubicBezTo>
                <a:cubicBezTo>
                  <a:pt x="452983" y="1154367"/>
                  <a:pt x="395785" y="1187356"/>
                  <a:pt x="395785" y="1187356"/>
                </a:cubicBezTo>
                <a:cubicBezTo>
                  <a:pt x="334738" y="1278924"/>
                  <a:pt x="406652" y="1189209"/>
                  <a:pt x="327546" y="1241947"/>
                </a:cubicBezTo>
                <a:cubicBezTo>
                  <a:pt x="311487" y="1252653"/>
                  <a:pt x="301838" y="1271041"/>
                  <a:pt x="286603" y="1282890"/>
                </a:cubicBezTo>
                <a:cubicBezTo>
                  <a:pt x="260708" y="1303030"/>
                  <a:pt x="227913" y="1314284"/>
                  <a:pt x="204716" y="1337481"/>
                </a:cubicBezTo>
                <a:cubicBezTo>
                  <a:pt x="191068" y="1351129"/>
                  <a:pt x="176129" y="1363597"/>
                  <a:pt x="163773" y="1378424"/>
                </a:cubicBezTo>
                <a:cubicBezTo>
                  <a:pt x="153272" y="1391025"/>
                  <a:pt x="136477" y="1419368"/>
                  <a:pt x="136477" y="1419368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521122" y="900746"/>
            <a:ext cx="614150" cy="1446663"/>
          </a:xfrm>
          <a:custGeom>
            <a:avLst/>
            <a:gdLst>
              <a:gd name="connsiteX0" fmla="*/ 0 w 614150"/>
              <a:gd name="connsiteY0" fmla="*/ 0 h 1446663"/>
              <a:gd name="connsiteX1" fmla="*/ 68239 w 614150"/>
              <a:gd name="connsiteY1" fmla="*/ 54591 h 1446663"/>
              <a:gd name="connsiteX2" fmla="*/ 109182 w 614150"/>
              <a:gd name="connsiteY2" fmla="*/ 68239 h 1446663"/>
              <a:gd name="connsiteX3" fmla="*/ 150126 w 614150"/>
              <a:gd name="connsiteY3" fmla="*/ 95535 h 1446663"/>
              <a:gd name="connsiteX4" fmla="*/ 218365 w 614150"/>
              <a:gd name="connsiteY4" fmla="*/ 177421 h 1446663"/>
              <a:gd name="connsiteX5" fmla="*/ 272956 w 614150"/>
              <a:gd name="connsiteY5" fmla="*/ 259308 h 1446663"/>
              <a:gd name="connsiteX6" fmla="*/ 354842 w 614150"/>
              <a:gd name="connsiteY6" fmla="*/ 313899 h 1446663"/>
              <a:gd name="connsiteX7" fmla="*/ 423081 w 614150"/>
              <a:gd name="connsiteY7" fmla="*/ 368490 h 1446663"/>
              <a:gd name="connsiteX8" fmla="*/ 504968 w 614150"/>
              <a:gd name="connsiteY8" fmla="*/ 423081 h 1446663"/>
              <a:gd name="connsiteX9" fmla="*/ 545911 w 614150"/>
              <a:gd name="connsiteY9" fmla="*/ 504967 h 1446663"/>
              <a:gd name="connsiteX10" fmla="*/ 573206 w 614150"/>
              <a:gd name="connsiteY10" fmla="*/ 545911 h 1446663"/>
              <a:gd name="connsiteX11" fmla="*/ 600502 w 614150"/>
              <a:gd name="connsiteY11" fmla="*/ 627797 h 1446663"/>
              <a:gd name="connsiteX12" fmla="*/ 614150 w 614150"/>
              <a:gd name="connsiteY12" fmla="*/ 668741 h 1446663"/>
              <a:gd name="connsiteX13" fmla="*/ 586854 w 614150"/>
              <a:gd name="connsiteY13" fmla="*/ 846161 h 1446663"/>
              <a:gd name="connsiteX14" fmla="*/ 532263 w 614150"/>
              <a:gd name="connsiteY14" fmla="*/ 928048 h 1446663"/>
              <a:gd name="connsiteX15" fmla="*/ 464024 w 614150"/>
              <a:gd name="connsiteY15" fmla="*/ 1050878 h 1446663"/>
              <a:gd name="connsiteX16" fmla="*/ 382138 w 614150"/>
              <a:gd name="connsiteY16" fmla="*/ 1173708 h 1446663"/>
              <a:gd name="connsiteX17" fmla="*/ 327547 w 614150"/>
              <a:gd name="connsiteY17" fmla="*/ 1255594 h 1446663"/>
              <a:gd name="connsiteX18" fmla="*/ 313899 w 614150"/>
              <a:gd name="connsiteY18" fmla="*/ 1296538 h 1446663"/>
              <a:gd name="connsiteX19" fmla="*/ 272956 w 614150"/>
              <a:gd name="connsiteY19" fmla="*/ 1337481 h 1446663"/>
              <a:gd name="connsiteX20" fmla="*/ 259308 w 614150"/>
              <a:gd name="connsiteY20" fmla="*/ 1378424 h 1446663"/>
              <a:gd name="connsiteX21" fmla="*/ 177421 w 614150"/>
              <a:gd name="connsiteY21" fmla="*/ 1446663 h 1446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14150" h="1446663">
                <a:moveTo>
                  <a:pt x="0" y="0"/>
                </a:moveTo>
                <a:cubicBezTo>
                  <a:pt x="22746" y="18197"/>
                  <a:pt x="43537" y="39152"/>
                  <a:pt x="68239" y="54591"/>
                </a:cubicBezTo>
                <a:cubicBezTo>
                  <a:pt x="80438" y="62216"/>
                  <a:pt x="96315" y="61805"/>
                  <a:pt x="109182" y="68239"/>
                </a:cubicBezTo>
                <a:cubicBezTo>
                  <a:pt x="123853" y="75575"/>
                  <a:pt x="136478" y="86436"/>
                  <a:pt x="150126" y="95535"/>
                </a:cubicBezTo>
                <a:cubicBezTo>
                  <a:pt x="247659" y="241837"/>
                  <a:pt x="95770" y="19800"/>
                  <a:pt x="218365" y="177421"/>
                </a:cubicBezTo>
                <a:cubicBezTo>
                  <a:pt x="238506" y="203316"/>
                  <a:pt x="245660" y="241111"/>
                  <a:pt x="272956" y="259308"/>
                </a:cubicBezTo>
                <a:lnTo>
                  <a:pt x="354842" y="313899"/>
                </a:lnTo>
                <a:cubicBezTo>
                  <a:pt x="415889" y="405467"/>
                  <a:pt x="343975" y="315752"/>
                  <a:pt x="423081" y="368490"/>
                </a:cubicBezTo>
                <a:cubicBezTo>
                  <a:pt x="525311" y="436644"/>
                  <a:pt x="407614" y="390630"/>
                  <a:pt x="504968" y="423081"/>
                </a:cubicBezTo>
                <a:cubicBezTo>
                  <a:pt x="583188" y="540413"/>
                  <a:pt x="489410" y="391964"/>
                  <a:pt x="545911" y="504967"/>
                </a:cubicBezTo>
                <a:cubicBezTo>
                  <a:pt x="553246" y="519638"/>
                  <a:pt x="566544" y="530922"/>
                  <a:pt x="573206" y="545911"/>
                </a:cubicBezTo>
                <a:cubicBezTo>
                  <a:pt x="584891" y="572203"/>
                  <a:pt x="591403" y="600502"/>
                  <a:pt x="600502" y="627797"/>
                </a:cubicBezTo>
                <a:lnTo>
                  <a:pt x="614150" y="668741"/>
                </a:lnTo>
                <a:cubicBezTo>
                  <a:pt x="612142" y="688824"/>
                  <a:pt x="610847" y="802974"/>
                  <a:pt x="586854" y="846161"/>
                </a:cubicBezTo>
                <a:cubicBezTo>
                  <a:pt x="570922" y="874838"/>
                  <a:pt x="542637" y="896926"/>
                  <a:pt x="532263" y="928048"/>
                </a:cubicBezTo>
                <a:cubicBezTo>
                  <a:pt x="508241" y="1000113"/>
                  <a:pt x="526595" y="957021"/>
                  <a:pt x="464024" y="1050878"/>
                </a:cubicBezTo>
                <a:lnTo>
                  <a:pt x="382138" y="1173708"/>
                </a:lnTo>
                <a:lnTo>
                  <a:pt x="327547" y="1255594"/>
                </a:lnTo>
                <a:cubicBezTo>
                  <a:pt x="322998" y="1269242"/>
                  <a:pt x="321879" y="1284568"/>
                  <a:pt x="313899" y="1296538"/>
                </a:cubicBezTo>
                <a:cubicBezTo>
                  <a:pt x="303193" y="1312597"/>
                  <a:pt x="286604" y="1323833"/>
                  <a:pt x="272956" y="1337481"/>
                </a:cubicBezTo>
                <a:cubicBezTo>
                  <a:pt x="268407" y="1351129"/>
                  <a:pt x="269480" y="1368252"/>
                  <a:pt x="259308" y="1378424"/>
                </a:cubicBezTo>
                <a:cubicBezTo>
                  <a:pt x="173636" y="1464095"/>
                  <a:pt x="177421" y="1396250"/>
                  <a:pt x="177421" y="1446663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001045" y="1157780"/>
            <a:ext cx="1487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৬০০’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603843" y="1165877"/>
            <a:ext cx="1487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৫</a:t>
            </a:r>
            <a:r>
              <a:rPr lang="en-US" dirty="0" smtClean="0"/>
              <a:t>০০‌‌‍‍’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247564" y="1165877"/>
            <a:ext cx="1487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৪</a:t>
            </a:r>
            <a:r>
              <a:rPr lang="en-US" dirty="0" smtClean="0"/>
              <a:t>০০‌‌‍‍’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886740" y="1138834"/>
            <a:ext cx="739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৩</a:t>
            </a:r>
            <a:r>
              <a:rPr lang="en-US" dirty="0" smtClean="0"/>
              <a:t>০০‌‌‍‍’</a:t>
            </a:r>
            <a:endParaRPr lang="en-US" dirty="0"/>
          </a:p>
        </p:txBody>
      </p:sp>
      <p:sp>
        <p:nvSpPr>
          <p:cNvPr id="66" name="Freeform 65"/>
          <p:cNvSpPr/>
          <p:nvPr/>
        </p:nvSpPr>
        <p:spPr>
          <a:xfrm>
            <a:off x="3084756" y="4230800"/>
            <a:ext cx="4407861" cy="2088107"/>
          </a:xfrm>
          <a:custGeom>
            <a:avLst/>
            <a:gdLst>
              <a:gd name="connsiteX0" fmla="*/ 40581 w 4298683"/>
              <a:gd name="connsiteY0" fmla="*/ 27296 h 2088107"/>
              <a:gd name="connsiteX1" fmla="*/ 136116 w 4298683"/>
              <a:gd name="connsiteY1" fmla="*/ 13648 h 2088107"/>
              <a:gd name="connsiteX2" fmla="*/ 218002 w 4298683"/>
              <a:gd name="connsiteY2" fmla="*/ 0 h 2088107"/>
              <a:gd name="connsiteX3" fmla="*/ 368128 w 4298683"/>
              <a:gd name="connsiteY3" fmla="*/ 13648 h 2088107"/>
              <a:gd name="connsiteX4" fmla="*/ 463662 w 4298683"/>
              <a:gd name="connsiteY4" fmla="*/ 40943 h 2088107"/>
              <a:gd name="connsiteX5" fmla="*/ 559196 w 4298683"/>
              <a:gd name="connsiteY5" fmla="*/ 68239 h 2088107"/>
              <a:gd name="connsiteX6" fmla="*/ 845799 w 4298683"/>
              <a:gd name="connsiteY6" fmla="*/ 95534 h 2088107"/>
              <a:gd name="connsiteX7" fmla="*/ 900390 w 4298683"/>
              <a:gd name="connsiteY7" fmla="*/ 109182 h 2088107"/>
              <a:gd name="connsiteX8" fmla="*/ 982277 w 4298683"/>
              <a:gd name="connsiteY8" fmla="*/ 136478 h 2088107"/>
              <a:gd name="connsiteX9" fmla="*/ 1009572 w 4298683"/>
              <a:gd name="connsiteY9" fmla="*/ 177421 h 2088107"/>
              <a:gd name="connsiteX10" fmla="*/ 1050516 w 4298683"/>
              <a:gd name="connsiteY10" fmla="*/ 191069 h 2088107"/>
              <a:gd name="connsiteX11" fmla="*/ 1091459 w 4298683"/>
              <a:gd name="connsiteY11" fmla="*/ 218364 h 2088107"/>
              <a:gd name="connsiteX12" fmla="*/ 1173345 w 4298683"/>
              <a:gd name="connsiteY12" fmla="*/ 259307 h 2088107"/>
              <a:gd name="connsiteX13" fmla="*/ 1241584 w 4298683"/>
              <a:gd name="connsiteY13" fmla="*/ 327546 h 2088107"/>
              <a:gd name="connsiteX14" fmla="*/ 1309823 w 4298683"/>
              <a:gd name="connsiteY14" fmla="*/ 382137 h 2088107"/>
              <a:gd name="connsiteX15" fmla="*/ 1391710 w 4298683"/>
              <a:gd name="connsiteY15" fmla="*/ 423081 h 2088107"/>
              <a:gd name="connsiteX16" fmla="*/ 1432653 w 4298683"/>
              <a:gd name="connsiteY16" fmla="*/ 450376 h 2088107"/>
              <a:gd name="connsiteX17" fmla="*/ 1514540 w 4298683"/>
              <a:gd name="connsiteY17" fmla="*/ 477672 h 2088107"/>
              <a:gd name="connsiteX18" fmla="*/ 1637369 w 4298683"/>
              <a:gd name="connsiteY18" fmla="*/ 545910 h 2088107"/>
              <a:gd name="connsiteX19" fmla="*/ 1678313 w 4298683"/>
              <a:gd name="connsiteY19" fmla="*/ 573206 h 2088107"/>
              <a:gd name="connsiteX20" fmla="*/ 1719256 w 4298683"/>
              <a:gd name="connsiteY20" fmla="*/ 614149 h 2088107"/>
              <a:gd name="connsiteX21" fmla="*/ 1760199 w 4298683"/>
              <a:gd name="connsiteY21" fmla="*/ 627797 h 2088107"/>
              <a:gd name="connsiteX22" fmla="*/ 1883029 w 4298683"/>
              <a:gd name="connsiteY22" fmla="*/ 723331 h 2088107"/>
              <a:gd name="connsiteX23" fmla="*/ 1923972 w 4298683"/>
              <a:gd name="connsiteY23" fmla="*/ 750627 h 2088107"/>
              <a:gd name="connsiteX24" fmla="*/ 1964916 w 4298683"/>
              <a:gd name="connsiteY24" fmla="*/ 764275 h 2088107"/>
              <a:gd name="connsiteX25" fmla="*/ 2087745 w 4298683"/>
              <a:gd name="connsiteY25" fmla="*/ 832513 h 2088107"/>
              <a:gd name="connsiteX26" fmla="*/ 2169632 w 4298683"/>
              <a:gd name="connsiteY26" fmla="*/ 887104 h 2088107"/>
              <a:gd name="connsiteX27" fmla="*/ 2210575 w 4298683"/>
              <a:gd name="connsiteY27" fmla="*/ 914400 h 2088107"/>
              <a:gd name="connsiteX28" fmla="*/ 2292462 w 4298683"/>
              <a:gd name="connsiteY28" fmla="*/ 941696 h 2088107"/>
              <a:gd name="connsiteX29" fmla="*/ 2319757 w 4298683"/>
              <a:gd name="connsiteY29" fmla="*/ 982639 h 2088107"/>
              <a:gd name="connsiteX30" fmla="*/ 2360701 w 4298683"/>
              <a:gd name="connsiteY30" fmla="*/ 996287 h 2088107"/>
              <a:gd name="connsiteX31" fmla="*/ 2401644 w 4298683"/>
              <a:gd name="connsiteY31" fmla="*/ 1023582 h 2088107"/>
              <a:gd name="connsiteX32" fmla="*/ 2442587 w 4298683"/>
              <a:gd name="connsiteY32" fmla="*/ 1037230 h 2088107"/>
              <a:gd name="connsiteX33" fmla="*/ 2483531 w 4298683"/>
              <a:gd name="connsiteY33" fmla="*/ 1064525 h 2088107"/>
              <a:gd name="connsiteX34" fmla="*/ 2524474 w 4298683"/>
              <a:gd name="connsiteY34" fmla="*/ 1078173 h 2088107"/>
              <a:gd name="connsiteX35" fmla="*/ 2606360 w 4298683"/>
              <a:gd name="connsiteY35" fmla="*/ 1119116 h 2088107"/>
              <a:gd name="connsiteX36" fmla="*/ 2647304 w 4298683"/>
              <a:gd name="connsiteY36" fmla="*/ 1146412 h 2088107"/>
              <a:gd name="connsiteX37" fmla="*/ 2729190 w 4298683"/>
              <a:gd name="connsiteY37" fmla="*/ 1173707 h 2088107"/>
              <a:gd name="connsiteX38" fmla="*/ 2852020 w 4298683"/>
              <a:gd name="connsiteY38" fmla="*/ 1241946 h 2088107"/>
              <a:gd name="connsiteX39" fmla="*/ 2933907 w 4298683"/>
              <a:gd name="connsiteY39" fmla="*/ 1296537 h 2088107"/>
              <a:gd name="connsiteX40" fmla="*/ 2974850 w 4298683"/>
              <a:gd name="connsiteY40" fmla="*/ 1323833 h 2088107"/>
              <a:gd name="connsiteX41" fmla="*/ 3002145 w 4298683"/>
              <a:gd name="connsiteY41" fmla="*/ 1364776 h 2088107"/>
              <a:gd name="connsiteX42" fmla="*/ 3084032 w 4298683"/>
              <a:gd name="connsiteY42" fmla="*/ 1392072 h 2088107"/>
              <a:gd name="connsiteX43" fmla="*/ 3165919 w 4298683"/>
              <a:gd name="connsiteY43" fmla="*/ 1433015 h 2088107"/>
              <a:gd name="connsiteX44" fmla="*/ 3247805 w 4298683"/>
              <a:gd name="connsiteY44" fmla="*/ 1487606 h 2088107"/>
              <a:gd name="connsiteX45" fmla="*/ 3288748 w 4298683"/>
              <a:gd name="connsiteY45" fmla="*/ 1528549 h 2088107"/>
              <a:gd name="connsiteX46" fmla="*/ 3370635 w 4298683"/>
              <a:gd name="connsiteY46" fmla="*/ 1555845 h 2088107"/>
              <a:gd name="connsiteX47" fmla="*/ 3411578 w 4298683"/>
              <a:gd name="connsiteY47" fmla="*/ 1583140 h 2088107"/>
              <a:gd name="connsiteX48" fmla="*/ 3493465 w 4298683"/>
              <a:gd name="connsiteY48" fmla="*/ 1610436 h 2088107"/>
              <a:gd name="connsiteX49" fmla="*/ 3534408 w 4298683"/>
              <a:gd name="connsiteY49" fmla="*/ 1637731 h 2088107"/>
              <a:gd name="connsiteX50" fmla="*/ 3616295 w 4298683"/>
              <a:gd name="connsiteY50" fmla="*/ 1665027 h 2088107"/>
              <a:gd name="connsiteX51" fmla="*/ 3657238 w 4298683"/>
              <a:gd name="connsiteY51" fmla="*/ 1692322 h 2088107"/>
              <a:gd name="connsiteX52" fmla="*/ 3739125 w 4298683"/>
              <a:gd name="connsiteY52" fmla="*/ 1719618 h 2088107"/>
              <a:gd name="connsiteX53" fmla="*/ 3780068 w 4298683"/>
              <a:gd name="connsiteY53" fmla="*/ 1746913 h 2088107"/>
              <a:gd name="connsiteX54" fmla="*/ 3861954 w 4298683"/>
              <a:gd name="connsiteY54" fmla="*/ 1774209 h 2088107"/>
              <a:gd name="connsiteX55" fmla="*/ 3943841 w 4298683"/>
              <a:gd name="connsiteY55" fmla="*/ 1815152 h 2088107"/>
              <a:gd name="connsiteX56" fmla="*/ 3984784 w 4298683"/>
              <a:gd name="connsiteY56" fmla="*/ 1856096 h 2088107"/>
              <a:gd name="connsiteX57" fmla="*/ 4066671 w 4298683"/>
              <a:gd name="connsiteY57" fmla="*/ 1883391 h 2088107"/>
              <a:gd name="connsiteX58" fmla="*/ 4134910 w 4298683"/>
              <a:gd name="connsiteY58" fmla="*/ 1937982 h 2088107"/>
              <a:gd name="connsiteX59" fmla="*/ 4175853 w 4298683"/>
              <a:gd name="connsiteY59" fmla="*/ 1965278 h 2088107"/>
              <a:gd name="connsiteX60" fmla="*/ 4257740 w 4298683"/>
              <a:gd name="connsiteY60" fmla="*/ 1992573 h 2088107"/>
              <a:gd name="connsiteX61" fmla="*/ 4298683 w 4298683"/>
              <a:gd name="connsiteY61" fmla="*/ 2019869 h 2088107"/>
              <a:gd name="connsiteX62" fmla="*/ 4257740 w 4298683"/>
              <a:gd name="connsiteY62" fmla="*/ 2033516 h 2088107"/>
              <a:gd name="connsiteX63" fmla="*/ 4216796 w 4298683"/>
              <a:gd name="connsiteY63" fmla="*/ 2019869 h 2088107"/>
              <a:gd name="connsiteX64" fmla="*/ 3670886 w 4298683"/>
              <a:gd name="connsiteY64" fmla="*/ 2019869 h 2088107"/>
              <a:gd name="connsiteX65" fmla="*/ 3247805 w 4298683"/>
              <a:gd name="connsiteY65" fmla="*/ 2033516 h 2088107"/>
              <a:gd name="connsiteX66" fmla="*/ 2510826 w 4298683"/>
              <a:gd name="connsiteY66" fmla="*/ 2019869 h 2088107"/>
              <a:gd name="connsiteX67" fmla="*/ 2210575 w 4298683"/>
              <a:gd name="connsiteY67" fmla="*/ 2033516 h 2088107"/>
              <a:gd name="connsiteX68" fmla="*/ 2128689 w 4298683"/>
              <a:gd name="connsiteY68" fmla="*/ 2060812 h 2088107"/>
              <a:gd name="connsiteX69" fmla="*/ 1923972 w 4298683"/>
              <a:gd name="connsiteY69" fmla="*/ 2033516 h 2088107"/>
              <a:gd name="connsiteX70" fmla="*/ 1842086 w 4298683"/>
              <a:gd name="connsiteY70" fmla="*/ 2006221 h 2088107"/>
              <a:gd name="connsiteX71" fmla="*/ 1610074 w 4298683"/>
              <a:gd name="connsiteY71" fmla="*/ 2019869 h 2088107"/>
              <a:gd name="connsiteX72" fmla="*/ 1569131 w 4298683"/>
              <a:gd name="connsiteY72" fmla="*/ 2033516 h 2088107"/>
              <a:gd name="connsiteX73" fmla="*/ 1432653 w 4298683"/>
              <a:gd name="connsiteY73" fmla="*/ 2047164 h 2088107"/>
              <a:gd name="connsiteX74" fmla="*/ 1350766 w 4298683"/>
              <a:gd name="connsiteY74" fmla="*/ 2060812 h 2088107"/>
              <a:gd name="connsiteX75" fmla="*/ 1255232 w 4298683"/>
              <a:gd name="connsiteY75" fmla="*/ 2088107 h 2088107"/>
              <a:gd name="connsiteX76" fmla="*/ 1132402 w 4298683"/>
              <a:gd name="connsiteY76" fmla="*/ 2074460 h 2088107"/>
              <a:gd name="connsiteX77" fmla="*/ 1050516 w 4298683"/>
              <a:gd name="connsiteY77" fmla="*/ 2047164 h 2088107"/>
              <a:gd name="connsiteX78" fmla="*/ 1009572 w 4298683"/>
              <a:gd name="connsiteY78" fmla="*/ 2033516 h 2088107"/>
              <a:gd name="connsiteX79" fmla="*/ 409071 w 4298683"/>
              <a:gd name="connsiteY79" fmla="*/ 2006221 h 2088107"/>
              <a:gd name="connsiteX80" fmla="*/ 177059 w 4298683"/>
              <a:gd name="connsiteY80" fmla="*/ 2006221 h 2088107"/>
              <a:gd name="connsiteX81" fmla="*/ 95172 w 4298683"/>
              <a:gd name="connsiteY81" fmla="*/ 2033516 h 2088107"/>
              <a:gd name="connsiteX82" fmla="*/ 13286 w 4298683"/>
              <a:gd name="connsiteY82" fmla="*/ 2019869 h 2088107"/>
              <a:gd name="connsiteX83" fmla="*/ 40581 w 4298683"/>
              <a:gd name="connsiteY83" fmla="*/ 1746913 h 2088107"/>
              <a:gd name="connsiteX84" fmla="*/ 54229 w 4298683"/>
              <a:gd name="connsiteY84" fmla="*/ 1501254 h 2088107"/>
              <a:gd name="connsiteX85" fmla="*/ 67877 w 4298683"/>
              <a:gd name="connsiteY85" fmla="*/ 1433015 h 2088107"/>
              <a:gd name="connsiteX86" fmla="*/ 54229 w 4298683"/>
              <a:gd name="connsiteY86" fmla="*/ 1269242 h 2088107"/>
              <a:gd name="connsiteX87" fmla="*/ 26934 w 4298683"/>
              <a:gd name="connsiteY87" fmla="*/ 1173707 h 2088107"/>
              <a:gd name="connsiteX88" fmla="*/ 26934 w 4298683"/>
              <a:gd name="connsiteY88" fmla="*/ 423081 h 2088107"/>
              <a:gd name="connsiteX89" fmla="*/ 40581 w 4298683"/>
              <a:gd name="connsiteY89" fmla="*/ 218364 h 2088107"/>
              <a:gd name="connsiteX90" fmla="*/ 67877 w 4298683"/>
              <a:gd name="connsiteY90" fmla="*/ 81887 h 2088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4298683" h="2088107">
                <a:moveTo>
                  <a:pt x="40581" y="27296"/>
                </a:moveTo>
                <a:lnTo>
                  <a:pt x="136116" y="13648"/>
                </a:lnTo>
                <a:cubicBezTo>
                  <a:pt x="163466" y="9440"/>
                  <a:pt x="190330" y="0"/>
                  <a:pt x="218002" y="0"/>
                </a:cubicBezTo>
                <a:cubicBezTo>
                  <a:pt x="268250" y="0"/>
                  <a:pt x="318086" y="9099"/>
                  <a:pt x="368128" y="13648"/>
                </a:cubicBezTo>
                <a:cubicBezTo>
                  <a:pt x="466295" y="46371"/>
                  <a:pt x="343704" y="6670"/>
                  <a:pt x="463662" y="40943"/>
                </a:cubicBezTo>
                <a:cubicBezTo>
                  <a:pt x="509098" y="53924"/>
                  <a:pt x="507992" y="59705"/>
                  <a:pt x="559196" y="68239"/>
                </a:cubicBezTo>
                <a:cubicBezTo>
                  <a:pt x="649222" y="83244"/>
                  <a:pt x="757973" y="88779"/>
                  <a:pt x="845799" y="95534"/>
                </a:cubicBezTo>
                <a:cubicBezTo>
                  <a:pt x="863996" y="100083"/>
                  <a:pt x="882424" y="103792"/>
                  <a:pt x="900390" y="109182"/>
                </a:cubicBezTo>
                <a:cubicBezTo>
                  <a:pt x="927949" y="117450"/>
                  <a:pt x="982277" y="136478"/>
                  <a:pt x="982277" y="136478"/>
                </a:cubicBezTo>
                <a:cubicBezTo>
                  <a:pt x="991375" y="150126"/>
                  <a:pt x="996764" y="167175"/>
                  <a:pt x="1009572" y="177421"/>
                </a:cubicBezTo>
                <a:cubicBezTo>
                  <a:pt x="1020806" y="186408"/>
                  <a:pt x="1037649" y="184635"/>
                  <a:pt x="1050516" y="191069"/>
                </a:cubicBezTo>
                <a:cubicBezTo>
                  <a:pt x="1065187" y="198404"/>
                  <a:pt x="1076788" y="211029"/>
                  <a:pt x="1091459" y="218364"/>
                </a:cubicBezTo>
                <a:cubicBezTo>
                  <a:pt x="1204466" y="274868"/>
                  <a:pt x="1056008" y="181084"/>
                  <a:pt x="1173345" y="259307"/>
                </a:cubicBezTo>
                <a:cubicBezTo>
                  <a:pt x="1246135" y="368493"/>
                  <a:pt x="1150598" y="236560"/>
                  <a:pt x="1241584" y="327546"/>
                </a:cubicBezTo>
                <a:cubicBezTo>
                  <a:pt x="1303316" y="389278"/>
                  <a:pt x="1230116" y="355569"/>
                  <a:pt x="1309823" y="382137"/>
                </a:cubicBezTo>
                <a:cubicBezTo>
                  <a:pt x="1427149" y="460356"/>
                  <a:pt x="1278710" y="366582"/>
                  <a:pt x="1391710" y="423081"/>
                </a:cubicBezTo>
                <a:cubicBezTo>
                  <a:pt x="1406381" y="430416"/>
                  <a:pt x="1417664" y="443714"/>
                  <a:pt x="1432653" y="450376"/>
                </a:cubicBezTo>
                <a:cubicBezTo>
                  <a:pt x="1458945" y="462061"/>
                  <a:pt x="1490600" y="461712"/>
                  <a:pt x="1514540" y="477672"/>
                </a:cubicBezTo>
                <a:cubicBezTo>
                  <a:pt x="1608396" y="540243"/>
                  <a:pt x="1565304" y="521890"/>
                  <a:pt x="1637369" y="545910"/>
                </a:cubicBezTo>
                <a:cubicBezTo>
                  <a:pt x="1651017" y="555009"/>
                  <a:pt x="1665712" y="562705"/>
                  <a:pt x="1678313" y="573206"/>
                </a:cubicBezTo>
                <a:cubicBezTo>
                  <a:pt x="1693140" y="585562"/>
                  <a:pt x="1703197" y="603443"/>
                  <a:pt x="1719256" y="614149"/>
                </a:cubicBezTo>
                <a:cubicBezTo>
                  <a:pt x="1731226" y="622129"/>
                  <a:pt x="1746551" y="623248"/>
                  <a:pt x="1760199" y="627797"/>
                </a:cubicBezTo>
                <a:cubicBezTo>
                  <a:pt x="1824341" y="691937"/>
                  <a:pt x="1785082" y="658033"/>
                  <a:pt x="1883029" y="723331"/>
                </a:cubicBezTo>
                <a:cubicBezTo>
                  <a:pt x="1896677" y="732430"/>
                  <a:pt x="1908411" y="745440"/>
                  <a:pt x="1923972" y="750627"/>
                </a:cubicBezTo>
                <a:cubicBezTo>
                  <a:pt x="1937620" y="755176"/>
                  <a:pt x="1952340" y="757288"/>
                  <a:pt x="1964916" y="764275"/>
                </a:cubicBezTo>
                <a:cubicBezTo>
                  <a:pt x="2105697" y="842487"/>
                  <a:pt x="1995102" y="801634"/>
                  <a:pt x="2087745" y="832513"/>
                </a:cubicBezTo>
                <a:lnTo>
                  <a:pt x="2169632" y="887104"/>
                </a:lnTo>
                <a:cubicBezTo>
                  <a:pt x="2183280" y="896203"/>
                  <a:pt x="2195014" y="909213"/>
                  <a:pt x="2210575" y="914400"/>
                </a:cubicBezTo>
                <a:lnTo>
                  <a:pt x="2292462" y="941696"/>
                </a:lnTo>
                <a:cubicBezTo>
                  <a:pt x="2301560" y="955344"/>
                  <a:pt x="2306949" y="972393"/>
                  <a:pt x="2319757" y="982639"/>
                </a:cubicBezTo>
                <a:cubicBezTo>
                  <a:pt x="2330991" y="991626"/>
                  <a:pt x="2347834" y="989853"/>
                  <a:pt x="2360701" y="996287"/>
                </a:cubicBezTo>
                <a:cubicBezTo>
                  <a:pt x="2375372" y="1003622"/>
                  <a:pt x="2386973" y="1016247"/>
                  <a:pt x="2401644" y="1023582"/>
                </a:cubicBezTo>
                <a:cubicBezTo>
                  <a:pt x="2414511" y="1030016"/>
                  <a:pt x="2429720" y="1030796"/>
                  <a:pt x="2442587" y="1037230"/>
                </a:cubicBezTo>
                <a:cubicBezTo>
                  <a:pt x="2457258" y="1044565"/>
                  <a:pt x="2468860" y="1057190"/>
                  <a:pt x="2483531" y="1064525"/>
                </a:cubicBezTo>
                <a:cubicBezTo>
                  <a:pt x="2496398" y="1070959"/>
                  <a:pt x="2511607" y="1071739"/>
                  <a:pt x="2524474" y="1078173"/>
                </a:cubicBezTo>
                <a:cubicBezTo>
                  <a:pt x="2630292" y="1131083"/>
                  <a:pt x="2503456" y="1084816"/>
                  <a:pt x="2606360" y="1119116"/>
                </a:cubicBezTo>
                <a:cubicBezTo>
                  <a:pt x="2620008" y="1128215"/>
                  <a:pt x="2632315" y="1139750"/>
                  <a:pt x="2647304" y="1146412"/>
                </a:cubicBezTo>
                <a:cubicBezTo>
                  <a:pt x="2673596" y="1158097"/>
                  <a:pt x="2729190" y="1173707"/>
                  <a:pt x="2729190" y="1173707"/>
                </a:cubicBezTo>
                <a:cubicBezTo>
                  <a:pt x="2823047" y="1236279"/>
                  <a:pt x="2779955" y="1217925"/>
                  <a:pt x="2852020" y="1241946"/>
                </a:cubicBezTo>
                <a:lnTo>
                  <a:pt x="2933907" y="1296537"/>
                </a:lnTo>
                <a:lnTo>
                  <a:pt x="2974850" y="1323833"/>
                </a:lnTo>
                <a:cubicBezTo>
                  <a:pt x="2983948" y="1337481"/>
                  <a:pt x="2988236" y="1356083"/>
                  <a:pt x="3002145" y="1364776"/>
                </a:cubicBezTo>
                <a:cubicBezTo>
                  <a:pt x="3026544" y="1380025"/>
                  <a:pt x="3060092" y="1376112"/>
                  <a:pt x="3084032" y="1392072"/>
                </a:cubicBezTo>
                <a:cubicBezTo>
                  <a:pt x="3136945" y="1427347"/>
                  <a:pt x="3109414" y="1414180"/>
                  <a:pt x="3165919" y="1433015"/>
                </a:cubicBezTo>
                <a:cubicBezTo>
                  <a:pt x="3296531" y="1563627"/>
                  <a:pt x="3129299" y="1408601"/>
                  <a:pt x="3247805" y="1487606"/>
                </a:cubicBezTo>
                <a:cubicBezTo>
                  <a:pt x="3263864" y="1498312"/>
                  <a:pt x="3271876" y="1519176"/>
                  <a:pt x="3288748" y="1528549"/>
                </a:cubicBezTo>
                <a:cubicBezTo>
                  <a:pt x="3313899" y="1542522"/>
                  <a:pt x="3346695" y="1539885"/>
                  <a:pt x="3370635" y="1555845"/>
                </a:cubicBezTo>
                <a:cubicBezTo>
                  <a:pt x="3384283" y="1564943"/>
                  <a:pt x="3396589" y="1576478"/>
                  <a:pt x="3411578" y="1583140"/>
                </a:cubicBezTo>
                <a:cubicBezTo>
                  <a:pt x="3437870" y="1594825"/>
                  <a:pt x="3469525" y="1594476"/>
                  <a:pt x="3493465" y="1610436"/>
                </a:cubicBezTo>
                <a:cubicBezTo>
                  <a:pt x="3507113" y="1619534"/>
                  <a:pt x="3519419" y="1631069"/>
                  <a:pt x="3534408" y="1637731"/>
                </a:cubicBezTo>
                <a:cubicBezTo>
                  <a:pt x="3560700" y="1649416"/>
                  <a:pt x="3592355" y="1649067"/>
                  <a:pt x="3616295" y="1665027"/>
                </a:cubicBezTo>
                <a:cubicBezTo>
                  <a:pt x="3629943" y="1674125"/>
                  <a:pt x="3642249" y="1685660"/>
                  <a:pt x="3657238" y="1692322"/>
                </a:cubicBezTo>
                <a:cubicBezTo>
                  <a:pt x="3683530" y="1704007"/>
                  <a:pt x="3715185" y="1703658"/>
                  <a:pt x="3739125" y="1719618"/>
                </a:cubicBezTo>
                <a:cubicBezTo>
                  <a:pt x="3752773" y="1728716"/>
                  <a:pt x="3765079" y="1740251"/>
                  <a:pt x="3780068" y="1746913"/>
                </a:cubicBezTo>
                <a:cubicBezTo>
                  <a:pt x="3806360" y="1758598"/>
                  <a:pt x="3838014" y="1758250"/>
                  <a:pt x="3861954" y="1774209"/>
                </a:cubicBezTo>
                <a:cubicBezTo>
                  <a:pt x="3914868" y="1809484"/>
                  <a:pt x="3887337" y="1796317"/>
                  <a:pt x="3943841" y="1815152"/>
                </a:cubicBezTo>
                <a:cubicBezTo>
                  <a:pt x="3957489" y="1828800"/>
                  <a:pt x="3967912" y="1846723"/>
                  <a:pt x="3984784" y="1856096"/>
                </a:cubicBezTo>
                <a:cubicBezTo>
                  <a:pt x="4009935" y="1870069"/>
                  <a:pt x="4066671" y="1883391"/>
                  <a:pt x="4066671" y="1883391"/>
                </a:cubicBezTo>
                <a:cubicBezTo>
                  <a:pt x="4112683" y="1952411"/>
                  <a:pt x="4068988" y="1905020"/>
                  <a:pt x="4134910" y="1937982"/>
                </a:cubicBezTo>
                <a:cubicBezTo>
                  <a:pt x="4149581" y="1945318"/>
                  <a:pt x="4160864" y="1958616"/>
                  <a:pt x="4175853" y="1965278"/>
                </a:cubicBezTo>
                <a:cubicBezTo>
                  <a:pt x="4202145" y="1976963"/>
                  <a:pt x="4257740" y="1992573"/>
                  <a:pt x="4257740" y="1992573"/>
                </a:cubicBezTo>
                <a:cubicBezTo>
                  <a:pt x="4271388" y="2001672"/>
                  <a:pt x="4298683" y="2003466"/>
                  <a:pt x="4298683" y="2019869"/>
                </a:cubicBezTo>
                <a:cubicBezTo>
                  <a:pt x="4298683" y="2034255"/>
                  <a:pt x="4272126" y="2033516"/>
                  <a:pt x="4257740" y="2033516"/>
                </a:cubicBezTo>
                <a:cubicBezTo>
                  <a:pt x="4243354" y="2033516"/>
                  <a:pt x="4230444" y="2024418"/>
                  <a:pt x="4216796" y="2019869"/>
                </a:cubicBezTo>
                <a:cubicBezTo>
                  <a:pt x="3556518" y="2054619"/>
                  <a:pt x="4381476" y="2019869"/>
                  <a:pt x="3670886" y="2019869"/>
                </a:cubicBezTo>
                <a:cubicBezTo>
                  <a:pt x="3529786" y="2019869"/>
                  <a:pt x="3388832" y="2028967"/>
                  <a:pt x="3247805" y="2033516"/>
                </a:cubicBezTo>
                <a:lnTo>
                  <a:pt x="2510826" y="2019869"/>
                </a:lnTo>
                <a:cubicBezTo>
                  <a:pt x="2410639" y="2019869"/>
                  <a:pt x="2310192" y="2022843"/>
                  <a:pt x="2210575" y="2033516"/>
                </a:cubicBezTo>
                <a:cubicBezTo>
                  <a:pt x="2181967" y="2036581"/>
                  <a:pt x="2128689" y="2060812"/>
                  <a:pt x="2128689" y="2060812"/>
                </a:cubicBezTo>
                <a:cubicBezTo>
                  <a:pt x="2026076" y="2051483"/>
                  <a:pt x="2002602" y="2057105"/>
                  <a:pt x="1923972" y="2033516"/>
                </a:cubicBezTo>
                <a:cubicBezTo>
                  <a:pt x="1896414" y="2025249"/>
                  <a:pt x="1842086" y="2006221"/>
                  <a:pt x="1842086" y="2006221"/>
                </a:cubicBezTo>
                <a:cubicBezTo>
                  <a:pt x="1764749" y="2010770"/>
                  <a:pt x="1687161" y="2012160"/>
                  <a:pt x="1610074" y="2019869"/>
                </a:cubicBezTo>
                <a:cubicBezTo>
                  <a:pt x="1595760" y="2021300"/>
                  <a:pt x="1583350" y="2031329"/>
                  <a:pt x="1569131" y="2033516"/>
                </a:cubicBezTo>
                <a:cubicBezTo>
                  <a:pt x="1523943" y="2040468"/>
                  <a:pt x="1478020" y="2041493"/>
                  <a:pt x="1432653" y="2047164"/>
                </a:cubicBezTo>
                <a:cubicBezTo>
                  <a:pt x="1405195" y="2050596"/>
                  <a:pt x="1378062" y="2056263"/>
                  <a:pt x="1350766" y="2060812"/>
                </a:cubicBezTo>
                <a:cubicBezTo>
                  <a:pt x="1331456" y="2067249"/>
                  <a:pt x="1272373" y="2088107"/>
                  <a:pt x="1255232" y="2088107"/>
                </a:cubicBezTo>
                <a:cubicBezTo>
                  <a:pt x="1214037" y="2088107"/>
                  <a:pt x="1173345" y="2079009"/>
                  <a:pt x="1132402" y="2074460"/>
                </a:cubicBezTo>
                <a:lnTo>
                  <a:pt x="1050516" y="2047164"/>
                </a:lnTo>
                <a:cubicBezTo>
                  <a:pt x="1036868" y="2042615"/>
                  <a:pt x="1023887" y="2034947"/>
                  <a:pt x="1009572" y="2033516"/>
                </a:cubicBezTo>
                <a:cubicBezTo>
                  <a:pt x="719121" y="2004472"/>
                  <a:pt x="918794" y="2021213"/>
                  <a:pt x="409071" y="2006221"/>
                </a:cubicBezTo>
                <a:cubicBezTo>
                  <a:pt x="315076" y="1974889"/>
                  <a:pt x="349086" y="1980417"/>
                  <a:pt x="177059" y="2006221"/>
                </a:cubicBezTo>
                <a:cubicBezTo>
                  <a:pt x="148605" y="2010489"/>
                  <a:pt x="95172" y="2033516"/>
                  <a:pt x="95172" y="2033516"/>
                </a:cubicBezTo>
                <a:lnTo>
                  <a:pt x="13286" y="2019869"/>
                </a:lnTo>
                <a:cubicBezTo>
                  <a:pt x="-17454" y="1909204"/>
                  <a:pt x="10837" y="1836152"/>
                  <a:pt x="40581" y="1746913"/>
                </a:cubicBezTo>
                <a:cubicBezTo>
                  <a:pt x="45130" y="1665027"/>
                  <a:pt x="47124" y="1582958"/>
                  <a:pt x="54229" y="1501254"/>
                </a:cubicBezTo>
                <a:cubicBezTo>
                  <a:pt x="56239" y="1478144"/>
                  <a:pt x="67877" y="1456212"/>
                  <a:pt x="67877" y="1433015"/>
                </a:cubicBezTo>
                <a:cubicBezTo>
                  <a:pt x="67877" y="1378235"/>
                  <a:pt x="61024" y="1323599"/>
                  <a:pt x="54229" y="1269242"/>
                </a:cubicBezTo>
                <a:cubicBezTo>
                  <a:pt x="50802" y="1241829"/>
                  <a:pt x="35997" y="1200897"/>
                  <a:pt x="26934" y="1173707"/>
                </a:cubicBezTo>
                <a:cubicBezTo>
                  <a:pt x="4988" y="800640"/>
                  <a:pt x="7102" y="948652"/>
                  <a:pt x="26934" y="423081"/>
                </a:cubicBezTo>
                <a:cubicBezTo>
                  <a:pt x="29513" y="354739"/>
                  <a:pt x="34656" y="286497"/>
                  <a:pt x="40581" y="218364"/>
                </a:cubicBezTo>
                <a:cubicBezTo>
                  <a:pt x="49997" y="110075"/>
                  <a:pt x="39350" y="138940"/>
                  <a:pt x="67877" y="81887"/>
                </a:cubicBezTo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3483348" y="78552"/>
            <a:ext cx="44791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2400" b="1" dirty="0"/>
              <a:t>সমোন্নতি রেখা ও তার পার্শ্বচিত্র</a:t>
            </a:r>
            <a:endParaRPr lang="en-US" sz="24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2700616" y="6387990"/>
            <a:ext cx="5034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/>
              <a:t>চিত্র </a:t>
            </a:r>
            <a:r>
              <a:rPr lang="bn-IN" b="1" dirty="0" smtClean="0"/>
              <a:t> : </a:t>
            </a:r>
            <a:r>
              <a:rPr lang="bn-IN" dirty="0" smtClean="0"/>
              <a:t>সুষম ঢাল </a:t>
            </a:r>
            <a:endParaRPr lang="en-US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7417549" y="2710663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7417549" y="3197999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7417549" y="3613115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417549" y="4028231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7417549" y="4443347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7417549" y="4858463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7417549" y="5273579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7417549" y="560887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7421642" y="5963015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7417549" y="1751012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7413816" y="2143795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6723797" y="2371734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6723797" y="285907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723797" y="327418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6723797" y="3689302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6723797" y="4104418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6723797" y="4519534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6723797" y="493465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6723797" y="5269947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6727890" y="562408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6723797" y="1412083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6720064" y="180486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5975438" y="241495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5975438" y="290228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5975438" y="3317402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5975438" y="3732518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5975438" y="4147634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5975438" y="456275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5975438" y="490962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5996711" y="5269947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5975438" y="1455299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5971705" y="1848082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7378878" y="1439389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5331706" y="1648404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5331706" y="213574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5331706" y="255085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5331706" y="2965972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5331706" y="3381088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5331706" y="3796204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>
            <a:off x="5331706" y="421132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>
            <a:off x="5331706" y="4546617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>
            <a:off x="5335799" y="490075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4774418" y="1783174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4774418" y="219829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4774418" y="261340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4774418" y="3028522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4774418" y="3443638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4774418" y="3858754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>
            <a:off x="4774418" y="4194051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4778511" y="454819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4121594" y="1777484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>
            <a:off x="4121594" y="219260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4121594" y="260771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4121594" y="3022832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>
            <a:off x="4121594" y="3437948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4121594" y="3773245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>
            <a:off x="4125687" y="4127384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8" name="Rectangle 187"/>
          <p:cNvSpPr/>
          <p:nvPr/>
        </p:nvSpPr>
        <p:spPr>
          <a:xfrm>
            <a:off x="1255594" y="154116"/>
            <a:ext cx="9444595" cy="67038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45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1" grpId="0"/>
      <p:bldP spid="32" grpId="0"/>
      <p:bldP spid="33" grpId="0"/>
      <p:bldP spid="34" grpId="0"/>
      <p:bldP spid="66" grpId="0" animBg="1"/>
      <p:bldP spid="67" grpId="0"/>
      <p:bldP spid="68" grpId="0"/>
      <p:bldP spid="188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594514E7-5A5C-4F72-B3C0-B1F78D2E7F56}" vid="{0CEC87B8-2E9B-470B-9D9B-954E944C28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68</TotalTime>
  <Words>229</Words>
  <Application>Microsoft Office PowerPoint</Application>
  <PresentationFormat>Widescreen</PresentationFormat>
  <Paragraphs>68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Vrinda</vt:lpstr>
      <vt:lpstr>Wingdings</vt:lpstr>
      <vt:lpstr>Theme1</vt:lpstr>
      <vt:lpstr>PowerPoint Presentation</vt:lpstr>
      <vt:lpstr>PowerPoint Presentation</vt:lpstr>
      <vt:lpstr>পাঠ 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</cp:revision>
  <dcterms:created xsi:type="dcterms:W3CDTF">2021-01-21T02:51:30Z</dcterms:created>
  <dcterms:modified xsi:type="dcterms:W3CDTF">2021-01-23T04:22:57Z</dcterms:modified>
</cp:coreProperties>
</file>