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7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73" r:id="rId14"/>
    <p:sldId id="267" r:id="rId15"/>
    <p:sldId id="270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219200"/>
            <a:ext cx="6248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225188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স্বাগতম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887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051" y="881699"/>
            <a:ext cx="6819899" cy="4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5288340"/>
            <a:ext cx="91440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টটিপোটেন্সিঃউদ্ভিদের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যেকোন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বিভাজনক্ষম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সজীব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কোষ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টিস্যু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অঙ্গ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থেকে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পূর্ণাঙ্গ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উদ্ভিদ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সৃষ্টির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ক্ষমতাকে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টটিপোটেন্সি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বলে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1" y="152400"/>
            <a:ext cx="4953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টিস্যু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কালচার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ধাপসমূহ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92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133"/>
            <a:ext cx="9067800" cy="729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4988" y="3167134"/>
            <a:ext cx="3733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পুষ্টি,ভিটামিন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ফাইটোহরমোন,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সুক্রোজ,কঠিন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অ্যাগার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3223146" y="2690600"/>
            <a:ext cx="1524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143000"/>
            <a:ext cx="7239000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জীবানুমুক্ত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অটোক্লেভ মেশিন।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6" name="Oval Callout 5"/>
          <p:cNvSpPr/>
          <p:nvPr/>
        </p:nvSpPr>
        <p:spPr>
          <a:xfrm>
            <a:off x="6019800" y="2286000"/>
            <a:ext cx="2895600" cy="2971800"/>
          </a:xfrm>
          <a:prstGeom prst="wedgeEllipseCallout">
            <a:avLst>
              <a:gd name="adj1" fmla="val -99264"/>
              <a:gd name="adj2" fmla="val -12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১২১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রেখে, ১৫ পাউণ্ড চাপে,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20মি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জীবানুমুক্ত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905000"/>
            <a:ext cx="3556829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.H.S\Desktop\জীবপ্রযুক্তি\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10588" r="26294" b="5457"/>
          <a:stretch/>
        </p:blipFill>
        <p:spPr bwMode="auto">
          <a:xfrm>
            <a:off x="-43500" y="0"/>
            <a:ext cx="9187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8506"/>
            <a:ext cx="47244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টিস্যু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কালচারের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ধাপসমূহঃ</a:t>
            </a:r>
            <a:endParaRPr lang="en-US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42291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১।মাতৃ </a:t>
            </a:r>
            <a:r>
              <a:rPr lang="en-US" sz="3200" dirty="0" err="1" smtClean="0">
                <a:latin typeface="NikoshBAN"/>
              </a:rPr>
              <a:t>উদ্ভিদ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নির্বাচন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44958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২।আবাদ </a:t>
            </a:r>
            <a:r>
              <a:rPr lang="en-US" sz="3200" dirty="0" err="1" smtClean="0">
                <a:latin typeface="NikoshBAN"/>
              </a:rPr>
              <a:t>মাধ্যম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তৈরী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41148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৩।জীবানুমুক্তকরণ।</a:t>
            </a:r>
            <a:endParaRPr lang="en-US" sz="32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124200"/>
            <a:ext cx="3962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৪।ক্যালাস </a:t>
            </a:r>
            <a:r>
              <a:rPr lang="en-US" sz="3200" dirty="0" err="1" smtClean="0">
                <a:latin typeface="NikoshBAN"/>
              </a:rPr>
              <a:t>তৈরী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10000"/>
            <a:ext cx="44958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৫।অনুচারা </a:t>
            </a:r>
            <a:r>
              <a:rPr lang="en-US" sz="3200" dirty="0" err="1" smtClean="0">
                <a:latin typeface="NikoshBAN"/>
              </a:rPr>
              <a:t>উৎপাদন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495800"/>
            <a:ext cx="5105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৬।মূল </a:t>
            </a:r>
            <a:r>
              <a:rPr lang="en-US" sz="3200" dirty="0" err="1" smtClean="0">
                <a:latin typeface="NikoshBAN"/>
              </a:rPr>
              <a:t>তৈরির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মিডিয়ামে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স্থাপন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181600"/>
            <a:ext cx="27432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৭।টবে </a:t>
            </a:r>
            <a:r>
              <a:rPr lang="en-US" sz="3200" dirty="0" err="1" smtClean="0">
                <a:latin typeface="NikoshBAN"/>
              </a:rPr>
              <a:t>স্থানান্তর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409" y="5867400"/>
            <a:ext cx="759839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৮।প্রাকৃতিক </a:t>
            </a:r>
            <a:r>
              <a:rPr lang="en-US" sz="3200" dirty="0" err="1" smtClean="0">
                <a:latin typeface="NikoshBAN"/>
              </a:rPr>
              <a:t>পরিবেশ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তথা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মাঠ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পর্যায়ে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স্থানান্তর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707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77672"/>
            <a:ext cx="32766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/>
              </a:rPr>
              <a:t>মূল্যায়ন</a:t>
            </a:r>
            <a:endParaRPr lang="en-US" sz="60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7010400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১।এক্সপ্লান্ট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২।কিভাবে </a:t>
            </a:r>
            <a:r>
              <a:rPr lang="en-US" sz="4000" dirty="0" err="1" smtClean="0"/>
              <a:t>আবাদ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মাধ্যম</a:t>
            </a:r>
            <a:r>
              <a:rPr lang="en-US" sz="4000" dirty="0" smtClean="0"/>
              <a:t> </a:t>
            </a:r>
            <a:r>
              <a:rPr lang="en-US" sz="4000" dirty="0" err="1" smtClean="0"/>
              <a:t>তৈরী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 ৩।টিস্যুকালচার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বুঝ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35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609600"/>
            <a:ext cx="4648200" cy="11237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286000"/>
            <a:ext cx="7467600" cy="3276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টিস্যু </a:t>
            </a:r>
            <a:r>
              <a:rPr lang="bn-BD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কালচারের ধাপসমূহের চিহ্নিত চিত্র অংকন করে </a:t>
            </a:r>
            <a:r>
              <a:rPr lang="en-US" sz="4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bn-BD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কর।</a:t>
            </a:r>
            <a:endParaRPr lang="en-US" sz="4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7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203537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ধন্যবাদ </a:t>
            </a:r>
            <a:endParaRPr lang="en-US" sz="60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219200"/>
            <a:ext cx="5973739" cy="53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DF22D919-D5EA-4243-B150-5B7EBA176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71902"/>
            <a:ext cx="2819400" cy="33141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11738E-6D97-8D47-93D6-4414F91B42C0}"/>
              </a:ext>
            </a:extLst>
          </p:cNvPr>
          <p:cNvSpPr txBox="1"/>
          <p:nvPr/>
        </p:nvSpPr>
        <p:spPr>
          <a:xfrm>
            <a:off x="4697950" y="1905506"/>
            <a:ext cx="4028614" cy="30469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 err="1"/>
              <a:t>রোকসানা</a:t>
            </a:r>
            <a:r>
              <a:rPr lang="en-US" sz="3200" dirty="0"/>
              <a:t> </a:t>
            </a:r>
            <a:r>
              <a:rPr lang="en-US" sz="3200" dirty="0" err="1"/>
              <a:t>আক্তার</a:t>
            </a:r>
            <a:endParaRPr lang="en-US" sz="3200" dirty="0"/>
          </a:p>
          <a:p>
            <a:pPr algn="l"/>
            <a:r>
              <a:rPr lang="en-US" sz="3200" dirty="0" err="1"/>
              <a:t>সহকারী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r>
              <a:rPr lang="en-US" sz="3200" dirty="0"/>
              <a:t>, </a:t>
            </a:r>
            <a:r>
              <a:rPr lang="en-US" sz="3200" dirty="0" err="1"/>
              <a:t>জীববিজ্ঞান</a:t>
            </a:r>
            <a:r>
              <a:rPr lang="en-US" sz="3200" dirty="0"/>
              <a:t> </a:t>
            </a:r>
          </a:p>
          <a:p>
            <a:pPr algn="l"/>
            <a:r>
              <a:rPr lang="en-US" sz="3200" dirty="0" err="1"/>
              <a:t>দি</a:t>
            </a:r>
            <a:r>
              <a:rPr lang="en-US" sz="3200" dirty="0"/>
              <a:t> </a:t>
            </a:r>
            <a:r>
              <a:rPr lang="en-US" sz="3200" dirty="0" err="1"/>
              <a:t>ফ্লাওয়ার্স</a:t>
            </a:r>
            <a:r>
              <a:rPr lang="en-US" sz="3200" dirty="0"/>
              <a:t> </a:t>
            </a:r>
            <a:r>
              <a:rPr lang="en-US" sz="3200" dirty="0" err="1"/>
              <a:t>কে.জি</a:t>
            </a:r>
            <a:r>
              <a:rPr lang="en-US" sz="3200" dirty="0"/>
              <a:t>. </a:t>
            </a:r>
            <a:r>
              <a:rPr lang="en-US" sz="3200" dirty="0" err="1"/>
              <a:t>এন্ড</a:t>
            </a:r>
            <a:r>
              <a:rPr lang="en-US" sz="3200" dirty="0"/>
              <a:t> </a:t>
            </a:r>
            <a:r>
              <a:rPr lang="en-US" sz="3200" dirty="0" err="1"/>
              <a:t>হাইস্কুল,মৌলভীবাজার</a:t>
            </a:r>
            <a:r>
              <a:rPr lang="en-US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C872B6-45BC-174D-9059-B9BE2B23948B}"/>
              </a:ext>
            </a:extLst>
          </p:cNvPr>
          <p:cNvSpPr txBox="1"/>
          <p:nvPr/>
        </p:nvSpPr>
        <p:spPr>
          <a:xfrm>
            <a:off x="3124200" y="689212"/>
            <a:ext cx="336359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7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667000"/>
            <a:ext cx="53340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বিষয়ঃজীববিজ্ঞান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err="1" smtClean="0">
                <a:solidFill>
                  <a:schemeClr val="bg1"/>
                </a:solidFill>
              </a:rPr>
              <a:t>শ্রেণিঃদশম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err="1" smtClean="0">
                <a:solidFill>
                  <a:schemeClr val="bg1"/>
                </a:solidFill>
              </a:rPr>
              <a:t>অধ্যায়ঃচতুর্দশ</a:t>
            </a:r>
            <a:r>
              <a:rPr lang="en-US" sz="4000" dirty="0" smtClean="0">
                <a:solidFill>
                  <a:schemeClr val="bg1"/>
                </a:solidFill>
              </a:rPr>
              <a:t>(</a:t>
            </a:r>
            <a:r>
              <a:rPr lang="en-US" sz="4000" dirty="0" err="1" smtClean="0">
                <a:solidFill>
                  <a:schemeClr val="bg1"/>
                </a:solidFill>
              </a:rPr>
              <a:t>জীবপ্রযুক্তি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134070"/>
            <a:ext cx="40386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/>
              <a:t>পাঠ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পরিচিতি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4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4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cap="all" dirty="0" err="1" smtClean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4000" cap="all" dirty="0" smtClean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000" cap="all" dirty="0" smtClean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cap="all" dirty="0" smtClean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000" cap="all" dirty="0" smtClean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Nikosh" pitchFamily="2" charset="0"/>
                <a:cs typeface="Nikosh" pitchFamily="2" charset="0"/>
              </a:rPr>
              <a:t>কি দেখা যাচ্ছে</a:t>
            </a:r>
            <a:r>
              <a:rPr lang="en-US" sz="4000" cap="all" dirty="0" smtClean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000" cap="all" dirty="0"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14400" y="1066800"/>
            <a:ext cx="7239000" cy="46482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dirty="0">
                <a:latin typeface="Nikosh" pitchFamily="2" charset="0"/>
                <a:cs typeface="Nikosh" pitchFamily="2" charset="0"/>
              </a:rPr>
              <a:t>পাঠ</a:t>
            </a:r>
            <a:r>
              <a:rPr lang="bn-BD" sz="54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5400" dirty="0">
                <a:latin typeface="Nikosh" pitchFamily="2" charset="0"/>
                <a:cs typeface="Nikosh" pitchFamily="2" charset="0"/>
              </a:rPr>
              <a:t>শিরোনাম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/>
            </a:r>
            <a:br>
              <a:rPr lang="bn-BD" sz="4000" dirty="0">
                <a:latin typeface="Nikosh" pitchFamily="2" charset="0"/>
                <a:cs typeface="Nikosh" pitchFamily="2" charset="0"/>
              </a:rPr>
            </a:br>
            <a:r>
              <a:rPr lang="bn-BD" sz="4000" dirty="0">
                <a:latin typeface="Nikosh" pitchFamily="2" charset="0"/>
                <a:cs typeface="Nikosh" pitchFamily="2" charset="0"/>
              </a:rPr>
              <a:t/>
            </a:r>
            <a:br>
              <a:rPr lang="bn-BD" sz="4000" dirty="0">
                <a:latin typeface="Nikosh" pitchFamily="2" charset="0"/>
                <a:cs typeface="Nikosh" pitchFamily="2" charset="0"/>
              </a:rPr>
            </a:br>
            <a:r>
              <a:rPr lang="bn-BD" sz="7200" dirty="0">
                <a:latin typeface="Nikosh" pitchFamily="2" charset="0"/>
                <a:cs typeface="Nikosh" pitchFamily="2" charset="0"/>
              </a:rPr>
              <a:t>টিস্যু কালচার</a:t>
            </a:r>
            <a:br>
              <a:rPr lang="bn-BD" sz="7200" dirty="0">
                <a:latin typeface="Nikosh" pitchFamily="2" charset="0"/>
                <a:cs typeface="Nikosh" pitchFamily="2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809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38400" y="381000"/>
            <a:ext cx="4419600" cy="6858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1447800"/>
            <a:ext cx="7239000" cy="449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কালচারের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সমূহ ব্যাখ্যা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tissue culture\stem explant in selection media.jpg"/>
          <p:cNvPicPr>
            <a:picLocks noChangeAspect="1" noChangeArrowheads="1"/>
          </p:cNvPicPr>
          <p:nvPr/>
        </p:nvPicPr>
        <p:blipFill rotWithShape="1">
          <a:blip r:embed="rId2"/>
          <a:srcRect t="4647"/>
          <a:stretch/>
        </p:blipFill>
        <p:spPr bwMode="auto">
          <a:xfrm>
            <a:off x="1905000" y="1444388"/>
            <a:ext cx="5334000" cy="525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667000" y="381000"/>
            <a:ext cx="3810000" cy="838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টিস্যু কালচা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9282" y="2050863"/>
            <a:ext cx="3756835" cy="3756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990600" y="6019800"/>
            <a:ext cx="69342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শীর্ষমুকুল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মূলাংশ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4436" y="141027"/>
            <a:ext cx="302752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টিস্যু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কালচারঃ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874411"/>
            <a:ext cx="76200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একটি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টিস্যুকে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জীবানুমুক্ত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পুষ্টিবর্ধক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কোন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মিডিয়ামে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বর্ধিতকরণ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প্রক্রিয়াই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হলো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টিস্যুকালচার</a:t>
            </a:r>
            <a:r>
              <a:rPr lang="en-US" sz="3200" dirty="0" smtClean="0">
                <a:latin typeface="NikoshBAN"/>
              </a:rPr>
              <a:t>।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193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37796" y="0"/>
            <a:ext cx="5562600" cy="914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এক্সপ্লান্ট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tissue culture\stem explant in selection media.jpg"/>
          <p:cNvPicPr>
            <a:picLocks noChangeAspect="1" noChangeArrowheads="1"/>
          </p:cNvPicPr>
          <p:nvPr/>
        </p:nvPicPr>
        <p:blipFill rotWithShape="1">
          <a:blip r:embed="rId2"/>
          <a:srcRect t="3940" b="48030"/>
          <a:stretch/>
        </p:blipFill>
        <p:spPr bwMode="auto">
          <a:xfrm>
            <a:off x="1837796" y="2209800"/>
            <a:ext cx="5468407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28347" y="5584209"/>
            <a:ext cx="8487304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শীর্ষমুকুল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মূলাংশ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981501"/>
            <a:ext cx="83820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এক্সপ্লান্টঃটিস্যু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কালচারের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উদ্দেশ্যে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উদ্ভিদের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যে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অংশ</a:t>
            </a:r>
            <a:r>
              <a:rPr lang="en-US" sz="3200" dirty="0" smtClean="0">
                <a:latin typeface="NikoshBAN"/>
              </a:rPr>
              <a:t>  </a:t>
            </a:r>
            <a:r>
              <a:rPr lang="en-US" sz="3200" dirty="0" err="1" smtClean="0">
                <a:latin typeface="NikoshBAN"/>
              </a:rPr>
              <a:t>পৃথক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নিয়ে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ব্যবহার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হয়,তাকে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এক্সপ্লান্ট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বলে</a:t>
            </a:r>
            <a:r>
              <a:rPr lang="en-US" sz="3200" dirty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110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</TotalTime>
  <Words>241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B.H.S</dc:creator>
  <cp:lastModifiedBy>Windows User</cp:lastModifiedBy>
  <cp:revision>62</cp:revision>
  <dcterms:created xsi:type="dcterms:W3CDTF">2006-08-16T00:00:00Z</dcterms:created>
  <dcterms:modified xsi:type="dcterms:W3CDTF">2021-01-27T13:54:40Z</dcterms:modified>
</cp:coreProperties>
</file>