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9" r:id="rId4"/>
    <p:sldId id="260" r:id="rId5"/>
    <p:sldId id="261" r:id="rId6"/>
    <p:sldId id="262" r:id="rId7"/>
    <p:sldId id="270" r:id="rId8"/>
    <p:sldId id="265" r:id="rId9"/>
    <p:sldId id="267" r:id="rId10"/>
    <p:sldId id="283" r:id="rId11"/>
    <p:sldId id="282" r:id="rId12"/>
    <p:sldId id="263" r:id="rId13"/>
    <p:sldId id="264" r:id="rId14"/>
    <p:sldId id="273" r:id="rId15"/>
    <p:sldId id="274" r:id="rId16"/>
    <p:sldId id="275" r:id="rId17"/>
    <p:sldId id="276" r:id="rId18"/>
    <p:sldId id="277" r:id="rId19"/>
    <p:sldId id="278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257B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33" autoAdjust="0"/>
    <p:restoredTop sz="94660"/>
  </p:normalViewPr>
  <p:slideViewPr>
    <p:cSldViewPr>
      <p:cViewPr varScale="1">
        <p:scale>
          <a:sx n="66" d="100"/>
          <a:sy n="66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8194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মোজাম্মেল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মারূফ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বেঙ্গুরা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মাদ্‌রাসা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বোয়ালখালী,চট্টগ্রাম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নম্বর-০১৮১৮-৬২৬৭৩৫</a:t>
            </a:r>
          </a:p>
          <a:p>
            <a:pPr algn="ctr"/>
            <a:r>
              <a:rPr lang="en-US" sz="16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16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mail:m.marufctg@gmail.com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-flower-image-014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4976"/>
            <a:ext cx="2449012" cy="6383024"/>
          </a:xfrm>
          <a:prstGeom prst="rect">
            <a:avLst/>
          </a:prstGeom>
        </p:spPr>
      </p:pic>
      <p:pic>
        <p:nvPicPr>
          <p:cNvPr id="5" name="Picture 4" descr="Latest-new-red-rose-flower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352800"/>
            <a:ext cx="25146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9400" y="381000"/>
            <a:ext cx="3276600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D60093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200614_1025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381000"/>
            <a:ext cx="2252406" cy="2889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764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জিলহজ্জ্বের ১০ তারিখ শুধু জামারায়ে কুবরায় ৭টি পাথর নিক্ষেপ করতে হয়।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১১ ও ১২ তারিখ তিনটি জামারার সবগুলোতে ৭টি করে পাথর নিক্ষেপ করতে হয়।</a:t>
            </a:r>
          </a:p>
          <a:p>
            <a:pPr>
              <a:buFont typeface="Wingdings" pitchFamily="2" charset="2"/>
              <a:buChar char="v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তিনদিনে মোট=(৭+২১+২১) ৪২টি পাথর নিক্ষেপ করতে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-27-2012_73097_l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tretch>
            <a:fillRect/>
          </a:stretch>
        </p:blipFill>
        <p:spPr>
          <a:xfrm>
            <a:off x="228600" y="228600"/>
            <a:ext cx="8703053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91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জিলহজ্জ্বের ১০ তারিখ শু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ধু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জামারায়ে আক্বাবায় 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৭টি পাথর নিক্ষেপ করতে হয়।</a:t>
            </a:r>
          </a:p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অতপর ১১ ও ১২ তারিখ তিনটি জামারার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সবগুলোতে ৭টি করে পাথর নিক্ষেপ করবে।</a:t>
            </a:r>
          </a:p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এভাবে তিনদিনে মোট (৭+২১+২১ ) 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৪৯টি পাথর নিক্ষেপ করতে হয়। 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14400"/>
            <a:ext cx="358140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জোড়ায়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667000"/>
            <a:ext cx="50292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জামারায় পাথর নিক্ষেপের নিয়ম একে অপরের সাথে আলোচনা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করে একজনের খাতায় লেখ।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 rot="3367261">
            <a:off x="6431928" y="211216"/>
            <a:ext cx="2133600" cy="3048000"/>
          </a:xfrm>
          <a:prstGeom prst="irregularSeal2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53200" y="12192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</a:t>
            </a:r>
          </a:p>
          <a:p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 মিনিট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jj..-For-Every-Act-There-Is-a-Benef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086600"/>
            <a:ext cx="2604803" cy="1755642"/>
          </a:xfrm>
          <a:prstGeom prst="rect">
            <a:avLst/>
          </a:prstGeom>
        </p:spPr>
      </p:pic>
      <p:pic>
        <p:nvPicPr>
          <p:cNvPr id="5" name="Picture 4" descr="kegiatan+S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76400"/>
            <a:ext cx="5791200" cy="441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609600"/>
            <a:ext cx="62484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০৩। সাফা মারওয়ায় সাঈ করা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371600"/>
            <a:ext cx="74676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যিলহজ্জ্বের ১০ তারিখ কাবা শরীফ তাওয়াফের পর মক্বামে ইব্রাহিমকে সামনে নিয়ে দুই রাকাত নামাজ আদা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য়ান্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সাঈ করতে হয়। সাঈ সাফা থেকে শুরু হয়ে মারওয়ায় শেষ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cef3bf13112d4804f15ed106ede20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733800"/>
            <a:ext cx="5970895" cy="2667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20791275">
            <a:off x="3862410" y="591635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সাফা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0864520">
            <a:off x="6770910" y="402435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মারওয়া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467600" y="381000"/>
          <a:ext cx="914400" cy="771525"/>
        </p:xfrm>
        <a:graphic>
          <a:graphicData uri="http://schemas.openxmlformats.org/presentationml/2006/ole">
            <p:oleObj spid="_x0000_s15363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>
            <a:off x="381000" y="4953000"/>
            <a:ext cx="2133600" cy="1524000"/>
          </a:xfrm>
          <a:prstGeom prst="rightArrow">
            <a:avLst>
              <a:gd name="adj1" fmla="val 40476"/>
              <a:gd name="adj2" fmla="val 50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5410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ছবিটিদেখ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105400" y="0"/>
            <a:ext cx="2057400" cy="1143000"/>
          </a:xfrm>
          <a:prstGeom prst="rightArrow">
            <a:avLst>
              <a:gd name="adj1" fmla="val 38571"/>
              <a:gd name="adj2" fmla="val 52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81600" y="304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  <p:bldP spid="23" grpId="0"/>
      <p:bldP spid="12" grpId="0" animBg="1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2-620x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62400"/>
            <a:ext cx="3990109" cy="2362200"/>
          </a:xfrm>
          <a:prstGeom prst="rect">
            <a:avLst/>
          </a:prstGeom>
        </p:spPr>
      </p:pic>
      <p:pic>
        <p:nvPicPr>
          <p:cNvPr id="3" name="Picture 2" descr="file-19-14124597804352027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86200"/>
            <a:ext cx="4061823" cy="2451100"/>
          </a:xfrm>
          <a:prstGeom prst="rect">
            <a:avLst/>
          </a:prstGeom>
        </p:spPr>
      </p:pic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447800"/>
            <a:ext cx="3831412" cy="2228850"/>
          </a:xfrm>
          <a:prstGeom prst="rect">
            <a:avLst/>
          </a:prstGeom>
        </p:spPr>
      </p:pic>
      <p:pic>
        <p:nvPicPr>
          <p:cNvPr id="5" name="Picture 4" descr="Cutting-hair-in-umrah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447800"/>
            <a:ext cx="3918615" cy="2281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381000"/>
            <a:ext cx="4114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০৪। মাথা মুন্ডানো।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30580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জিলহজ্জ্বের ১০ তারিখ হাজীগণ দ্বিপ্রহরের পূর্বে জামারায়ে আকাবায় ৭টি পাথর নিক্ষেপ করে মক্কায় চলে আসবে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কাবা শরীফ তাওয়াফ করবে,</a:t>
            </a:r>
            <a:endParaRPr lang="bn-IN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305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মক্বামে ইব্রাহিমকে সামনে রেখে দুই রাকাত নামায পড়বে। </a:t>
            </a: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05200"/>
            <a:ext cx="83058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অতপর সাফা-মারওয়ায় সাঈ করে ইহরাম থেকে মুক্ত হওয়ার জন্য পুরুষরা মাথার চুল মুন্ডিয়ে ফেলবে,</a:t>
            </a:r>
            <a:endParaRPr lang="bn-IN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24400"/>
            <a:ext cx="8305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 মহিলারা হালকা করে চুলের আগা কেটে দিবে।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600200"/>
            <a:ext cx="38862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রীর বাইরের তথা বহিরাগত হাজীগণ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জিলহজ্জ্ব মাসের ১২ তারিখ হজ্জ্ব শেষে কাবা শরীফে এসে বিদায়ী তাওয়াফ করবে।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33400"/>
            <a:ext cx="3124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০৫। বিদায়ী তাওয়াফ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3247370257_7e297938e6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600200"/>
            <a:ext cx="4762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14400"/>
            <a:ext cx="2743200" cy="92333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124200"/>
            <a:ext cx="6781800" cy="21236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সবকিছু বিসর্জন দিয়ে বান্দা তার মহান রবের কাছে আত্মসমর্পন করার নাম হজ্জ্ব,ব্যাখ্যা কর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0" y="1371600"/>
            <a:ext cx="2438400" cy="1447800"/>
            <a:chOff x="5943600" y="1143000"/>
            <a:chExt cx="2438400" cy="14478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9" name="Cloud Callout 8"/>
            <p:cNvSpPr/>
            <p:nvPr/>
          </p:nvSpPr>
          <p:spPr>
            <a:xfrm>
              <a:off x="5943600" y="1143000"/>
              <a:ext cx="2438400" cy="14478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800" y="1295400"/>
              <a:ext cx="152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সময় </a:t>
              </a:r>
            </a:p>
            <a:p>
              <a:r>
                <a:rPr lang="bn-IN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 মিনিট</a:t>
              </a:r>
              <a:endPara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4267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u="dotted" dirty="0" err="1" smtClean="0">
                <a:solidFill>
                  <a:schemeClr val="bg1"/>
                </a:solidFill>
                <a:uFill>
                  <a:solidFill>
                    <a:srgbClr val="0070C0"/>
                  </a:solidFill>
                </a:uFill>
                <a:latin typeface="NikoshBAN" pitchFamily="2" charset="0"/>
                <a:cs typeface="NikoshBAN" pitchFamily="2" charset="0"/>
              </a:rPr>
              <a:t>শিখনমূল্য</a:t>
            </a:r>
            <a:r>
              <a:rPr lang="en-US" sz="6000" b="1" u="dotted" dirty="0" smtClean="0">
                <a:solidFill>
                  <a:schemeClr val="bg1"/>
                </a:solidFill>
                <a:uFill>
                  <a:solidFill>
                    <a:srgbClr val="0070C0"/>
                  </a:solidFill>
                </a:u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dotted" dirty="0" err="1" smtClean="0">
                <a:solidFill>
                  <a:schemeClr val="bg1"/>
                </a:solidFill>
                <a:uFill>
                  <a:solidFill>
                    <a:srgbClr val="0070C0"/>
                  </a:solidFill>
                </a:uFill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000" b="1" u="dotted" dirty="0" smtClean="0">
                <a:solidFill>
                  <a:schemeClr val="bg1"/>
                </a:solidFill>
                <a:uFill>
                  <a:solidFill>
                    <a:srgbClr val="0070C0"/>
                  </a:solidFill>
                </a:uFill>
                <a:latin typeface="NikoshBAN" pitchFamily="2" charset="0"/>
                <a:cs typeface="NikoshBAN" pitchFamily="2" charset="0"/>
              </a:rPr>
              <a:t>। </a:t>
            </a:r>
            <a:endParaRPr lang="en-US" sz="6000" b="1" u="dotted" dirty="0">
              <a:solidFill>
                <a:schemeClr val="bg1"/>
              </a:solidFill>
              <a:uFill>
                <a:solidFill>
                  <a:srgbClr val="0070C0"/>
                </a:solidFill>
              </a:u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7924800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হজ্জ্বের ওয়াজিব কয়টি?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বিদায়ী তাওয়াফ কাদের জন্য?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সাঈ করার নিয়ম কী?</a:t>
            </a:r>
          </a:p>
          <a:p>
            <a:pPr>
              <a:buFont typeface="Wingdings" pitchFamily="2" charset="2"/>
              <a:buChar char="v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জামারায়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 কয়টি পাথর 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	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নিক্ষেপ করতে হয়</a:t>
            </a:r>
            <a:r>
              <a:rPr lang="bn-IN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কীভাবে?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0" y="228600"/>
            <a:ext cx="3200400" cy="2895600"/>
            <a:chOff x="2438400" y="152400"/>
            <a:chExt cx="3200400" cy="2895600"/>
          </a:xfrm>
        </p:grpSpPr>
        <p:sp>
          <p:nvSpPr>
            <p:cNvPr id="3" name="Isosceles Triangle 2"/>
            <p:cNvSpPr/>
            <p:nvPr/>
          </p:nvSpPr>
          <p:spPr>
            <a:xfrm>
              <a:off x="2438400" y="152400"/>
              <a:ext cx="3200400" cy="1295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বাড়ির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0" y="1447800"/>
              <a:ext cx="1981200" cy="1600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19200" y="3352800"/>
            <a:ext cx="670560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হজ্জ্ব মুসলিম ঐক্যের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প্রতীক,বিশ্লেষণ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524000"/>
            <a:ext cx="5638800" cy="353943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আকাইদ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ফিক্বহ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৯ম-১০ম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f99bdaf8de10b07301a395d79d27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7010400" cy="4381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7620000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সবাইকে অনেক অনেক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e04c313d2965d88b6d3cb039cfd8e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67056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44958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নিচের ছবিটি লক্ষ কর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91400" y="4419600"/>
          <a:ext cx="914400" cy="771525"/>
        </p:xfrm>
        <a:graphic>
          <a:graphicData uri="http://schemas.openxmlformats.org/presentationml/2006/ole">
            <p:oleObj spid="_x0000_s14338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34200" y="3200400"/>
            <a:ext cx="1981200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ভিডিওটি দেখ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600200"/>
            <a:ext cx="70104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ফিকহ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পরিচ্ছেদ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(হাজ্জ্ব এর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ওয়াজিব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সমূহ)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পৃষ্ঠা-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harul-haram-masjid-muzdalifah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-2285" y="1714"/>
            <a:ext cx="9146285" cy="68562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895600" y="152400"/>
            <a:ext cx="33528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44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হজ্জ্বের ওয়াজিব সমূহ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আদায়ের তারিখ ও স্থান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buFont typeface="Wingdings" pitchFamily="2" charset="2"/>
              <a:buChar char="Ø"/>
            </a:pP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তা আদায়ের পদ্ধতি ও ধারাবাহিকতা বিশ্লেষণ করতে পারবে।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828800"/>
            <a:ext cx="64008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হজ্জ্বের ওয়াজিব </a:t>
            </a:r>
          </a:p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৫টি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umblr_ncu9keyW581sr0vsoo1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962400" cy="3124200"/>
          </a:xfrm>
          <a:prstGeom prst="rect">
            <a:avLst/>
          </a:prstGeom>
        </p:spPr>
      </p:pic>
      <p:pic>
        <p:nvPicPr>
          <p:cNvPr id="4" name="Picture 3" descr="unable-to-spend-the-night-in-muzdalif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81400"/>
            <a:ext cx="3977034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514600"/>
            <a:ext cx="4114800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জিলহজ্জ্বের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আরাফাত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ফেরার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মুযদালিফায়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যাপন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0" y="914400"/>
            <a:ext cx="3962400" cy="1066800"/>
            <a:chOff x="4876800" y="914400"/>
            <a:chExt cx="3962400" cy="106680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4876800" y="914400"/>
              <a:ext cx="3962400" cy="1066800"/>
            </a:xfrm>
            <a:prstGeom prst="wedgeRoundRectCallou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200" y="1143000"/>
              <a:ext cx="3733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০১। ওকুফে মুযদালিফা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5562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০২। জামারায় পাথর নিক্ষেপ 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-27-2012_73097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6570614" cy="4267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6800" y="617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34200" y="205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জামারায়ে সুগরা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5715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জামারায়ে আকাবা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0400" y="2819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জামারায়ে উস্তা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800600" y="2209800"/>
            <a:ext cx="2018798" cy="358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038600" y="2895600"/>
            <a:ext cx="2770474" cy="381000"/>
          </a:xfrm>
          <a:prstGeom prst="rightArrow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4811026">
            <a:off x="2950457" y="4690512"/>
            <a:ext cx="1791930" cy="307540"/>
          </a:xfrm>
          <a:prstGeom prst="rightArrow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nt-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6312983" cy="4991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হাজীরা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397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Maruf</cp:lastModifiedBy>
  <cp:revision>148</cp:revision>
  <dcterms:created xsi:type="dcterms:W3CDTF">2006-08-16T00:00:00Z</dcterms:created>
  <dcterms:modified xsi:type="dcterms:W3CDTF">2021-01-28T17:22:13Z</dcterms:modified>
</cp:coreProperties>
</file>