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8" r:id="rId2"/>
    <p:sldId id="278" r:id="rId3"/>
    <p:sldId id="279" r:id="rId4"/>
    <p:sldId id="280" r:id="rId5"/>
    <p:sldId id="283" r:id="rId6"/>
    <p:sldId id="284" r:id="rId7"/>
    <p:sldId id="285" r:id="rId8"/>
    <p:sldId id="264" r:id="rId9"/>
    <p:sldId id="290" r:id="rId10"/>
    <p:sldId id="292" r:id="rId11"/>
    <p:sldId id="268" r:id="rId12"/>
    <p:sldId id="293" r:id="rId13"/>
    <p:sldId id="262" r:id="rId14"/>
    <p:sldId id="271" r:id="rId15"/>
    <p:sldId id="291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FF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888E-D8C8-4ACA-968C-917E639AC2E3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D265D-A907-4998-8BB0-AD368DE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D265D-A907-4998-8BB0-AD368DEDC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FC4F0-3073-4151-A84D-0EF85E05B767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97200-1075-475A-9C0C-23AFD3BEC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0134F-F611-4D1D-A36B-B32A657468F9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61866-F167-4413-ADAC-4600AD332A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39D03-CE56-47A5-822E-3880BF696C53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DB6C4-22ED-4410-91AE-DE628D39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CC275-6464-43F0-8412-D4B027B1E4A3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A9D9A-7D43-4AD4-88AB-F9DFBF95E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D39F2-1C4F-4868-8651-E4B22F4E5BB7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C50A-0540-492E-9362-ECFF5FB3F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B5004-6942-4E9C-AF5F-E8A76324897A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942E7-6028-46B1-A822-ADB53044D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C9E82-420E-40C7-BDDA-8C2A0945A928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F6F7E-1E7E-4B65-B97C-A118A5F3CF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916FA-DD89-487C-89B7-03C92338C979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E249-F266-4747-862B-E4C1151CA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3F30E-5DA9-45F1-A270-CD53C5EE8AA2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5920-92F6-4268-9939-F9F5C4D00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0A767-1278-484E-ADBE-1CD5290DDAC7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69F12-6345-4837-98D7-5138663ACE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3F51E-4546-46A3-A6A9-3F85828E57BE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2F796-A16C-475E-88C0-4D22EF48F6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2FF19C-DB48-4C72-B567-B9B6A5EB3AD9}" type="datetimeFigureOut">
              <a:rPr lang="en-US" smtClean="0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104F9A-48AE-4BDF-9AF7-39689EDC12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610600" cy="4031873"/>
          </a:xfrm>
          <a:prstGeom prst="rect">
            <a:avLst/>
          </a:prstGeom>
          <a:pattFill prst="pct70">
            <a:fgClr>
              <a:srgbClr val="66FF33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Nine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</a:t>
            </a:r>
            <a:r>
              <a:rPr 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Two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01 (C)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Have You Any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Pastime?</a:t>
            </a:r>
          </a:p>
        </p:txBody>
      </p:sp>
    </p:spTree>
    <p:extLst>
      <p:ext uri="{BB962C8B-B14F-4D97-AF65-F5344CB8AC3E}">
        <p14:creationId xmlns:p14="http://schemas.microsoft.com/office/powerpoint/2010/main" val="41331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5687" y="5660408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traditional yoga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905000" y="152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513" y="1131052"/>
            <a:ext cx="4124109" cy="450774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658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163" y="5638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movements.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95400"/>
            <a:ext cx="7084265" cy="36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346" y="1066800"/>
            <a:ext cx="698582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163" y="5638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balance</a:t>
            </a:r>
          </a:p>
        </p:txBody>
      </p:sp>
    </p:spTree>
    <p:extLst>
      <p:ext uri="{BB962C8B-B14F-4D97-AF65-F5344CB8AC3E}">
        <p14:creationId xmlns:p14="http://schemas.microsoft.com/office/powerpoint/2010/main" val="33266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74" y="355868"/>
            <a:ext cx="7043909" cy="528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898749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movements.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096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Work: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47700" y="3200400"/>
            <a:ext cx="784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short notes about these four pictures.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304800"/>
            <a:ext cx="6477000" cy="2514600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429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ten sentences about the health benefits of yoga.</a:t>
            </a:r>
          </a:p>
        </p:txBody>
      </p:sp>
    </p:spTree>
    <p:extLst>
      <p:ext uri="{BB962C8B-B14F-4D97-AF65-F5344CB8AC3E}">
        <p14:creationId xmlns:p14="http://schemas.microsoft.com/office/powerpoint/2010/main" val="13325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973263"/>
            <a:ext cx="8839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Your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Pastime.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573088" y="201613"/>
            <a:ext cx="8064500" cy="2541587"/>
          </a:xfrm>
          <a:prstGeom prst="downArrow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971800" y="1450975"/>
            <a:ext cx="3505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 </a:t>
            </a:r>
          </a:p>
          <a:p>
            <a:pPr eaLnBrk="1" hangingPunct="1"/>
            <a:endParaRPr lang="en-US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00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7" y="2209800"/>
            <a:ext cx="3336757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914400" y="609600"/>
            <a:ext cx="6934200" cy="11430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59" y="22098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9" y="0"/>
            <a:ext cx="3468806" cy="3468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95" y="3559364"/>
            <a:ext cx="3627768" cy="296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6" y="3452884"/>
            <a:ext cx="3298428" cy="329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009192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01969" y="35169"/>
            <a:ext cx="7051431" cy="2209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181600"/>
            <a:ext cx="7696200" cy="1447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60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105399" cy="3282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85750" y="250825"/>
            <a:ext cx="3314700" cy="1524000"/>
          </a:xfrm>
          <a:prstGeom prst="wedgeEllipseCallout">
            <a:avLst>
              <a:gd name="adj1" fmla="val -47591"/>
              <a:gd name="adj2" fmla="val 92052"/>
            </a:avLst>
          </a:prstGeom>
          <a:solidFill>
            <a:srgbClr val="66FF66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326" y="2748819"/>
            <a:ext cx="3722560" cy="372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3905" y="3733800"/>
            <a:ext cx="2870295" cy="1752600"/>
          </a:xfrm>
          <a:prstGeom prst="rightArrow">
            <a:avLst/>
          </a:prstGeom>
          <a:solidFill>
            <a:srgbClr val="66FF66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Posture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76600" y="1615490"/>
            <a:ext cx="6315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in which you hold your body when standing or sitting.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3200400"/>
            <a:ext cx="2984562" cy="2001838"/>
          </a:xfrm>
          <a:prstGeom prst="rightArrow">
            <a:avLst/>
          </a:prstGeom>
          <a:solidFill>
            <a:srgbClr val="00B0F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596" y="1676400"/>
            <a:ext cx="4773993" cy="4465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133600" y="609600"/>
            <a:ext cx="71482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Contemplation.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38200" y="3810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bending easily without breaking; Elasticity.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6200" y="2953958"/>
            <a:ext cx="2971800" cy="1667871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30" y="1848902"/>
            <a:ext cx="3759235" cy="4675666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600200" y="5615584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 of changing physical location or position.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54" y="1763752"/>
            <a:ext cx="3939884" cy="3751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49156" y="36286"/>
            <a:ext cx="4163704" cy="1750212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239" y="71176"/>
            <a:ext cx="3619319" cy="247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683960"/>
            <a:ext cx="4112934" cy="276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126</Words>
  <Application>Microsoft Office PowerPoint</Application>
  <PresentationFormat>On-screen Show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Sabir 4372</cp:lastModifiedBy>
  <cp:revision>218</cp:revision>
  <dcterms:created xsi:type="dcterms:W3CDTF">2006-08-16T00:00:00Z</dcterms:created>
  <dcterms:modified xsi:type="dcterms:W3CDTF">2021-01-05T13:06:34Z</dcterms:modified>
</cp:coreProperties>
</file>