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2" r:id="rId1"/>
  </p:sldMasterIdLst>
  <p:sldIdLst>
    <p:sldId id="256" r:id="rId2"/>
    <p:sldId id="257" r:id="rId3"/>
    <p:sldId id="258" r:id="rId4"/>
    <p:sldId id="259" r:id="rId5"/>
    <p:sldId id="268" r:id="rId6"/>
    <p:sldId id="278" r:id="rId7"/>
    <p:sldId id="269" r:id="rId8"/>
    <p:sldId id="275" r:id="rId9"/>
    <p:sldId id="282" r:id="rId10"/>
    <p:sldId id="273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A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523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86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629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82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90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062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384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91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139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78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025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65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463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037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02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74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43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65EE42-736B-45F7-BA1A-27F9B3AD6AD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63A07B-23E4-4501-BC7E-4F6409CE1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0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  <p:sldLayoutId id="2147484437" r:id="rId15"/>
    <p:sldLayoutId id="2147484438" r:id="rId16"/>
    <p:sldLayoutId id="21474844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grammar/sentence/type-declarative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grammar/sentence/type-interrogative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grammar/sentence/type-imperative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grammar/sentence/type-exclamative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4"/>
            <a:ext cx="5308866" cy="891580"/>
          </a:xfrm>
        </p:spPr>
        <p:txBody>
          <a:bodyPr/>
          <a:lstStyle/>
          <a:p>
            <a:r>
              <a:rPr lang="en-US" sz="3200" b="1" dirty="0" smtClean="0"/>
              <a:t>Types of Sentence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19299" y="3578087"/>
            <a:ext cx="5111752" cy="1351722"/>
          </a:xfrm>
        </p:spPr>
        <p:txBody>
          <a:bodyPr>
            <a:noAutofit/>
          </a:bodyPr>
          <a:lstStyle/>
          <a:p>
            <a:r>
              <a:rPr lang="en-US" dirty="0" err="1" smtClean="0"/>
              <a:t>Sabiha</a:t>
            </a:r>
            <a:r>
              <a:rPr lang="en-US" dirty="0" smtClean="0"/>
              <a:t> Sultana</a:t>
            </a:r>
          </a:p>
          <a:p>
            <a:r>
              <a:rPr lang="en-US" dirty="0" smtClean="0"/>
              <a:t>Senior Teacher</a:t>
            </a:r>
          </a:p>
          <a:p>
            <a:r>
              <a:rPr lang="en-US" dirty="0" smtClean="0"/>
              <a:t>NAVY Anchorage School &amp; College Dhaka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5439" y="2956099"/>
            <a:ext cx="157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March 30,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197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Look at these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What a liar he is!</a:t>
            </a:r>
          </a:p>
          <a:p>
            <a:pPr lvl="0"/>
            <a:r>
              <a:rPr lang="en-US" sz="2800" dirty="0" smtClean="0"/>
              <a:t>How beautiful the flower is!</a:t>
            </a:r>
            <a:endParaRPr lang="en-US" sz="2800" dirty="0"/>
          </a:p>
          <a:p>
            <a:pPr lvl="0"/>
            <a:r>
              <a:rPr lang="en-US" sz="2800" dirty="0" smtClean="0"/>
              <a:t>How </a:t>
            </a:r>
            <a:r>
              <a:rPr lang="en-US" sz="2800" dirty="0"/>
              <a:t>exciting </a:t>
            </a:r>
            <a:r>
              <a:rPr lang="en-US" sz="2800" dirty="0" smtClean="0"/>
              <a:t>the match </a:t>
            </a:r>
            <a:r>
              <a:rPr lang="en-US" sz="2800" dirty="0"/>
              <a:t>was!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8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7363157"/>
              </p:ext>
            </p:extLst>
          </p:nvPr>
        </p:nvGraphicFramePr>
        <p:xfrm>
          <a:off x="1298713" y="1099928"/>
          <a:ext cx="6493566" cy="492818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65630"/>
                <a:gridCol w="1345513"/>
                <a:gridCol w="1782875"/>
                <a:gridCol w="1681199"/>
                <a:gridCol w="1318349"/>
              </a:tblGrid>
              <a:tr h="967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form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function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example sentence (clause)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final punctuation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</a:tr>
              <a:tr h="974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declarative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statement: It tells us something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We should stay home to fight covid 19.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</a:tr>
              <a:tr h="967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interrogative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question: It asks us something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Do you read story books?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effectLst/>
                        </a:rPr>
                        <a:t>?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</a:tr>
              <a:tr h="967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imperative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command: It tells us to do something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Close the door.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effectLst/>
                        </a:rPr>
                        <a:t> .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</a:tr>
              <a:tr h="967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exclamatory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exclamation: It expresses surprise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What a funny story he told us!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effectLst/>
                        </a:rPr>
                        <a:t>!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36" marR="52836" marT="52836" marB="52836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05948" y="491751"/>
            <a:ext cx="581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types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sometimes called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clause types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5948" y="6014038"/>
            <a:ext cx="385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(form = structure / function = job)</a:t>
            </a:r>
            <a:endParaRPr 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2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441"/>
            <a:ext cx="9144000" cy="6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2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065986" cy="1303867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There are four types of English sentence, classified by their purpose: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declarative sentence</a:t>
            </a:r>
            <a:r>
              <a:rPr lang="en-US" sz="24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(statement)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interrogative sentence</a:t>
            </a:r>
            <a:r>
              <a:rPr lang="en-US" sz="24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(question)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imperative sentence</a:t>
            </a:r>
            <a:r>
              <a:rPr lang="en-US" sz="24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(command)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exclamatory sentence</a:t>
            </a:r>
            <a:r>
              <a:rPr lang="en-US" sz="24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(exclamation)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3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1. Declarative Sentence (statement)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Declarative sentences</a:t>
            </a:r>
            <a:r>
              <a:rPr lang="en-US" dirty="0"/>
              <a:t> make a </a:t>
            </a:r>
            <a:r>
              <a:rPr lang="en-US" b="1" dirty="0"/>
              <a:t>statement</a:t>
            </a:r>
            <a:r>
              <a:rPr lang="en-US" dirty="0"/>
              <a:t>. They tell us something. They give us information, and they normally end with a full-stop.</a:t>
            </a:r>
          </a:p>
          <a:p>
            <a:pPr marL="0" indent="0">
              <a:buNone/>
            </a:pPr>
            <a:r>
              <a:rPr lang="en-US" dirty="0"/>
              <a:t>The usual word order for the declarative sentence is:</a:t>
            </a:r>
          </a:p>
          <a:p>
            <a:pPr lvl="0"/>
            <a:r>
              <a:rPr lang="en-US" dirty="0"/>
              <a:t>subject + verb...</a:t>
            </a:r>
          </a:p>
        </p:txBody>
      </p:sp>
    </p:spTree>
    <p:extLst>
      <p:ext uri="{BB962C8B-B14F-4D97-AF65-F5344CB8AC3E}">
        <p14:creationId xmlns:p14="http://schemas.microsoft.com/office/powerpoint/2010/main" xmlns="" val="23306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973221" cy="130386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Declarative sentences can be positive or negative. Look at these examples: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2720215"/>
              </p:ext>
            </p:extLst>
          </p:nvPr>
        </p:nvGraphicFramePr>
        <p:xfrm>
          <a:off x="1176865" y="2551180"/>
          <a:ext cx="6799262" cy="238506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399631"/>
                <a:gridCol w="339963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negative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dirty="0">
                          <a:effectLst/>
                        </a:rPr>
                        <a:t>Corona virus spreads by human contact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Corona virus doesn’t spread by mosquito.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dirty="0">
                          <a:effectLst/>
                        </a:rPr>
                        <a:t>They used mask yesterday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They did not use mask yesterday.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80052" y="5080409"/>
            <a:ext cx="6964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Declarative sentences are the most common type of sentence.</a:t>
            </a: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1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052734" cy="130386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2. Interrogative Sentence (question)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504661"/>
            <a:ext cx="6946717" cy="34304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>
                <a:hlinkClick r:id="rId2"/>
              </a:rPr>
              <a:t>Interrogative sentences</a:t>
            </a:r>
            <a:r>
              <a:rPr lang="en-US" dirty="0"/>
              <a:t> ask a </a:t>
            </a:r>
            <a:r>
              <a:rPr lang="en-US" b="1" dirty="0"/>
              <a:t>question</a:t>
            </a:r>
            <a:r>
              <a:rPr lang="en-US" dirty="0"/>
              <a:t>. They ask us something. They want information, and they always end with a question mark.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usual word order for the interrogative sentence is:</a:t>
            </a:r>
          </a:p>
          <a:p>
            <a:pPr lvl="0"/>
            <a:r>
              <a:rPr lang="en-US" dirty="0"/>
              <a:t>(</a:t>
            </a:r>
            <a:r>
              <a:rPr lang="en-US" i="1" dirty="0" err="1"/>
              <a:t>wh</a:t>
            </a:r>
            <a:r>
              <a:rPr lang="en-US" i="1" dirty="0"/>
              <a:t>-word</a:t>
            </a:r>
            <a:r>
              <a:rPr lang="en-US" dirty="0"/>
              <a:t> +) auxiliary + subject + verb...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8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/>
              <a:t>Interrogative sentences can be positive or negative. Look at these examples: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6871031"/>
              </p:ext>
            </p:extLst>
          </p:nvPr>
        </p:nvGraphicFramePr>
        <p:xfrm>
          <a:off x="1176338" y="2822712"/>
          <a:ext cx="6799262" cy="222636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399631"/>
                <a:gridCol w="3399631"/>
              </a:tblGrid>
              <a:tr h="59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negative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1036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dirty="0">
                          <a:effectLst/>
                        </a:rPr>
                        <a:t>Do you wash your hand properly?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effectLst/>
                        </a:rPr>
                        <a:t>Don't you wash your hand properly?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dirty="0">
                          <a:effectLst/>
                        </a:rPr>
                        <a:t>Why did you go outside?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Why didn't you stay at home?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06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946717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3. Imperative Sentence (command)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Imperative sentences</a:t>
            </a:r>
            <a:r>
              <a:rPr lang="en-US" dirty="0"/>
              <a:t> are used to give a </a:t>
            </a:r>
            <a:r>
              <a:rPr lang="en-US" b="1" dirty="0"/>
              <a:t>command</a:t>
            </a:r>
            <a:r>
              <a:rPr lang="en-US" dirty="0"/>
              <a:t>, order or  make request. They tell us to do something, and they end with a full-stop.</a:t>
            </a:r>
          </a:p>
          <a:p>
            <a:pPr marL="0" indent="0">
              <a:buNone/>
            </a:pPr>
            <a:r>
              <a:rPr lang="en-US" dirty="0"/>
              <a:t>The usual word order for the imperative sentence is:</a:t>
            </a:r>
          </a:p>
          <a:p>
            <a:pPr lvl="0"/>
            <a:r>
              <a:rPr lang="en-US" dirty="0"/>
              <a:t>base verb …</a:t>
            </a:r>
          </a:p>
          <a:p>
            <a:pPr marL="0" indent="0">
              <a:buNone/>
            </a:pPr>
            <a:r>
              <a:rPr lang="en-US" dirty="0"/>
              <a:t>Note that there is usually no subject—because the subject is understood, it is </a:t>
            </a:r>
            <a:r>
              <a:rPr lang="en-US" i="1" dirty="0"/>
              <a:t>YOU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28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Imperative sentences can be positive or negative. Look at these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405575"/>
            <a:ext cx="6798735" cy="33762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3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6809795"/>
              </p:ext>
            </p:extLst>
          </p:nvPr>
        </p:nvGraphicFramePr>
        <p:xfrm>
          <a:off x="1176866" y="2517914"/>
          <a:ext cx="6798734" cy="212034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399367"/>
                <a:gridCol w="3399367"/>
              </a:tblGrid>
              <a:tr h="706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positive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effectLst/>
                        </a:rPr>
                        <a:t>negative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706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Talk slowly  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Don’t talk loudly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706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</a:rPr>
                        <a:t>.Give her coffee  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Don't give her tea.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9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973221" cy="130386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4. </a:t>
            </a:r>
            <a:r>
              <a:rPr lang="en-US" sz="3200" b="1" dirty="0" smtClean="0"/>
              <a:t>Exclamatory </a:t>
            </a:r>
            <a:r>
              <a:rPr lang="en-US" sz="3200" b="1" dirty="0"/>
              <a:t>Sentence (exclamation)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05575"/>
            <a:ext cx="6973222" cy="3376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 smtClean="0">
                <a:hlinkClick r:id="rId2"/>
              </a:rPr>
              <a:t>Exclamatory </a:t>
            </a:r>
            <a:r>
              <a:rPr lang="en-US" u="sng" dirty="0">
                <a:hlinkClick r:id="rId2"/>
              </a:rPr>
              <a:t>sentences</a:t>
            </a:r>
            <a:r>
              <a:rPr lang="en-US" dirty="0"/>
              <a:t> express strong </a:t>
            </a:r>
            <a:r>
              <a:rPr lang="en-US" dirty="0" smtClean="0"/>
              <a:t>emotion /</a:t>
            </a:r>
            <a:r>
              <a:rPr lang="en-US" dirty="0"/>
              <a:t>surprise—an </a:t>
            </a:r>
            <a:r>
              <a:rPr lang="en-US" b="1" dirty="0"/>
              <a:t>exclamation</a:t>
            </a:r>
            <a:r>
              <a:rPr lang="en-US" dirty="0"/>
              <a:t>—and they always end with an exclamation mark (!).</a:t>
            </a:r>
          </a:p>
          <a:p>
            <a:pPr marL="0" indent="0">
              <a:buNone/>
            </a:pPr>
            <a:r>
              <a:rPr lang="en-US" dirty="0"/>
              <a:t>The usual word order for the </a:t>
            </a:r>
            <a:r>
              <a:rPr lang="en-US" dirty="0" smtClean="0"/>
              <a:t>exclamatory </a:t>
            </a:r>
            <a:r>
              <a:rPr lang="en-US" dirty="0"/>
              <a:t>sentence is:</a:t>
            </a:r>
          </a:p>
          <a:p>
            <a:pPr lvl="0"/>
            <a:r>
              <a:rPr lang="en-US" i="1" dirty="0"/>
              <a:t>What</a:t>
            </a:r>
            <a:r>
              <a:rPr lang="en-US" dirty="0"/>
              <a:t> (+ adjective) + noun + subject + verb</a:t>
            </a:r>
          </a:p>
          <a:p>
            <a:pPr lvl="0"/>
            <a:r>
              <a:rPr lang="en-US" i="1" dirty="0"/>
              <a:t>How</a:t>
            </a:r>
            <a:r>
              <a:rPr lang="en-US" dirty="0"/>
              <a:t> (+ adjective/adverb) + subject + verb</a:t>
            </a:r>
          </a:p>
          <a:p>
            <a:pPr marL="0" indent="0"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xmlns="" val="16386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1117</TotalTime>
  <Words>290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Types of Sentence</vt:lpstr>
      <vt:lpstr>There are four types of English sentence, classified by their purpose:</vt:lpstr>
      <vt:lpstr>1. Declarative Sentence (statement)</vt:lpstr>
      <vt:lpstr>Declarative sentences can be positive or negative. Look at these examples:</vt:lpstr>
      <vt:lpstr>2. Interrogative Sentence (question)</vt:lpstr>
      <vt:lpstr>Interrogative sentences can be positive or negative. Look at these examples:</vt:lpstr>
      <vt:lpstr>3. Imperative Sentence (command)</vt:lpstr>
      <vt:lpstr>Imperative sentences can be positive or negative. Look at these examples:</vt:lpstr>
      <vt:lpstr>4. Exclamatory Sentence (exclamation)</vt:lpstr>
      <vt:lpstr>Look at these examples: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Retention of Talents  and  Reducing Turnover of EPGL</dc:title>
  <dc:creator>Imran</dc:creator>
  <cp:lastModifiedBy>Windows User</cp:lastModifiedBy>
  <cp:revision>98</cp:revision>
  <dcterms:created xsi:type="dcterms:W3CDTF">2017-04-26T17:46:06Z</dcterms:created>
  <dcterms:modified xsi:type="dcterms:W3CDTF">2020-03-29T18:20:37Z</dcterms:modified>
</cp:coreProperties>
</file>