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73" r:id="rId9"/>
    <p:sldId id="271" r:id="rId10"/>
    <p:sldId id="272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840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15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4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2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05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40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34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6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70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93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79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rgbClr val="7030A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78253">
            <a:off x="535164" y="537292"/>
            <a:ext cx="5387591" cy="1867943"/>
          </a:xfrm>
          <a:solidFill>
            <a:srgbClr val="00B0F0"/>
          </a:solidFill>
          <a:effectLst>
            <a:outerShdw blurRad="228600" dist="50800" dir="1560000" sx="1000" sy="1000" algn="ctr" rotWithShape="0">
              <a:srgbClr val="FF0000">
                <a:alpha val="73000"/>
              </a:srgbClr>
            </a:outerShdw>
          </a:effectLst>
          <a:scene3d>
            <a:camera prst="isometricOffAxis2Left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d-nature-for-high-definition_13382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295400" y="1752600"/>
            <a:ext cx="7010400" cy="4381500"/>
          </a:xfrm>
          <a:prstGeom prst="rect">
            <a:avLst/>
          </a:prstGeom>
          <a:effectLst>
            <a:outerShdw blurRad="914400" dist="50800" dir="5400000" sx="107000" sy="107000" algn="ctr" rotWithShape="0">
              <a:srgbClr val="00CC00"/>
            </a:outerShdw>
            <a:softEdge rad="635000"/>
          </a:effectLst>
        </p:spPr>
      </p:pic>
      <p:pic>
        <p:nvPicPr>
          <p:cNvPr id="4" name="Picture 3" descr="7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581400"/>
            <a:ext cx="3810000" cy="272415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4" descr="775014888_70047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57525"/>
            <a:ext cx="3810000" cy="380047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10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9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9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9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ms‡hvM</a:t>
            </a:r>
            <a:endParaRPr lang="en-US" sz="9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G_20210128_193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6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43400" y="0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endParaRPr lang="en-US" sz="4000" b="1" dirty="0" smtClean="0">
              <a:solidFill>
                <a:prstClr val="black"/>
              </a:solidFill>
            </a:endParaRPr>
          </a:p>
          <a:p>
            <a:pPr lvl="8"/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8433" y="4191000"/>
            <a:ext cx="8686800" cy="15240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2| 2wU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evwnZ</a:t>
            </a:r>
            <a:r>
              <a:rPr lang="en-US" sz="5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438400" y="533400"/>
            <a:ext cx="3657600" cy="12192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</a:t>
            </a:r>
            <a:r>
              <a:rPr lang="en-US" sz="9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~j¨vqb</a:t>
            </a:r>
            <a:endParaRPr lang="en-US" sz="9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03579" y="2057400"/>
            <a:ext cx="8686800" cy="152400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l‡Y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2wU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1323439"/>
          </a:xfrm>
          <a:prstGeom prst="rect">
            <a:avLst/>
          </a:prstGeom>
          <a:solidFill>
            <a:srgbClr val="00B0F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1000" y="2438400"/>
            <a:ext cx="8382000" cy="4038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আমাদের আশেপাশের পানি দূষণের কয়েকটি কারণ বাড়ি থেকে লিখে আনবে।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bang_thanks_c-2.jpg"/>
          <p:cNvPicPr>
            <a:picLocks noChangeAspect="1"/>
          </p:cNvPicPr>
          <p:nvPr/>
        </p:nvPicPr>
        <p:blipFill>
          <a:blip r:embed="rId3" cstate="print"/>
          <a:srcRect l="8889" t="21333" r="11111" b="20000"/>
          <a:stretch>
            <a:fillRect/>
          </a:stretch>
        </p:blipFill>
        <p:spPr>
          <a:xfrm>
            <a:off x="0" y="1752600"/>
            <a:ext cx="8458200" cy="16764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rgbClr val="7030A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23094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se-Purple-Butterf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0587">
            <a:off x="4233340" y="1385349"/>
            <a:ext cx="3400425" cy="2070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811012"/>
            <a:ext cx="883920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gvnv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¤§`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mwjg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wgqv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evNvBivgcyi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wZZvm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2133600" cy="282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14000">
              <a:srgbClr val="00B0F0">
                <a:alpha val="12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743200"/>
            <a:ext cx="73152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</a:rPr>
              <a:t>kÖwY</a:t>
            </a:r>
            <a:r>
              <a:rPr lang="en-US" sz="6000" dirty="0" smtClean="0">
                <a:latin typeface="SutonnyMJ" pitchFamily="2" charset="0"/>
              </a:rPr>
              <a:t>: </a:t>
            </a:r>
            <a:r>
              <a:rPr lang="en-US" sz="6000" dirty="0" err="1" smtClean="0">
                <a:latin typeface="SutonnyMJ" pitchFamily="2" charset="0"/>
              </a:rPr>
              <a:t>cÂg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welq</a:t>
            </a:r>
            <a:r>
              <a:rPr lang="en-US" sz="6000" dirty="0" smtClean="0">
                <a:latin typeface="SutonnyMJ" pitchFamily="2" charset="0"/>
              </a:rPr>
              <a:t>: </a:t>
            </a:r>
            <a:r>
              <a:rPr lang="en-US" sz="6000" dirty="0" err="1" smtClean="0">
                <a:latin typeface="SutonnyMJ" pitchFamily="2" charset="0"/>
              </a:rPr>
              <a:t>cÖv_wgK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weÁvb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</a:rPr>
              <a:t>: </a:t>
            </a:r>
            <a:r>
              <a:rPr lang="en-US" sz="6000" dirty="0" err="1" smtClean="0">
                <a:latin typeface="SutonnyMJ" pitchFamily="2" charset="0"/>
              </a:rPr>
              <a:t>cwi‡ek</a:t>
            </a:r>
            <a:r>
              <a:rPr lang="en-US" sz="6000" dirty="0" smtClean="0">
                <a:latin typeface="SutonnyMJ" pitchFamily="2" charset="0"/>
              </a:rPr>
              <a:t> `~</a:t>
            </a:r>
            <a:r>
              <a:rPr lang="en-US" sz="6000" dirty="0" err="1" smtClean="0">
                <a:latin typeface="SutonnyMJ" pitchFamily="2" charset="0"/>
              </a:rPr>
              <a:t>lY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: </a:t>
            </a:r>
            <a:r>
              <a:rPr lang="en-US" sz="6000" dirty="0" err="1" smtClean="0">
                <a:latin typeface="SutonnyMJ" pitchFamily="2" charset="0"/>
              </a:rPr>
              <a:t>cvwb</a:t>
            </a:r>
            <a:r>
              <a:rPr lang="en-US" sz="6000" dirty="0" smtClean="0">
                <a:latin typeface="SutonnyMJ" pitchFamily="2" charset="0"/>
              </a:rPr>
              <a:t> `~</a:t>
            </a:r>
            <a:r>
              <a:rPr lang="en-US" sz="6000" dirty="0" err="1" smtClean="0">
                <a:latin typeface="SutonnyMJ" pitchFamily="2" charset="0"/>
              </a:rPr>
              <a:t>lY</a:t>
            </a:r>
            <a:endParaRPr lang="en-US" sz="60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311"/>
            <a:ext cx="7886700" cy="1690689"/>
          </a:xfr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8000">
                <a:alpha val="99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5837"/>
            <a:ext cx="9144000" cy="4373563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						</a:t>
            </a:r>
          </a:p>
          <a:p>
            <a:pPr>
              <a:buNone/>
            </a:pP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 ১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।পানি দূষণের কারণ বলতে পারবে। </a:t>
            </a:r>
          </a:p>
          <a:p>
            <a:pPr>
              <a:buNone/>
            </a:pP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BD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।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ক্ষতিকর দিক বলতে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buNone/>
            </a:pP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_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838200"/>
            <a:ext cx="4191001" cy="2667000"/>
          </a:xfrm>
          <a:prstGeom prst="rect">
            <a:avLst/>
          </a:prstGeom>
        </p:spPr>
      </p:pic>
      <p:pic>
        <p:nvPicPr>
          <p:cNvPr id="6" name="Picture 5" descr="emiss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841088"/>
            <a:ext cx="4228177" cy="2816512"/>
          </a:xfrm>
          <a:prstGeom prst="rect">
            <a:avLst/>
          </a:prstGeom>
        </p:spPr>
      </p:pic>
      <p:pic>
        <p:nvPicPr>
          <p:cNvPr id="7" name="Picture 6" descr="resize_1388755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3" y="3810000"/>
            <a:ext cx="4063326" cy="2728232"/>
          </a:xfrm>
          <a:prstGeom prst="rect">
            <a:avLst/>
          </a:prstGeom>
        </p:spPr>
      </p:pic>
      <p:pic>
        <p:nvPicPr>
          <p:cNvPr id="8" name="Picture 7" descr="soundPollu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802" y="3886200"/>
            <a:ext cx="4291039" cy="266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76200"/>
            <a:ext cx="318379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`~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lY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2514600"/>
            <a:ext cx="6484246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762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পানি</a:t>
            </a:r>
            <a:r>
              <a:rPr lang="en-US" sz="3600" b="1" dirty="0" smtClean="0"/>
              <a:t>  </a:t>
            </a:r>
            <a:r>
              <a:rPr lang="bn-BD" sz="3600" b="1" dirty="0" smtClean="0"/>
              <a:t>দূষণ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1"/>
            <a:ext cx="3964897" cy="2743199"/>
          </a:xfrm>
          <a:prstGeom prst="rect">
            <a:avLst/>
          </a:prstGeom>
        </p:spPr>
      </p:pic>
      <p:pic>
        <p:nvPicPr>
          <p:cNvPr id="3" name="Picture 2" descr="image_29269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28600"/>
            <a:ext cx="4286250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124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মল মুত্র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124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ময়লা</a:t>
            </a:r>
            <a:r>
              <a:rPr lang="bn-BD" sz="2800" b="1" dirty="0" smtClean="0"/>
              <a:t>	আবর্জনা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477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কলকারখানার বর্জ্য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6396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রাসায়নিক  সার প্রয়োগ </a:t>
            </a:r>
            <a:endParaRPr lang="en-US" sz="2400" b="1" dirty="0"/>
          </a:p>
        </p:txBody>
      </p:sp>
      <p:pic>
        <p:nvPicPr>
          <p:cNvPr id="12" name="Picture 11" descr="10_694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810000"/>
            <a:ext cx="4267200" cy="2453125"/>
          </a:xfrm>
          <a:prstGeom prst="rect">
            <a:avLst/>
          </a:prstGeom>
        </p:spPr>
      </p:pic>
      <p:pic>
        <p:nvPicPr>
          <p:cNvPr id="13" name="Picture 12" descr="resize_13887558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723186"/>
            <a:ext cx="4038600" cy="2711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2400"/>
            <a:ext cx="67818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পানিবাহিত</a:t>
            </a:r>
            <a:r>
              <a:rPr lang="en-US" sz="4800" dirty="0" smtClean="0"/>
              <a:t>  </a:t>
            </a:r>
            <a:r>
              <a:rPr lang="bn-BD" sz="6000" dirty="0" smtClean="0"/>
              <a:t>রোগ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6934200" cy="51706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b="1" dirty="0" smtClean="0"/>
              <a:t>১। আমাশয়</a:t>
            </a:r>
          </a:p>
          <a:p>
            <a:r>
              <a:rPr lang="bn-IN" sz="6600" b="1" dirty="0" smtClean="0"/>
              <a:t>২।টাইফয়েড</a:t>
            </a:r>
          </a:p>
          <a:p>
            <a:r>
              <a:rPr lang="bn-IN" sz="6600" b="1" dirty="0" smtClean="0"/>
              <a:t>৩।জন্ডিস</a:t>
            </a:r>
          </a:p>
          <a:p>
            <a:r>
              <a:rPr lang="bn-IN" sz="6600" b="1" dirty="0" smtClean="0"/>
              <a:t>৪।ডায়রিয়া</a:t>
            </a:r>
          </a:p>
          <a:p>
            <a:r>
              <a:rPr lang="bn-IN" sz="6600" b="1" dirty="0" smtClean="0"/>
              <a:t>৫।চুলকানি</a:t>
            </a:r>
            <a:endParaRPr lang="en-US" sz="6600" b="1" dirty="0"/>
          </a:p>
        </p:txBody>
      </p:sp>
    </p:spTree>
    <p:extLst>
      <p:ext uri="{BB962C8B-B14F-4D97-AF65-F5344CB8AC3E}">
        <p14:creationId xmlns="" xmlns:p14="http://schemas.microsoft.com/office/powerpoint/2010/main" val="5523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9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9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410200"/>
            <a:ext cx="8610600" cy="144780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j:hgybv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5wU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evwnZ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8610600" cy="14478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`j:‡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MvgwZ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vwb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l‡Y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5wU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610600" cy="14478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j:wZZvm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vwb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l‡Y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5wU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590800"/>
            <a:ext cx="8610600" cy="14478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`j:‡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gNbv</a:t>
            </a:r>
            <a:endParaRPr lang="en-US" sz="36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5wU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evwnZ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5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153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Slide 2</vt:lpstr>
      <vt:lpstr>পাঠ পরিচিতি</vt:lpstr>
      <vt:lpstr>শিখনফল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PTI09</dc:creator>
  <cp:lastModifiedBy>Smart User</cp:lastModifiedBy>
  <cp:revision>101</cp:revision>
  <dcterms:created xsi:type="dcterms:W3CDTF">2006-08-16T00:00:00Z</dcterms:created>
  <dcterms:modified xsi:type="dcterms:W3CDTF">2021-01-28T13:53:54Z</dcterms:modified>
</cp:coreProperties>
</file>