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92" r:id="rId3"/>
    <p:sldId id="256" r:id="rId4"/>
    <p:sldId id="265" r:id="rId5"/>
    <p:sldId id="264" r:id="rId6"/>
    <p:sldId id="275" r:id="rId7"/>
    <p:sldId id="288" r:id="rId8"/>
    <p:sldId id="287" r:id="rId9"/>
    <p:sldId id="285" r:id="rId10"/>
    <p:sldId id="284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C0170-02EC-48A4-96A9-D374FF1ABB3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B9B87-AD17-4850-B69D-E354D0881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9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4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2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0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3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6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5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0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0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1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4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6" y="590844"/>
            <a:ext cx="11057206" cy="56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8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444" y="584750"/>
            <a:ext cx="928670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এগারোটা ইট আছে তা দেখাও?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9077" y="3249465"/>
            <a:ext cx="9872996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43768" y="1741629"/>
            <a:ext cx="9898305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34773" y="4794042"/>
            <a:ext cx="9907300" cy="129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993" y="1760389"/>
            <a:ext cx="986951" cy="9869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650" y="1855145"/>
            <a:ext cx="986951" cy="9869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610" y="1897292"/>
            <a:ext cx="986951" cy="9869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820" y="1911911"/>
            <a:ext cx="986951" cy="9869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852" y="1909306"/>
            <a:ext cx="986951" cy="9869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059" y="1894516"/>
            <a:ext cx="986951" cy="98695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499" y="1957767"/>
            <a:ext cx="986951" cy="98695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29" y="1962336"/>
            <a:ext cx="986951" cy="986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1049841" y="3205945"/>
            <a:ext cx="1293189" cy="129318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1608366" y="3237344"/>
            <a:ext cx="1293189" cy="12931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2187523" y="3249233"/>
            <a:ext cx="1293189" cy="12931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2680998" y="3273163"/>
            <a:ext cx="1293189" cy="12931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3228678" y="3329843"/>
            <a:ext cx="1293189" cy="12931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5363133" y="3273163"/>
            <a:ext cx="1293189" cy="12931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5869503" y="3302517"/>
            <a:ext cx="1293189" cy="129318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6466930" y="3317193"/>
            <a:ext cx="1293189" cy="129318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3182">
            <a:off x="7136288" y="3285977"/>
            <a:ext cx="1293189" cy="129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23" y="4919968"/>
            <a:ext cx="1280689" cy="10530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903" y="4961232"/>
            <a:ext cx="1280689" cy="10530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047" y="4947840"/>
            <a:ext cx="1280689" cy="10530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771" y="5004520"/>
            <a:ext cx="1280689" cy="10530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722" y="5016540"/>
            <a:ext cx="1280689" cy="10530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7290" y="4893436"/>
            <a:ext cx="1280689" cy="10530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8438" y="4893435"/>
            <a:ext cx="1280689" cy="10530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0568" y="4893434"/>
            <a:ext cx="1280689" cy="10530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769" y="4919968"/>
            <a:ext cx="1280689" cy="10530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3814" y="2003933"/>
            <a:ext cx="986951" cy="986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410" y="1972717"/>
            <a:ext cx="986951" cy="9869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1405" y="1957767"/>
            <a:ext cx="986951" cy="98695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97997" y="1622055"/>
            <a:ext cx="1326711" cy="1099244"/>
            <a:chOff x="9850582" y="1654550"/>
            <a:chExt cx="1326711" cy="109924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42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159" y="863241"/>
            <a:ext cx="4973785" cy="1200329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14" y="2786575"/>
            <a:ext cx="2995247" cy="29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6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4834" y="353519"/>
            <a:ext cx="62440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9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910" y="1889679"/>
            <a:ext cx="7766571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8" y="1129334"/>
            <a:ext cx="3574473" cy="537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102" y="804640"/>
            <a:ext cx="85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6665" y="2365187"/>
            <a:ext cx="8542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 গ্রুপ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পাঠ্যাংশঃ11-12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6" y="2805404"/>
            <a:ext cx="624840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(11-12)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6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132" y="4519651"/>
            <a:ext cx="39634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456" y="2414085"/>
            <a:ext cx="20989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678" y="2007059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9893" y="586653"/>
            <a:ext cx="519771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টিয়া পাখি?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3657667" y="1683040"/>
            <a:ext cx="1136823" cy="146209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4346474" y="1703710"/>
            <a:ext cx="1136823" cy="146209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5136308" y="1723905"/>
            <a:ext cx="1136823" cy="146209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5857869" y="1687184"/>
            <a:ext cx="1136823" cy="14620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6597576" y="1729059"/>
            <a:ext cx="1136823" cy="14620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3123129" y="3077750"/>
            <a:ext cx="1136823" cy="14620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3852028" y="2996929"/>
            <a:ext cx="1136823" cy="146209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4628783" y="3033250"/>
            <a:ext cx="1136823" cy="14620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5415456" y="3013055"/>
            <a:ext cx="1136823" cy="146209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6170971" y="2959467"/>
            <a:ext cx="1136823" cy="146209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2" t="1414" r="18485" b="6870"/>
          <a:stretch/>
        </p:blipFill>
        <p:spPr>
          <a:xfrm flipH="1">
            <a:off x="7844872" y="2474623"/>
            <a:ext cx="1136823" cy="146209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9945" y="1501363"/>
            <a:ext cx="6379138" cy="299071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2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5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962" y="3951936"/>
            <a:ext cx="174721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5837" y="2333182"/>
            <a:ext cx="20989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452" y="1549775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7660" y="615281"/>
            <a:ext cx="519771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বোতল?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2641714" y="1493390"/>
            <a:ext cx="665019" cy="1758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3243042" y="1549775"/>
            <a:ext cx="665019" cy="17199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3834515" y="1473205"/>
            <a:ext cx="665019" cy="17199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4458958" y="1517288"/>
            <a:ext cx="665019" cy="17199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5007165" y="1535102"/>
            <a:ext cx="665019" cy="1684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2578859" y="3067298"/>
            <a:ext cx="665019" cy="1794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3112011" y="3067298"/>
            <a:ext cx="665019" cy="17948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3771040" y="3052492"/>
            <a:ext cx="665019" cy="17948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4437284" y="3036293"/>
            <a:ext cx="665019" cy="17948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5078664" y="3058877"/>
            <a:ext cx="665019" cy="17948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6" r="33927"/>
          <a:stretch/>
        </p:blipFill>
        <p:spPr>
          <a:xfrm>
            <a:off x="6446102" y="1680367"/>
            <a:ext cx="665019" cy="17948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89672" y="1577877"/>
            <a:ext cx="4685632" cy="3297389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1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23" grpId="0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706" y="598755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710" y="4206395"/>
            <a:ext cx="39634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112" y="2430763"/>
            <a:ext cx="20989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678" y="2007059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7660" y="615281"/>
            <a:ext cx="519771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বেলুন?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411662" y="1712084"/>
            <a:ext cx="1437359" cy="1437359"/>
          </a:xfrm>
          <a:prstGeom prst="rect">
            <a:avLst/>
          </a:prstGeom>
        </p:spPr>
      </p:pic>
      <p:pic>
        <p:nvPicPr>
          <p:cNvPr id="22" name="Picture 21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184378" y="1768647"/>
            <a:ext cx="1437359" cy="1437359"/>
          </a:xfrm>
          <a:prstGeom prst="rect">
            <a:avLst/>
          </a:prstGeom>
        </p:spPr>
      </p:pic>
      <p:pic>
        <p:nvPicPr>
          <p:cNvPr id="24" name="Picture 23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918617" y="1823979"/>
            <a:ext cx="1437359" cy="1437359"/>
          </a:xfrm>
          <a:prstGeom prst="rect">
            <a:avLst/>
          </a:prstGeom>
        </p:spPr>
      </p:pic>
      <p:pic>
        <p:nvPicPr>
          <p:cNvPr id="25" name="Picture 24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710314" y="1762047"/>
            <a:ext cx="1437359" cy="1437359"/>
          </a:xfrm>
          <a:prstGeom prst="rect">
            <a:avLst/>
          </a:prstGeom>
        </p:spPr>
      </p:pic>
      <p:pic>
        <p:nvPicPr>
          <p:cNvPr id="26" name="Picture 25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5456921" y="1775836"/>
            <a:ext cx="1437359" cy="1437359"/>
          </a:xfrm>
          <a:prstGeom prst="rect">
            <a:avLst/>
          </a:prstGeom>
        </p:spPr>
      </p:pic>
      <p:pic>
        <p:nvPicPr>
          <p:cNvPr id="27" name="Picture 26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450137" y="2769036"/>
            <a:ext cx="1437359" cy="1437359"/>
          </a:xfrm>
          <a:prstGeom prst="rect">
            <a:avLst/>
          </a:prstGeom>
        </p:spPr>
      </p:pic>
      <p:pic>
        <p:nvPicPr>
          <p:cNvPr id="28" name="Picture 27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158269" y="2732658"/>
            <a:ext cx="1437359" cy="1437359"/>
          </a:xfrm>
          <a:prstGeom prst="rect">
            <a:avLst/>
          </a:prstGeom>
        </p:spPr>
      </p:pic>
      <p:pic>
        <p:nvPicPr>
          <p:cNvPr id="29" name="Picture 28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918618" y="2773048"/>
            <a:ext cx="1437359" cy="1437359"/>
          </a:xfrm>
          <a:prstGeom prst="rect">
            <a:avLst/>
          </a:prstGeom>
        </p:spPr>
      </p:pic>
      <p:pic>
        <p:nvPicPr>
          <p:cNvPr id="30" name="Picture 29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677391" y="2775831"/>
            <a:ext cx="1437359" cy="1437359"/>
          </a:xfrm>
          <a:prstGeom prst="rect">
            <a:avLst/>
          </a:prstGeom>
        </p:spPr>
      </p:pic>
      <p:pic>
        <p:nvPicPr>
          <p:cNvPr id="31" name="Picture 30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5418220" y="2769036"/>
            <a:ext cx="1437359" cy="1437359"/>
          </a:xfrm>
          <a:prstGeom prst="rect">
            <a:avLst/>
          </a:prstGeom>
        </p:spPr>
      </p:pic>
      <p:pic>
        <p:nvPicPr>
          <p:cNvPr id="32" name="Picture 31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561865" y="2159916"/>
            <a:ext cx="1437359" cy="1437359"/>
          </a:xfrm>
          <a:prstGeom prst="rect">
            <a:avLst/>
          </a:prstGeom>
        </p:spPr>
      </p:pic>
      <p:pic>
        <p:nvPicPr>
          <p:cNvPr id="34" name="Picture 33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7202590" y="2180111"/>
            <a:ext cx="1437359" cy="14373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3" y="5770147"/>
            <a:ext cx="10492125" cy="446691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805334" y="5291768"/>
            <a:ext cx="10476796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1901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60574" y="5805877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09780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4234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13470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46035" y="5362638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2315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03085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13565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06775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9340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409780" y="5818735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63785" y="1762047"/>
            <a:ext cx="6402734" cy="240395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4481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465251" y="535904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97816" y="5347990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68941" y="5376636"/>
            <a:ext cx="377094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3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23" grpId="0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9" grpId="0" animBg="1"/>
      <p:bldP spid="42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11095" y="2295349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2143" y="184940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13098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14495" y="1695177"/>
            <a:ext cx="7938625" cy="3387120"/>
            <a:chOff x="1114495" y="1695177"/>
            <a:chExt cx="7938625" cy="338712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4495" y="1710294"/>
              <a:ext cx="1621904" cy="110313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8051" y="1695177"/>
              <a:ext cx="1621904" cy="110313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4791" y="1727984"/>
              <a:ext cx="1621904" cy="110313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25552" y="1710294"/>
              <a:ext cx="1621904" cy="110313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65405" y="2891547"/>
              <a:ext cx="1621904" cy="110313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36399" y="2924354"/>
              <a:ext cx="1621904" cy="110313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18308" y="2906664"/>
              <a:ext cx="1621904" cy="110313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49307" y="2904611"/>
              <a:ext cx="1621904" cy="110313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60091" y="1743783"/>
              <a:ext cx="1621904" cy="110313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31216" y="2813427"/>
              <a:ext cx="1621904" cy="110313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6399" y="3979164"/>
              <a:ext cx="1621904" cy="1103133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117974" y="1695177"/>
            <a:ext cx="6967101" cy="3667987"/>
            <a:chOff x="1253009" y="2685328"/>
            <a:chExt cx="6967101" cy="366798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3009" y="2685329"/>
              <a:ext cx="1392381" cy="139238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45390" y="2685329"/>
              <a:ext cx="1392381" cy="139238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37771" y="2685329"/>
              <a:ext cx="1392381" cy="139238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8536" y="2685328"/>
              <a:ext cx="1392381" cy="139238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90917" y="2744207"/>
              <a:ext cx="1392381" cy="139238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3009" y="3876820"/>
              <a:ext cx="1392381" cy="139238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7941" y="3784309"/>
              <a:ext cx="1392381" cy="139238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70675" y="3876819"/>
              <a:ext cx="1392381" cy="139238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63056" y="3876819"/>
              <a:ext cx="1392381" cy="139238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27729" y="3977264"/>
              <a:ext cx="1392381" cy="139238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9821" y="4960934"/>
              <a:ext cx="1392381" cy="139238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9910" y="4960934"/>
              <a:ext cx="1392381" cy="1392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2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118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SHARIFA KHATUN</cp:lastModifiedBy>
  <cp:revision>124</cp:revision>
  <dcterms:created xsi:type="dcterms:W3CDTF">2019-01-26T23:20:02Z</dcterms:created>
  <dcterms:modified xsi:type="dcterms:W3CDTF">2021-01-28T12:07:56Z</dcterms:modified>
</cp:coreProperties>
</file>