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5" r:id="rId3"/>
    <p:sldId id="280" r:id="rId4"/>
    <p:sldId id="281" r:id="rId5"/>
    <p:sldId id="282" r:id="rId6"/>
    <p:sldId id="283" r:id="rId7"/>
    <p:sldId id="268" r:id="rId8"/>
    <p:sldId id="276" r:id="rId9"/>
    <p:sldId id="275" r:id="rId10"/>
    <p:sldId id="277" r:id="rId11"/>
    <p:sldId id="260" r:id="rId12"/>
    <p:sldId id="259" r:id="rId13"/>
    <p:sldId id="258" r:id="rId14"/>
    <p:sldId id="27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FAA4-CB50-4DC5-9822-8105F4C6B78E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F650-0605-4728-BABD-32E1E9106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8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0F650-0605-4728-BABD-32E1E91068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0F650-0605-4728-BABD-32E1E91068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318" y="205208"/>
            <a:ext cx="744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8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1" y="1533379"/>
            <a:ext cx="7413674" cy="49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2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688" y="4364682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7612" y="658341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মগ?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619" y="1276019"/>
            <a:ext cx="1636737" cy="16367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89124" y="1276019"/>
            <a:ext cx="5023039" cy="3011291"/>
            <a:chOff x="3489124" y="1276019"/>
            <a:chExt cx="5023039" cy="30112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9124" y="1276019"/>
              <a:ext cx="1636737" cy="16367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426" y="1283203"/>
              <a:ext cx="1636737" cy="16367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6180" y="2650573"/>
              <a:ext cx="1636737" cy="16367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1170" y="2650572"/>
              <a:ext cx="1636737" cy="163673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730" y="1244183"/>
            <a:ext cx="1636737" cy="1636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619" y="1255993"/>
            <a:ext cx="1636737" cy="1636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114" y="1265288"/>
            <a:ext cx="1636737" cy="1636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823" y="2634876"/>
            <a:ext cx="1636737" cy="1636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090" y="2622300"/>
            <a:ext cx="1636737" cy="16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3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9745" y="2310713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2715" y="2117230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4491" y="2167471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9926" y="1677451"/>
            <a:ext cx="5286211" cy="3472137"/>
            <a:chOff x="1745672" y="1595712"/>
            <a:chExt cx="5286211" cy="34721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5672" y="1595713"/>
              <a:ext cx="1797978" cy="16667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35927" y="1595712"/>
              <a:ext cx="1797978" cy="16667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905" y="1734259"/>
              <a:ext cx="1797978" cy="16667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44661" y="3280927"/>
              <a:ext cx="1797978" cy="16667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9518" y="3401054"/>
              <a:ext cx="1797978" cy="166679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0579" y="2040525"/>
            <a:ext cx="4986697" cy="3109063"/>
            <a:chOff x="1357743" y="1953618"/>
            <a:chExt cx="4986697" cy="31090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7743" y="1953618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8622" y="1974056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3561" y="1953618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3182" y="3311364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1091" y="3331802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1301756" y="2341809"/>
            <a:ext cx="5449240" cy="2225926"/>
            <a:chOff x="1784132" y="1502537"/>
            <a:chExt cx="5449240" cy="22259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01" b="5666"/>
            <a:stretch/>
          </p:blipFill>
          <p:spPr>
            <a:xfrm rot="4435966">
              <a:off x="1447756" y="1838913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01" b="5666"/>
            <a:stretch/>
          </p:blipFill>
          <p:spPr>
            <a:xfrm rot="4300605">
              <a:off x="2439257" y="1838914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01" b="5666"/>
            <a:stretch/>
          </p:blipFill>
          <p:spPr>
            <a:xfrm rot="4300605">
              <a:off x="3462264" y="1853852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01" b="5666"/>
            <a:stretch/>
          </p:blipFill>
          <p:spPr>
            <a:xfrm rot="4300605">
              <a:off x="4485272" y="1897104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01" b="5666"/>
            <a:stretch/>
          </p:blipFill>
          <p:spPr>
            <a:xfrm rot="4300605">
              <a:off x="5445267" y="1940357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5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5" y="729640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 বলো?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73" t="15698" r="13644" b="20348"/>
          <a:stretch/>
        </p:blipFill>
        <p:spPr bwMode="auto">
          <a:xfrm>
            <a:off x="2889539" y="1572351"/>
            <a:ext cx="6268316" cy="378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794458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পাঁচটা শাপলা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636" y="2000121"/>
            <a:ext cx="4143205" cy="179068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1698225" y="2613814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2451388" y="2015108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3263029" y="2666701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3963744" y="2044456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4590670" y="2736992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782249" y="1950120"/>
            <a:ext cx="4143205" cy="179068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82249" y="4054327"/>
            <a:ext cx="4143205" cy="17906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00636" y="4113354"/>
            <a:ext cx="4143205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1" b="5666"/>
          <a:stretch/>
        </p:blipFill>
        <p:spPr>
          <a:xfrm>
            <a:off x="9113253" y="2079124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1" b="5666"/>
          <a:stretch/>
        </p:blipFill>
        <p:spPr>
          <a:xfrm>
            <a:off x="7330437" y="1935636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786" y="4370647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474" y="4426155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664" y="4030111"/>
            <a:ext cx="1014322" cy="1014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54" y="4862734"/>
            <a:ext cx="1014322" cy="1014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233" y="4061371"/>
            <a:ext cx="1014322" cy="1014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275" y="4848992"/>
            <a:ext cx="1014322" cy="10143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1" b="5666"/>
          <a:stretch/>
        </p:blipFill>
        <p:spPr>
          <a:xfrm>
            <a:off x="7122736" y="2516069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3204011" y="2292526"/>
            <a:ext cx="1326711" cy="1099244"/>
            <a:chOff x="9850582" y="1654550"/>
            <a:chExt cx="1326711" cy="109924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794458"/>
            <a:ext cx="928670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পাঁচটা দোয়েল পাখিআছে তা দেখাও?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636" y="2000121"/>
            <a:ext cx="4143205" cy="1790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1698225" y="2613814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2451388" y="2015108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3263029" y="2666701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77" b="35099"/>
          <a:stretch/>
        </p:blipFill>
        <p:spPr>
          <a:xfrm>
            <a:off x="3963744" y="2044456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782249" y="1950120"/>
            <a:ext cx="4143205" cy="179068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1" b="5666"/>
          <a:stretch/>
        </p:blipFill>
        <p:spPr>
          <a:xfrm>
            <a:off x="6987183" y="2351680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782249" y="4054327"/>
            <a:ext cx="4143205" cy="17906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00636" y="4113354"/>
            <a:ext cx="4143205" cy="17906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1" b="5666"/>
          <a:stretch/>
        </p:blipFill>
        <p:spPr>
          <a:xfrm>
            <a:off x="8961320" y="1836510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1" b="5666"/>
          <a:stretch/>
        </p:blipFill>
        <p:spPr>
          <a:xfrm>
            <a:off x="8859512" y="2510661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559" y="4070450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660" y="4708499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664" y="4030111"/>
            <a:ext cx="1014322" cy="1014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54" y="4862734"/>
            <a:ext cx="1014322" cy="1014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233" y="4061371"/>
            <a:ext cx="1014322" cy="1014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275" y="4848992"/>
            <a:ext cx="1014322" cy="1014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423" y="4521868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518" y="4531046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0119" y="4118898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3368115" y="4380409"/>
            <a:ext cx="1326711" cy="1099244"/>
            <a:chOff x="9850582" y="1654550"/>
            <a:chExt cx="1326711" cy="109924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95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963" y="2778369"/>
            <a:ext cx="4973785" cy="120032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190520_072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11014"/>
            <a:ext cx="12191999" cy="7069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5231" y="2138289"/>
            <a:ext cx="5556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8000" dirty="0" smtClean="0">
                <a:solidFill>
                  <a:srgbClr val="002060"/>
                </a:solidFill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</a:rPr>
              <a:t>ধন্যবাদ</a:t>
            </a:r>
            <a:r>
              <a:rPr lang="en-US" sz="8000" dirty="0" smtClean="0">
                <a:solidFill>
                  <a:srgbClr val="002060"/>
                </a:solidFill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4834" y="353519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910" y="1889679"/>
            <a:ext cx="776657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0518" y="1129334"/>
            <a:ext cx="3574473" cy="537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357" y="998604"/>
            <a:ext cx="85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264" y="2046533"/>
            <a:ext cx="8542706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 গ্রুপ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পাঠ্যাংশঃ5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2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1933501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600" y="1933500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1933500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5390" y="661663"/>
            <a:ext cx="2401367" cy="1524272"/>
          </a:xfrm>
          <a:prstGeom prst="rect">
            <a:avLst/>
          </a:prstGeom>
        </p:spPr>
      </p:pic>
      <p:pic>
        <p:nvPicPr>
          <p:cNvPr id="16" name="Picture 15" descr="20190523_180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699" y="2518117"/>
            <a:ext cx="4904935" cy="36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57912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(5)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3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1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614" y="4280034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6704" y="624520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কাঁঠাল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211" y="2320824"/>
            <a:ext cx="209896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5772" y="1782215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60" y="1292562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059191" y="1238860"/>
            <a:ext cx="5616200" cy="3091751"/>
            <a:chOff x="3059191" y="1238860"/>
            <a:chExt cx="5616200" cy="30917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59191" y="123886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83304" y="123886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74943" y="252961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05134" y="2609631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852" y="1238860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127" y="1333198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725" y="1279496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595" y="2526397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134" y="2609631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614" y="4567018"/>
            <a:ext cx="389231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4801" y="528654"/>
            <a:ext cx="569018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দোয়েল পাখি?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519" y="2231900"/>
            <a:ext cx="2098964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089" y="1421205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489760" y="1421205"/>
            <a:ext cx="5253275" cy="3146723"/>
            <a:chOff x="3489760" y="1421205"/>
            <a:chExt cx="5253275" cy="31467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9829" y="1431858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6532" y="1421205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9760" y="2907098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4531" y="2872705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235" y="1421205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829" y="1431858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263" y="1406987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163" y="2904767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116" y="2875382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83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750" y="4298241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546" y="488530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9929" y="1367999"/>
            <a:ext cx="5028231" cy="2827299"/>
            <a:chOff x="3391581" y="1470942"/>
            <a:chExt cx="5028231" cy="28272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39" b="96714" l="4661" r="92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8093" y="1470942"/>
              <a:ext cx="1675208" cy="1511946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391581" y="1544877"/>
              <a:ext cx="5028231" cy="2753364"/>
              <a:chOff x="3318849" y="1515529"/>
              <a:chExt cx="5028231" cy="275336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18849" y="1515529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71872" y="1544877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61758" y="2756947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60232" y="2734275"/>
                <a:ext cx="1675208" cy="1511946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600" y="1441020"/>
            <a:ext cx="1675208" cy="15119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952" y="1397347"/>
            <a:ext cx="1675208" cy="1511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3232" y="1504669"/>
            <a:ext cx="1675208" cy="1511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838" y="2721019"/>
            <a:ext cx="1675208" cy="1511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190" y="2651358"/>
            <a:ext cx="1675208" cy="15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241</Words>
  <Application>Microsoft Office PowerPoint</Application>
  <PresentationFormat>Custom</PresentationFormat>
  <Paragraphs>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SHARIFA KHATUN</cp:lastModifiedBy>
  <cp:revision>56</cp:revision>
  <dcterms:created xsi:type="dcterms:W3CDTF">2019-01-26T23:20:02Z</dcterms:created>
  <dcterms:modified xsi:type="dcterms:W3CDTF">2021-01-28T12:33:26Z</dcterms:modified>
</cp:coreProperties>
</file>