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76" r:id="rId2"/>
    <p:sldId id="279" r:id="rId3"/>
    <p:sldId id="273" r:id="rId4"/>
    <p:sldId id="280" r:id="rId5"/>
    <p:sldId id="281" r:id="rId6"/>
    <p:sldId id="282" r:id="rId7"/>
    <p:sldId id="275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8" r:id="rId20"/>
    <p:sldId id="277" r:id="rId21"/>
    <p:sldId id="268" r:id="rId22"/>
    <p:sldId id="269" r:id="rId23"/>
    <p:sldId id="270" r:id="rId24"/>
    <p:sldId id="271" r:id="rId25"/>
    <p:sldId id="272" r:id="rId26"/>
  </p:sldIdLst>
  <p:sldSz cx="7315200" cy="4572000"/>
  <p:notesSz cx="6858000" cy="9144000"/>
  <p:defaultTextStyle>
    <a:defPPr>
      <a:defRPr lang="en-US"/>
    </a:defPPr>
    <a:lvl1pPr marL="0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339608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679216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018824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1358433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1698041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2037649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2377257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2716865" algn="l" defTabSz="679216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30" autoAdjust="0"/>
  </p:normalViewPr>
  <p:slideViewPr>
    <p:cSldViewPr snapToGrid="0">
      <p:cViewPr varScale="1">
        <p:scale>
          <a:sx n="129" d="100"/>
          <a:sy n="129" d="100"/>
        </p:scale>
        <p:origin x="10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528" y="1676400"/>
            <a:ext cx="5349239" cy="150852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3528" y="3184920"/>
            <a:ext cx="5349239" cy="75085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7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2882541"/>
            <a:ext cx="1046791" cy="51905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3019694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5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528" y="406400"/>
            <a:ext cx="5349239" cy="207802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8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3528" y="2902697"/>
            <a:ext cx="5349239" cy="103724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0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7432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513" y="2118784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2162760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2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969" y="406400"/>
            <a:ext cx="5036356" cy="1930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8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65007" y="2336800"/>
            <a:ext cx="4521932" cy="25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9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74320" indent="0">
              <a:buFontTx/>
              <a:buNone/>
              <a:defRPr/>
            </a:lvl2pPr>
            <a:lvl3pPr marL="548640" indent="0">
              <a:buFontTx/>
              <a:buNone/>
              <a:defRPr/>
            </a:lvl3pPr>
            <a:lvl4pPr marL="822960" indent="0">
              <a:buFontTx/>
              <a:buNone/>
              <a:defRPr/>
            </a:lvl4pPr>
            <a:lvl5pPr marL="10972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3528" y="2902697"/>
            <a:ext cx="5349239" cy="103724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0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7432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2513" y="2118784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2162760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80591" y="432003"/>
            <a:ext cx="365760" cy="389851"/>
          </a:xfrm>
          <a:prstGeom prst="rect">
            <a:avLst/>
          </a:prstGeom>
        </p:spPr>
        <p:txBody>
          <a:bodyPr vert="horz" lIns="54864" tIns="27432" rIns="54864" bIns="27432" rtlCol="0" anchor="ctr">
            <a:noAutofit/>
          </a:bodyPr>
          <a:lstStyle/>
          <a:p>
            <a:pPr lvl="0"/>
            <a:r>
              <a:rPr lang="en-US" sz="4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68911" y="1936871"/>
            <a:ext cx="365760" cy="389851"/>
          </a:xfrm>
          <a:prstGeom prst="rect">
            <a:avLst/>
          </a:prstGeom>
        </p:spPr>
        <p:txBody>
          <a:bodyPr vert="horz" lIns="54864" tIns="27432" rIns="54864" bIns="27432" rtlCol="0" anchor="ctr">
            <a:noAutofit/>
          </a:bodyPr>
          <a:lstStyle/>
          <a:p>
            <a:pPr lvl="0"/>
            <a:r>
              <a:rPr lang="en-US" sz="4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009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528" y="1625601"/>
            <a:ext cx="5349240" cy="181656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8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3528" y="3454400"/>
            <a:ext cx="5349240" cy="4864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513" y="3274484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088" y="332205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2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09969" y="406400"/>
            <a:ext cx="5036356" cy="19304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8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53527" y="2895600"/>
            <a:ext cx="5349240" cy="558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440">
                <a:solidFill>
                  <a:schemeClr val="accent1"/>
                </a:solidFill>
              </a:defRPr>
            </a:lvl1pPr>
            <a:lvl2pPr marL="274320" indent="0">
              <a:buFontTx/>
              <a:buNone/>
              <a:defRPr/>
            </a:lvl2pPr>
            <a:lvl3pPr marL="548640" indent="0">
              <a:buFontTx/>
              <a:buNone/>
              <a:defRPr/>
            </a:lvl3pPr>
            <a:lvl4pPr marL="822960" indent="0">
              <a:buFontTx/>
              <a:buNone/>
              <a:defRPr/>
            </a:lvl4pPr>
            <a:lvl5pPr marL="10972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3528" y="3454400"/>
            <a:ext cx="5349240" cy="4864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2513" y="3274484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088" y="332205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80591" y="432003"/>
            <a:ext cx="365760" cy="389851"/>
          </a:xfrm>
          <a:prstGeom prst="rect">
            <a:avLst/>
          </a:prstGeom>
        </p:spPr>
        <p:txBody>
          <a:bodyPr vert="horz" lIns="54864" tIns="27432" rIns="54864" bIns="27432" rtlCol="0" anchor="ctr">
            <a:noAutofit/>
          </a:bodyPr>
          <a:lstStyle/>
          <a:p>
            <a:pPr lvl="0"/>
            <a:r>
              <a:rPr lang="en-US" sz="4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68911" y="1936871"/>
            <a:ext cx="365760" cy="389851"/>
          </a:xfrm>
          <a:prstGeom prst="rect">
            <a:avLst/>
          </a:prstGeom>
        </p:spPr>
        <p:txBody>
          <a:bodyPr vert="horz" lIns="54864" tIns="27432" rIns="54864" bIns="27432" rtlCol="0" anchor="ctr">
            <a:noAutofit/>
          </a:bodyPr>
          <a:lstStyle/>
          <a:p>
            <a:pPr lvl="0"/>
            <a:r>
              <a:rPr lang="en-US" sz="48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978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528" y="418272"/>
            <a:ext cx="5349239" cy="19200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88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53527" y="2895600"/>
            <a:ext cx="5349240" cy="5588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1440">
                <a:solidFill>
                  <a:schemeClr val="accent1"/>
                </a:solidFill>
              </a:defRPr>
            </a:lvl1pPr>
            <a:lvl2pPr marL="274320" indent="0">
              <a:buFontTx/>
              <a:buNone/>
              <a:defRPr/>
            </a:lvl2pPr>
            <a:lvl3pPr marL="548640" indent="0">
              <a:buFontTx/>
              <a:buNone/>
              <a:defRPr/>
            </a:lvl3pPr>
            <a:lvl4pPr marL="822960" indent="0">
              <a:buFontTx/>
              <a:buNone/>
              <a:defRPr/>
            </a:lvl4pPr>
            <a:lvl5pPr marL="109728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3528" y="3454400"/>
            <a:ext cx="5349240" cy="4864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513" y="3274484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088" y="332205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17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5" y="416073"/>
            <a:ext cx="5347012" cy="8539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3527" y="1422400"/>
            <a:ext cx="5349240" cy="25908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2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76887" y="418270"/>
            <a:ext cx="1324561" cy="3522545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3527" y="418270"/>
            <a:ext cx="3886200" cy="35225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8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5" y="416073"/>
            <a:ext cx="5347012" cy="8539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527" y="1422400"/>
            <a:ext cx="5349240" cy="25184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70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528" y="1372500"/>
            <a:ext cx="5349239" cy="979200"/>
          </a:xfrm>
          <a:prstGeom prst="rect">
            <a:avLst/>
          </a:prstGeom>
        </p:spPr>
        <p:txBody>
          <a:bodyPr anchor="b"/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3528" y="2353419"/>
            <a:ext cx="5349239" cy="5736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274320" indent="0">
              <a:buNone/>
              <a:defRPr sz="1080">
                <a:solidFill>
                  <a:schemeClr val="tx1">
                    <a:tint val="75000"/>
                  </a:schemeClr>
                </a:solidFill>
              </a:defRPr>
            </a:lvl2pPr>
            <a:lvl3pPr marL="54864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3pPr>
            <a:lvl4pPr marL="8229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10972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37160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6459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219456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513" y="2118784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2162760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5755" y="416073"/>
            <a:ext cx="5347012" cy="8539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3527" y="1422400"/>
            <a:ext cx="2588318" cy="251841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448" y="1417481"/>
            <a:ext cx="2588318" cy="251841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55755" y="416073"/>
            <a:ext cx="5347012" cy="8539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624" y="1315135"/>
            <a:ext cx="2395639" cy="38417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440" b="0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3527" y="1699311"/>
            <a:ext cx="2605736" cy="22360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3978" y="1312983"/>
            <a:ext cx="2399401" cy="38417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440" b="0"/>
            </a:lvl1pPr>
            <a:lvl2pPr marL="274320" indent="0">
              <a:buNone/>
              <a:defRPr sz="1200" b="1"/>
            </a:lvl2pPr>
            <a:lvl3pPr marL="548640" indent="0">
              <a:buNone/>
              <a:defRPr sz="1080" b="1"/>
            </a:lvl3pPr>
            <a:lvl4pPr marL="822960" indent="0">
              <a:buNone/>
              <a:defRPr sz="960" b="1"/>
            </a:lvl4pPr>
            <a:lvl5pPr marL="1097280" indent="0">
              <a:buNone/>
              <a:defRPr sz="960" b="1"/>
            </a:lvl5pPr>
            <a:lvl6pPr marL="1371600" indent="0">
              <a:buNone/>
              <a:defRPr sz="960" b="1"/>
            </a:lvl6pPr>
            <a:lvl7pPr marL="1645920" indent="0">
              <a:buNone/>
              <a:defRPr sz="960" b="1"/>
            </a:lvl7pPr>
            <a:lvl8pPr marL="1920240" indent="0">
              <a:buNone/>
              <a:defRPr sz="960" b="1"/>
            </a:lvl8pPr>
            <a:lvl9pPr marL="2194560" indent="0">
              <a:buNone/>
              <a:defRPr sz="9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00174" y="1697159"/>
            <a:ext cx="2603204" cy="223604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5" y="416073"/>
            <a:ext cx="5347012" cy="85392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2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528" y="297392"/>
            <a:ext cx="2103119" cy="650875"/>
          </a:xfrm>
          <a:prstGeom prst="rect">
            <a:avLst/>
          </a:prstGeom>
        </p:spPr>
        <p:txBody>
          <a:bodyPr anchor="b"/>
          <a:lstStyle>
            <a:lvl1pPr algn="l">
              <a:defRPr sz="1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807" y="297393"/>
            <a:ext cx="3108960" cy="36099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3528" y="1065742"/>
            <a:ext cx="2103119" cy="28416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40"/>
            </a:lvl1pPr>
            <a:lvl2pPr marL="274320" indent="0">
              <a:buNone/>
              <a:defRPr sz="720"/>
            </a:lvl2pPr>
            <a:lvl3pPr marL="548640" indent="0">
              <a:buNone/>
              <a:defRPr sz="600"/>
            </a:lvl3pPr>
            <a:lvl4pPr marL="822960" indent="0">
              <a:buNone/>
              <a:defRPr sz="540"/>
            </a:lvl4pPr>
            <a:lvl5pPr marL="1097280" indent="0">
              <a:buNone/>
              <a:defRPr sz="540"/>
            </a:lvl5pPr>
            <a:lvl6pPr marL="1371600" indent="0">
              <a:buNone/>
              <a:defRPr sz="540"/>
            </a:lvl6pPr>
            <a:lvl7pPr marL="1645920" indent="0">
              <a:buNone/>
              <a:defRPr sz="540"/>
            </a:lvl7pPr>
            <a:lvl8pPr marL="1920240" indent="0">
              <a:buNone/>
              <a:defRPr sz="540"/>
            </a:lvl8pPr>
            <a:lvl9pPr marL="2194560" indent="0">
              <a:buNone/>
              <a:defRPr sz="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513" y="476250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088" y="52518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5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528" y="3200400"/>
            <a:ext cx="5349240" cy="3778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4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3527" y="423310"/>
            <a:ext cx="5349240" cy="25699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960"/>
            </a:lvl1pPr>
            <a:lvl2pPr marL="274320" indent="0">
              <a:buNone/>
              <a:defRPr sz="960"/>
            </a:lvl2pPr>
            <a:lvl3pPr marL="548640" indent="0">
              <a:buNone/>
              <a:defRPr sz="960"/>
            </a:lvl3pPr>
            <a:lvl4pPr marL="822960" indent="0">
              <a:buNone/>
              <a:defRPr sz="960"/>
            </a:lvl4pPr>
            <a:lvl5pPr marL="1097280" indent="0">
              <a:buNone/>
              <a:defRPr sz="960"/>
            </a:lvl5pPr>
            <a:lvl6pPr marL="1371600" indent="0">
              <a:buNone/>
              <a:defRPr sz="960"/>
            </a:lvl6pPr>
            <a:lvl7pPr marL="1645920" indent="0">
              <a:buNone/>
              <a:defRPr sz="960"/>
            </a:lvl7pPr>
            <a:lvl8pPr marL="1920240" indent="0">
              <a:buNone/>
              <a:defRPr sz="960"/>
            </a:lvl8pPr>
            <a:lvl9pPr marL="2194560" indent="0">
              <a:buNone/>
              <a:defRPr sz="9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3528" y="3578226"/>
            <a:ext cx="5349240" cy="3291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720"/>
            </a:lvl1pPr>
            <a:lvl2pPr marL="274320" indent="0">
              <a:buNone/>
              <a:defRPr sz="720"/>
            </a:lvl2pPr>
            <a:lvl3pPr marL="548640" indent="0">
              <a:buNone/>
              <a:defRPr sz="600"/>
            </a:lvl3pPr>
            <a:lvl4pPr marL="822960" indent="0">
              <a:buNone/>
              <a:defRPr sz="540"/>
            </a:lvl4pPr>
            <a:lvl5pPr marL="1097280" indent="0">
              <a:buNone/>
              <a:defRPr sz="540"/>
            </a:lvl5pPr>
            <a:lvl6pPr marL="1371600" indent="0">
              <a:buNone/>
              <a:defRPr sz="540"/>
            </a:lvl6pPr>
            <a:lvl7pPr marL="1645920" indent="0">
              <a:buNone/>
              <a:defRPr sz="540"/>
            </a:lvl7pPr>
            <a:lvl8pPr marL="1920240" indent="0">
              <a:buNone/>
              <a:defRPr sz="540"/>
            </a:lvl8pPr>
            <a:lvl9pPr marL="2194560" indent="0">
              <a:buNone/>
              <a:defRPr sz="54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16967" y="4086958"/>
            <a:ext cx="687770" cy="246931"/>
          </a:xfrm>
          <a:prstGeom prst="rect">
            <a:avLst/>
          </a:prstGeom>
        </p:spPr>
        <p:txBody>
          <a:bodyPr/>
          <a:lstStyle/>
          <a:p>
            <a:fld id="{B06D2599-5AF7-414D-AFA0-F0A77E1440F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3528" y="4090539"/>
            <a:ext cx="4571999" cy="2434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2513" y="3274484"/>
            <a:ext cx="953116" cy="338198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9088" y="3322058"/>
            <a:ext cx="467860" cy="243417"/>
          </a:xfrm>
          <a:prstGeom prst="rect">
            <a:avLst/>
          </a:prstGeom>
        </p:spPr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3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ame 35">
            <a:extLst>
              <a:ext uri="{FF2B5EF4-FFF2-40B4-BE49-F238E27FC236}">
                <a16:creationId xmlns:a16="http://schemas.microsoft.com/office/drawing/2014/main" xmlns="" id="{93F9D969-F7D1-480E-B883-7285A34D72A1}"/>
              </a:ext>
            </a:extLst>
          </p:cNvPr>
          <p:cNvSpPr/>
          <p:nvPr userDrawn="1"/>
        </p:nvSpPr>
        <p:spPr>
          <a:xfrm>
            <a:off x="164765" y="411050"/>
            <a:ext cx="6882154" cy="3677872"/>
          </a:xfrm>
          <a:prstGeom prst="frame">
            <a:avLst>
              <a:gd name="adj1" fmla="val 1128"/>
            </a:avLst>
          </a:prstGeom>
          <a:blipFill>
            <a:blip r:embed="rId18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2270" y="4088922"/>
            <a:ext cx="7004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</a:rPr>
              <a:t>QUAMRUL</a:t>
            </a:r>
            <a:r>
              <a:rPr lang="en-US" sz="1400" b="1" baseline="0" dirty="0" smtClean="0">
                <a:solidFill>
                  <a:schemeClr val="bg1">
                    <a:lumMod val="75000"/>
                  </a:schemeClr>
                </a:solidFill>
              </a:rPr>
              <a:t> HASAN AHMED </a:t>
            </a:r>
            <a:r>
              <a:rPr lang="en-US" sz="1400" b="1" baseline="0" dirty="0" smtClean="0">
                <a:solidFill>
                  <a:schemeClr val="bg1">
                    <a:lumMod val="75000"/>
                  </a:schemeClr>
                </a:solidFill>
              </a:rPr>
              <a:t>, BOGURA</a:t>
            </a:r>
            <a:r>
              <a:rPr lang="en-US" sz="1400" b="1" baseline="0" dirty="0" smtClean="0">
                <a:solidFill>
                  <a:schemeClr val="bg1">
                    <a:lumMod val="75000"/>
                  </a:schemeClr>
                </a:solidFill>
              </a:rPr>
              <a:t>.     </a:t>
            </a:r>
            <a:r>
              <a:rPr lang="en-US" sz="1800" b="1" baseline="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DISTRICT AMBASSADOR</a:t>
            </a:r>
            <a:endParaRPr lang="en-US" sz="14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iming>
    <p:tnLst>
      <p:par>
        <p:cTn id="1" dur="indefinite" restart="never" nodeType="tmRoot"/>
      </p:par>
    </p:tnLst>
  </p:timing>
  <p:txStyles>
    <p:titleStyle>
      <a:lvl1pPr algn="l" defTabSz="274320" rtl="0" eaLnBrk="1" latinLnBrk="0" hangingPunct="1">
        <a:spcBef>
          <a:spcPct val="0"/>
        </a:spcBef>
        <a:buNone/>
        <a:defRPr sz="216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45770" indent="-17145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3716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8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13716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34440" indent="-13716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08760" indent="-13716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83080" indent="-13716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057400" indent="-13716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331720" indent="-137160" algn="l" defTabSz="27432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Wingdings 3" charset="2"/>
        <a:buChar char=""/>
        <a:defRPr sz="7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8pPr>
      <a:lvl9pPr marL="2194560" algn="l" defTabSz="274320" rtl="0" eaLnBrk="1" latinLnBrk="0" hangingPunct="1">
        <a:defRPr sz="1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337" y="3221392"/>
            <a:ext cx="6096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err="1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GB" sz="2400" b="1" dirty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400" b="1" dirty="0" err="1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GB" sz="2400" b="1" dirty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400" b="1" dirty="0" err="1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2400" b="1" dirty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400" b="1" dirty="0" err="1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GB" sz="2400" b="1" dirty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400" b="1" dirty="0" err="1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জানাচ্ছি</a:t>
            </a:r>
            <a:r>
              <a:rPr lang="en-GB" sz="2400" b="1" dirty="0">
                <a:ln>
                  <a:solidFill>
                    <a:srgbClr val="C0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x-none" sz="2400" b="1" dirty="0">
              <a:ln>
                <a:solidFill>
                  <a:srgbClr val="C0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029" y="902412"/>
            <a:ext cx="2505308" cy="17590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Frame 4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443076" y="6755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21" y="902412"/>
            <a:ext cx="2857500" cy="17590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56024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inus Sign 1">
            <a:extLst>
              <a:ext uri="{FF2B5EF4-FFF2-40B4-BE49-F238E27FC236}">
                <a16:creationId xmlns="" xmlns:a16="http://schemas.microsoft.com/office/drawing/2014/main" id="{661C1FED-1216-4B48-B9E2-45E36A358B69}"/>
              </a:ext>
            </a:extLst>
          </p:cNvPr>
          <p:cNvSpPr/>
          <p:nvPr/>
        </p:nvSpPr>
        <p:spPr>
          <a:xfrm>
            <a:off x="2903721" y="1712036"/>
            <a:ext cx="944380" cy="253876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900"/>
          </a:p>
        </p:txBody>
      </p:sp>
      <p:sp>
        <p:nvSpPr>
          <p:cNvPr id="12" name="Minus Sign 9">
            <a:extLst>
              <a:ext uri="{FF2B5EF4-FFF2-40B4-BE49-F238E27FC236}">
                <a16:creationId xmlns="" xmlns:a16="http://schemas.microsoft.com/office/drawing/2014/main" id="{7AC4ED00-F78E-46E0-B812-D8C34BDA478D}"/>
              </a:ext>
            </a:extLst>
          </p:cNvPr>
          <p:cNvSpPr/>
          <p:nvPr/>
        </p:nvSpPr>
        <p:spPr>
          <a:xfrm>
            <a:off x="2903721" y="3041091"/>
            <a:ext cx="944380" cy="253876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900"/>
          </a:p>
        </p:txBody>
      </p:sp>
      <p:sp>
        <p:nvSpPr>
          <p:cNvPr id="13" name="Minus Sign 10">
            <a:extLst>
              <a:ext uri="{FF2B5EF4-FFF2-40B4-BE49-F238E27FC236}">
                <a16:creationId xmlns="" xmlns:a16="http://schemas.microsoft.com/office/drawing/2014/main" id="{9FB9F2C5-EF2A-42DD-8C53-08BC282BEB4E}"/>
              </a:ext>
            </a:extLst>
          </p:cNvPr>
          <p:cNvSpPr/>
          <p:nvPr/>
        </p:nvSpPr>
        <p:spPr>
          <a:xfrm>
            <a:off x="2886232" y="2390749"/>
            <a:ext cx="944380" cy="253876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900"/>
          </a:p>
        </p:txBody>
      </p:sp>
      <p:sp>
        <p:nvSpPr>
          <p:cNvPr id="15" name="Rectangle 14"/>
          <p:cNvSpPr/>
          <p:nvPr/>
        </p:nvSpPr>
        <p:spPr>
          <a:xfrm>
            <a:off x="364671" y="578323"/>
            <a:ext cx="6096001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3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3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GB" sz="3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GB" sz="3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4915" y="1124495"/>
            <a:ext cx="1463040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200" dirty="0" smtClean="0">
                <a:latin typeface="NikoshBAN" pitchFamily="2" charset="0"/>
                <a:cs typeface="NikoshBAN" pitchFamily="2" charset="0"/>
              </a:rPr>
              <a:t>দুরন্ত</a:t>
            </a:r>
            <a:endParaRPr lang="en-US" sz="2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549" y="1797794"/>
            <a:ext cx="1449977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কৌশল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1446" y="2465052"/>
            <a:ext cx="1452511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প্রবল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64034" y="1636122"/>
            <a:ext cx="1589315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4035" y="1089660"/>
            <a:ext cx="1595845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চঞ্চল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64034" y="2344852"/>
            <a:ext cx="1595846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খুব বেশি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686595" y="1061358"/>
            <a:ext cx="1861457" cy="61460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3" name="Right Arrow 22"/>
          <p:cNvSpPr/>
          <p:nvPr/>
        </p:nvSpPr>
        <p:spPr>
          <a:xfrm>
            <a:off x="2684418" y="1718855"/>
            <a:ext cx="1861457" cy="61460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Right Arrow 23"/>
          <p:cNvSpPr/>
          <p:nvPr/>
        </p:nvSpPr>
        <p:spPr>
          <a:xfrm>
            <a:off x="2721429" y="2382883"/>
            <a:ext cx="1861457" cy="61460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5" name="Rectangle 24"/>
          <p:cNvSpPr/>
          <p:nvPr/>
        </p:nvSpPr>
        <p:spPr>
          <a:xfrm>
            <a:off x="5064034" y="3095170"/>
            <a:ext cx="1589315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আকর্ষণ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1448" y="3138351"/>
            <a:ext cx="1452510" cy="45720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অনুরাগ</a:t>
            </a:r>
            <a:endParaRPr lang="en-US" sz="2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2667000" y="3118757"/>
            <a:ext cx="1861457" cy="614607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8" name="Frame 27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364671" y="489351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8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2739" y="1638277"/>
            <a:ext cx="2743199" cy="12932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2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GB" sz="2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2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2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endParaRPr lang="en-GB" sz="2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1" y="1113610"/>
            <a:ext cx="2723605" cy="39188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078479" y="2135805"/>
            <a:ext cx="2418965" cy="12932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GB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GB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GB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9803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8809" y="235145"/>
            <a:ext cx="6096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9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0691" y="3380281"/>
            <a:ext cx="6533817" cy="78377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দুরন্ত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থিয়েটার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রাইফেলস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-এ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5" b="4142"/>
          <a:stretch/>
        </p:blipFill>
        <p:spPr>
          <a:xfrm>
            <a:off x="540894" y="1094667"/>
            <a:ext cx="3089565" cy="2054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809" y="1093774"/>
            <a:ext cx="2978265" cy="20542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Frame 10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424543" y="924622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4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326" y="356385"/>
            <a:ext cx="6096000" cy="4506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5326" y="980393"/>
            <a:ext cx="6466114" cy="11709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সময়টা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৫ই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যশোরের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ছুটিপুর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গোয়ালহাটি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এঁদেরই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1" y="2324655"/>
            <a:ext cx="2805645" cy="1827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98" y="2324656"/>
            <a:ext cx="2812339" cy="18270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Frame 7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9803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9814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938" y="235810"/>
            <a:ext cx="6096000" cy="5486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9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1" y="3167114"/>
            <a:ext cx="6466114" cy="119039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দমবার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প্রতিপক্ষের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6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100" y="1211625"/>
            <a:ext cx="2126378" cy="17992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4148996" y="1603490"/>
            <a:ext cx="1563189" cy="3135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endParaRPr lang="en-US" sz="1800" b="1" dirty="0"/>
          </a:p>
        </p:txBody>
      </p:sp>
      <p:sp>
        <p:nvSpPr>
          <p:cNvPr id="12" name="Frame 11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9803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9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78" y="416008"/>
            <a:ext cx="6096000" cy="4245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8878" y="2951356"/>
            <a:ext cx="6341327" cy="124893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বারবার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উদ্দেশ্য-একজন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সহযোদ্ধাদের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347" y="1048707"/>
            <a:ext cx="2554631" cy="16944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06" y="1051090"/>
            <a:ext cx="2685796" cy="16944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rame 5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353866" y="897094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788" y="360874"/>
            <a:ext cx="6096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1" y="3092772"/>
            <a:ext cx="6466114" cy="12647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মর্টারের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আঘাতে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চুর্ণ-বিচুর্ণ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381" y="1234278"/>
            <a:ext cx="2872394" cy="17990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rame 5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1039866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9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893" y="52984"/>
            <a:ext cx="6096000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37893" y="3334295"/>
            <a:ext cx="6356195" cy="6662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১৯৩৬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২৬শে </a:t>
            </a:r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ফেব্রুয়ারী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নড়াইলে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8" y="1136510"/>
            <a:ext cx="2877812" cy="19781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807" y="1136510"/>
            <a:ext cx="3033131" cy="19781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rame 6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97750" y="710905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9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6564" y="194993"/>
            <a:ext cx="2750634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3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162" y="3256156"/>
            <a:ext cx="6407438" cy="77315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আরেক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যোদ্ধা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১৯৪৩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৮ই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বোয়ালমারী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সালামতপুর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16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33" y="929268"/>
            <a:ext cx="2789239" cy="2076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Frame 6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298162" y="723900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3" r="3655"/>
          <a:stretch/>
        </p:blipFill>
        <p:spPr>
          <a:xfrm>
            <a:off x="4066479" y="929267"/>
            <a:ext cx="2512740" cy="2076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998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571500"/>
            <a:ext cx="6096000" cy="457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sz="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1" y="3242750"/>
            <a:ext cx="6466114" cy="11046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ছেলেবেলায়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দারুণ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দুরন্ত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 </a:t>
            </a:r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1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বাহিনীতে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বেঙ্গল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রেজিমেন্টের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সৈনিকদের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ঝাপিয়ে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1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07" y="1187556"/>
            <a:ext cx="2750633" cy="1848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050" y="1187556"/>
            <a:ext cx="2966224" cy="1848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rame 5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9803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5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029" y="902412"/>
            <a:ext cx="2505308" cy="17590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Frame 4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428208" y="749934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21" y="902412"/>
            <a:ext cx="2857500" cy="17590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428208" y="2809460"/>
            <a:ext cx="21068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1361" y="3240347"/>
            <a:ext cx="3395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2000" b="1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BD" sz="2000" b="1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 রক্তে স্বাধীন এ দেশ</a:t>
            </a:r>
            <a:r>
              <a:rPr lang="en-US" sz="2000" b="1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bn-IN" sz="2400" b="1" i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04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1870" y="85747"/>
            <a:ext cx="2076993" cy="55399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599" y="1858235"/>
            <a:ext cx="5721536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1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গোয়ালহাটি</a:t>
            </a:r>
            <a:r>
              <a:rPr lang="en-US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bn-BD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  <a:r>
              <a:rPr lang="bn-BD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2443842"/>
            <a:ext cx="5360019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দলেই ছিলেন অসীম সাহসী মুক্তিযোদ্ধা </a:t>
            </a:r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------------।</a:t>
            </a:r>
            <a:endParaRPr lang="bn-BD" sz="1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47157" y="779818"/>
            <a:ext cx="3820885" cy="3265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করোঃ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599" y="2837906"/>
            <a:ext cx="4467922" cy="4049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9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bn-BD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  <a:r>
              <a:rPr lang="bn-BD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1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1" y="3334295"/>
            <a:ext cx="6039394" cy="6662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৪.নিজের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bn-BD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  <a:r>
              <a:rPr lang="bn-BD" sz="1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4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1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424543" y="63177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9107" y="1284917"/>
            <a:ext cx="12715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4713802" y="1270311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/>
              <a:t>ইস্ট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594212" y="1284917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2266657" y="1296402"/>
            <a:ext cx="10406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/>
              <a:t>নড়াইলের</a:t>
            </a:r>
            <a:r>
              <a:rPr lang="en-US" sz="1400" dirty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76142" y="1296402"/>
            <a:ext cx="5453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/>
              <a:t>মৃত্যু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504240" y="1299701"/>
            <a:ext cx="9284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/>
              <a:t>নান্নু</a:t>
            </a:r>
            <a:r>
              <a:rPr lang="en-US" sz="1400" b="1" dirty="0"/>
              <a:t> </a:t>
            </a:r>
            <a:r>
              <a:rPr lang="en-US" sz="1400" b="1" dirty="0" err="1"/>
              <a:t>মিয়া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3278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19">
            <a:extLst>
              <a:ext uri="{FF2B5EF4-FFF2-40B4-BE49-F238E27FC236}">
                <a16:creationId xmlns=""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3931082" y="1151672"/>
            <a:ext cx="267286" cy="14619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" name="Rectangle 4"/>
          <p:cNvSpPr/>
          <p:nvPr/>
        </p:nvSpPr>
        <p:spPr>
          <a:xfrm>
            <a:off x="525842" y="110397"/>
            <a:ext cx="5040352" cy="4376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1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গুলো ভেঙ্গে বাক্যে প্রয়োগ করি</a:t>
            </a:r>
            <a:endParaRPr lang="en-US" sz="1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8589" y="2366002"/>
            <a:ext cx="625944" cy="38570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5355" y="877300"/>
            <a:ext cx="2455817" cy="706572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ছোট্ট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বেলায়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দুরন্ত</a:t>
            </a:r>
            <a:r>
              <a:rPr lang="en-US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ছিলো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462386" y="1054454"/>
            <a:ext cx="526473" cy="3635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9" name="Rectangle 8"/>
          <p:cNvSpPr/>
          <p:nvPr/>
        </p:nvSpPr>
        <p:spPr>
          <a:xfrm>
            <a:off x="1547218" y="1054511"/>
            <a:ext cx="616527" cy="33963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87163" y="1054454"/>
            <a:ext cx="189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+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15047" y="1029789"/>
            <a:ext cx="195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195355" y="1616530"/>
            <a:ext cx="2475411" cy="566849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0025" y="1781956"/>
            <a:ext cx="267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1549742" y="1762003"/>
            <a:ext cx="621534" cy="376194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499514" y="1753689"/>
            <a:ext cx="502920" cy="3845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49027" y="1784283"/>
            <a:ext cx="116971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aseline="-25000" dirty="0"/>
              <a:t>+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2224546" y="2327405"/>
            <a:ext cx="195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+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06432" y="2366001"/>
            <a:ext cx="486252" cy="3857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3046019" y="2290413"/>
            <a:ext cx="176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208259" y="2234462"/>
            <a:ext cx="2504506" cy="648788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GB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ছুটিপুর</a:t>
            </a:r>
            <a:r>
              <a:rPr lang="en-GB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GB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65271" y="2979517"/>
            <a:ext cx="510045" cy="364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ন্ন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03044" y="2966217"/>
            <a:ext cx="499390" cy="3781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532709" y="2979516"/>
            <a:ext cx="631036" cy="364863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2224545" y="2966217"/>
            <a:ext cx="3526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+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3023055" y="2898522"/>
            <a:ext cx="267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4234543" y="2922815"/>
            <a:ext cx="2471057" cy="711925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যোদ্ধারা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GB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71010" y="1054453"/>
            <a:ext cx="504306" cy="363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GB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13958" y="1762003"/>
            <a:ext cx="500545" cy="3761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32366" y="2366001"/>
            <a:ext cx="442950" cy="3857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endParaRPr lang="en-US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Arrow: Right 19">
            <a:extLst>
              <a:ext uri="{FF2B5EF4-FFF2-40B4-BE49-F238E27FC236}">
                <a16:creationId xmlns=""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3904562" y="2381882"/>
            <a:ext cx="267286" cy="14619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Arrow: Right 19">
            <a:extLst>
              <a:ext uri="{FF2B5EF4-FFF2-40B4-BE49-F238E27FC236}">
                <a16:creationId xmlns=""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3928069" y="3044503"/>
            <a:ext cx="267286" cy="14619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2" name="Arrow: Right 19">
            <a:extLst>
              <a:ext uri="{FF2B5EF4-FFF2-40B4-BE49-F238E27FC236}">
                <a16:creationId xmlns=""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3950940" y="1848118"/>
            <a:ext cx="267286" cy="14619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3" name="Rectangle 32"/>
          <p:cNvSpPr/>
          <p:nvPr/>
        </p:nvSpPr>
        <p:spPr>
          <a:xfrm>
            <a:off x="326049" y="1045227"/>
            <a:ext cx="862149" cy="4572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1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দুরন্ত</a:t>
            </a:r>
            <a:r>
              <a:rPr lang="en-GB" sz="1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GB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6201" y="2966217"/>
            <a:ext cx="886468" cy="4572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GB" sz="1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1332" y="1727581"/>
            <a:ext cx="901337" cy="4572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GB" sz="1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66703" y="1079444"/>
            <a:ext cx="248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275805" y="1836106"/>
            <a:ext cx="130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317864" y="2346899"/>
            <a:ext cx="894805" cy="457200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endParaRPr lang="en-GB" sz="1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80443" y="2416225"/>
            <a:ext cx="3135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1264426" y="3025624"/>
            <a:ext cx="3265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00" dirty="0"/>
              <a:t>=</a:t>
            </a:r>
            <a:endParaRPr lang="en-US" sz="1600" dirty="0"/>
          </a:p>
        </p:txBody>
      </p:sp>
      <p:sp>
        <p:nvSpPr>
          <p:cNvPr id="41" name="Frame 40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239486" y="552812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0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458" y="41839"/>
            <a:ext cx="6096000" cy="37882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/>
              <a:t>জোড়ায়</a:t>
            </a:r>
            <a:r>
              <a:rPr lang="en-US" sz="2200" dirty="0"/>
              <a:t> </a:t>
            </a:r>
            <a:r>
              <a:rPr lang="en-US" sz="2200" dirty="0" err="1"/>
              <a:t>কাজ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325031" y="1060968"/>
            <a:ext cx="929178" cy="660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1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1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GB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1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857103" y="512336"/>
            <a:ext cx="3963834" cy="326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গুলো ভেঙ্গে বাক্যে </a:t>
            </a:r>
            <a:r>
              <a:rPr lang="en-US" sz="1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1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en-US" sz="1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রোঃ</a:t>
            </a:r>
            <a:r>
              <a:rPr lang="en-US" sz="1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4214" y="1712358"/>
            <a:ext cx="211182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09504" y="3086101"/>
            <a:ext cx="317862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ভ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25584" y="3073039"/>
            <a:ext cx="306977" cy="2285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461" y="1398639"/>
            <a:ext cx="1938401" cy="702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বাঁচালেন</a:t>
            </a:r>
            <a:r>
              <a:rPr lang="en-US" sz="1000" b="1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1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13412" y="3118758"/>
            <a:ext cx="287383" cy="2090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+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9601" y="3046913"/>
            <a:ext cx="515983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461" y="2459084"/>
            <a:ext cx="2021627" cy="7301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চালায়ে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1000" b="1" dirty="0"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54331" y="3059975"/>
            <a:ext cx="259080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85142" y="1665062"/>
            <a:ext cx="261257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51741" y="1662684"/>
            <a:ext cx="248195" cy="2677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21281" y="1638171"/>
            <a:ext cx="472441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ছ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15067" y="1617428"/>
            <a:ext cx="228599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24544" y="1595641"/>
            <a:ext cx="515983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Arrow: Right 19">
            <a:extLst>
              <a:ext uri="{FF2B5EF4-FFF2-40B4-BE49-F238E27FC236}">
                <a16:creationId xmlns=""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3123363" y="3113278"/>
            <a:ext cx="267286" cy="14619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3" name="Arrow: Right 19">
            <a:extLst>
              <a:ext uri="{FF2B5EF4-FFF2-40B4-BE49-F238E27FC236}">
                <a16:creationId xmlns=""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2984026" y="2549397"/>
            <a:ext cx="267286" cy="14619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4" name="Rectangle 23"/>
          <p:cNvSpPr/>
          <p:nvPr/>
        </p:nvSpPr>
        <p:spPr>
          <a:xfrm>
            <a:off x="2333898" y="3083923"/>
            <a:ext cx="287383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10395" y="3094810"/>
            <a:ext cx="515983" cy="2808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rame 25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9803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6131" y="571501"/>
            <a:ext cx="6089468" cy="4637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3000" dirty="0">
                <a:solidFill>
                  <a:srgbClr val="FF0000"/>
                </a:solidFill>
              </a:rPr>
              <a:t> 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132" y="3109326"/>
            <a:ext cx="4330337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4.বীর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6" name="Rectangle 5"/>
          <p:cNvSpPr/>
          <p:nvPr/>
        </p:nvSpPr>
        <p:spPr>
          <a:xfrm>
            <a:off x="625928" y="1737598"/>
            <a:ext cx="4310743" cy="4376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7" name="Rectangle 6"/>
          <p:cNvSpPr/>
          <p:nvPr/>
        </p:nvSpPr>
        <p:spPr>
          <a:xfrm>
            <a:off x="607424" y="1022169"/>
            <a:ext cx="4293325" cy="64987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1600" b="1" dirty="0">
                <a:latin typeface="NikoshBAN" pitchFamily="2" charset="0"/>
                <a:cs typeface="NikoshBAN" pitchFamily="2" charset="0"/>
              </a:rPr>
              <a:t>১। কিশোর ছেলেটির নাম কি?</a:t>
            </a:r>
          </a:p>
        </p:txBody>
      </p:sp>
      <p:sp>
        <p:nvSpPr>
          <p:cNvPr id="8" name="Rectangle 7"/>
          <p:cNvSpPr/>
          <p:nvPr/>
        </p:nvSpPr>
        <p:spPr>
          <a:xfrm>
            <a:off x="616132" y="2483344"/>
            <a:ext cx="4330337" cy="457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142465" y="3049627"/>
            <a:ext cx="1746069" cy="4310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latin typeface="NikoshBAN" panose="02000000000000000000" pitchFamily="2" charset="0"/>
                <a:cs typeface="NikoshBAN" panose="02000000000000000000" pitchFamily="2" charset="0"/>
              </a:rPr>
              <a:t>৪,  </a:t>
            </a:r>
            <a:r>
              <a:rPr lang="en-US" sz="1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1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4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00749" y="967924"/>
            <a:ext cx="1798319" cy="5812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১,নূর </a:t>
            </a:r>
            <a:r>
              <a:rPr lang="en-US" sz="1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1400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46468" y="1679666"/>
            <a:ext cx="2063931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13812" y="2392403"/>
            <a:ext cx="2471004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1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1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1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3" name="Frame 12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353866" y="303885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9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1" y="980393"/>
            <a:ext cx="6466114" cy="3377114"/>
          </a:xfrm>
          <a:prstGeom prst="rect">
            <a:avLst/>
          </a:prstGeom>
        </p:spPr>
      </p:pic>
      <p:sp>
        <p:nvSpPr>
          <p:cNvPr id="5" name="Frame 4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9803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693" y="2975961"/>
            <a:ext cx="58952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 থেকে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বীরশ্রেষ্ঠ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নূর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করে আনবে।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059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7938" y="142648"/>
            <a:ext cx="6096000" cy="4572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aa-ET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061358"/>
            <a:ext cx="6041571" cy="28346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Frame 5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182881" y="980393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1396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57" y="431362"/>
            <a:ext cx="2401229" cy="2787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Frame 9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424543" y="348490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205" y="1265147"/>
            <a:ext cx="2096653" cy="2029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2432804" y="497100"/>
            <a:ext cx="4390946" cy="523220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bn-BD" sz="2800" b="1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 রক্তে স্বাধীন এ দেশ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398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279525" y="341056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6901" y="1355895"/>
            <a:ext cx="3015441" cy="159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IN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কাম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হমেদ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1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1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1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1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দমদ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as-IN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1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,</a:t>
            </a:r>
            <a:r>
              <a:rPr lang="en-US" sz="1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বগুড়া</a:t>
            </a:r>
            <a:endParaRPr lang="en-US" sz="1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7" y="609734"/>
            <a:ext cx="2640633" cy="27353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76547" y="617643"/>
            <a:ext cx="242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92D050"/>
                </a:solidFill>
              </a:rPr>
              <a:t>পরিবেশনায়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endParaRPr lang="en-US" sz="28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752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279525" y="341056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7" y="609734"/>
            <a:ext cx="2640633" cy="27353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76547" y="617643"/>
            <a:ext cx="242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92D050"/>
                </a:solidFill>
              </a:rPr>
              <a:t>পরিবেশনায়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9243" y="1244783"/>
            <a:ext cx="31756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2400" b="1" dirty="0" smtClean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দুরন্ত এক কিশোর...........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ঝাঁপিয়ে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95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279525" y="341056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20" y="1055648"/>
            <a:ext cx="1995662" cy="20793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76547" y="617643"/>
            <a:ext cx="242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92D050"/>
                </a:solidFill>
              </a:rPr>
              <a:t>পরিবেশনায়</a:t>
            </a:r>
            <a:r>
              <a:rPr lang="en-US" sz="2800" b="1" dirty="0" smtClean="0">
                <a:solidFill>
                  <a:srgbClr val="92D050"/>
                </a:solidFill>
              </a:rPr>
              <a:t>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29243" y="1244783"/>
            <a:ext cx="31756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BD" sz="2400" b="1" dirty="0" smtClean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দুরন্ত এক কিশোর...........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ঝাঁপিয়ে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800" b="1" dirty="0">
                <a:ln>
                  <a:solidFill>
                    <a:srgbClr val="00B050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ln>
                <a:solidFill>
                  <a:srgbClr val="00B050"/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1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2693" y="347126"/>
            <a:ext cx="1970049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GB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GB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5114" y="569055"/>
            <a:ext cx="4800600" cy="291519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GB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GB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GB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GB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GB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</a:p>
          <a:p>
            <a:endParaRPr lang="en-GB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শোনাঃ১.২.১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পঠিত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বলাঃ১.৩.৬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</a:p>
          <a:p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সম্বলিত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১.৪.৩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ব্যবহা্র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1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609600" y="311320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81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9612" y="132850"/>
            <a:ext cx="3252651" cy="4114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sp>
        <p:nvSpPr>
          <p:cNvPr id="5" name="Frame 4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217821" y="815900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761" y="877229"/>
            <a:ext cx="64311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দুরন্ত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থিয়েটার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রাইফেলস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-এ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সময়টা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৫ই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ছুটিপুর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গোয়ালহাটি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এঁদেরই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পাকিস্তানিসেনারা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দমবার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প্রতিপক্ষের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বারবার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উদ্দেশ্য-একজন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সহযোদ্ধাদের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1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608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0751" y="593818"/>
            <a:ext cx="6341327" cy="33771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মর্টারের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আঘাতে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চুর্ণ-বিচুর্ণ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১৯৩৬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২৬শে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ফেব্রুইয়ারী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নড়াইলে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যোদ্ধা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১৯৪৩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৮ই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বোয়ালমারী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সালামতপুর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ছেলেবেলায়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দারুণ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বাহিনীতে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বেঙ্গল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রেজিমেন্টের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সৈনিকদের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ঝাপিয়ে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891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7025" y="27773"/>
            <a:ext cx="4088780" cy="4702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93F9D969-F7D1-480E-B883-7285A34D72A1}"/>
              </a:ext>
            </a:extLst>
          </p:cNvPr>
          <p:cNvSpPr/>
          <p:nvPr/>
        </p:nvSpPr>
        <p:spPr>
          <a:xfrm>
            <a:off x="558358" y="593817"/>
            <a:ext cx="6466114" cy="3377114"/>
          </a:xfrm>
          <a:prstGeom prst="frame">
            <a:avLst>
              <a:gd name="adj1" fmla="val 1128"/>
            </a:avLst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1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2111</TotalTime>
  <Words>1018</Words>
  <Application>Microsoft Office PowerPoint</Application>
  <PresentationFormat>Custom</PresentationFormat>
  <Paragraphs>142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Century Gothic</vt:lpstr>
      <vt:lpstr>NikoshBAN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QUAMRUL HASAN AHMED Kumu</cp:lastModifiedBy>
  <cp:revision>178</cp:revision>
  <dcterms:created xsi:type="dcterms:W3CDTF">2020-08-30T03:01:19Z</dcterms:created>
  <dcterms:modified xsi:type="dcterms:W3CDTF">2021-01-27T18:02:47Z</dcterms:modified>
</cp:coreProperties>
</file>