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9" r:id="rId3"/>
    <p:sldId id="352" r:id="rId4"/>
    <p:sldId id="302" r:id="rId5"/>
    <p:sldId id="292" r:id="rId6"/>
    <p:sldId id="324" r:id="rId7"/>
    <p:sldId id="332" r:id="rId8"/>
    <p:sldId id="345" r:id="rId9"/>
    <p:sldId id="346" r:id="rId10"/>
    <p:sldId id="347" r:id="rId11"/>
    <p:sldId id="349" r:id="rId12"/>
    <p:sldId id="348" r:id="rId13"/>
    <p:sldId id="337" r:id="rId14"/>
    <p:sldId id="344" r:id="rId15"/>
    <p:sldId id="343" r:id="rId16"/>
    <p:sldId id="351" r:id="rId17"/>
    <p:sldId id="341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84396-621A-4297-89BD-4BA45B29E8C9}" type="doc">
      <dgm:prSet loTypeId="urn:microsoft.com/office/officeart/2005/8/layout/radial5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2B30BEB-DE2B-4371-9EA6-EDE89636A18C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প্রাণীর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উদ্ভিদের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উপর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নির্ভরশীলতা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80836B-0837-4347-8575-05697F73ECBB}" type="parTrans" cxnId="{3C837CBB-0977-49BE-9609-EAD743B11765}">
      <dgm:prSet/>
      <dgm:spPr/>
      <dgm:t>
        <a:bodyPr/>
        <a:lstStyle/>
        <a:p>
          <a:endParaRPr lang="en-US"/>
        </a:p>
      </dgm:t>
    </dgm:pt>
    <dgm:pt modelId="{9DCC2268-54DE-4C4E-BD6E-14D84389C193}" type="sibTrans" cxnId="{3C837CBB-0977-49BE-9609-EAD743B11765}">
      <dgm:prSet/>
      <dgm:spPr/>
      <dgm:t>
        <a:bodyPr/>
        <a:lstStyle/>
        <a:p>
          <a:endParaRPr lang="en-US"/>
        </a:p>
      </dgm:t>
    </dgm:pt>
    <dgm:pt modelId="{153C0573-172D-42CA-9614-50FEAFAE2AEC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অক্সিজেন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D8867B-4897-429E-8C72-5699F34C2BCA}" type="parTrans" cxnId="{757EA1A0-D476-4001-919F-A2F98BE76D37}">
      <dgm:prSet/>
      <dgm:spPr/>
      <dgm:t>
        <a:bodyPr/>
        <a:lstStyle/>
        <a:p>
          <a:endParaRPr lang="en-US"/>
        </a:p>
      </dgm:t>
    </dgm:pt>
    <dgm:pt modelId="{A091E7D9-9485-4FF2-964B-E0DCC29DFE5D}" type="sibTrans" cxnId="{757EA1A0-D476-4001-919F-A2F98BE76D37}">
      <dgm:prSet/>
      <dgm:spPr/>
      <dgm:t>
        <a:bodyPr/>
        <a:lstStyle/>
        <a:p>
          <a:endParaRPr lang="en-US"/>
        </a:p>
      </dgm:t>
    </dgm:pt>
    <dgm:pt modelId="{F73F90E7-9AA9-44DC-8712-BB416E495F9D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আবাসস্থল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61495E-91AF-406E-8F2E-373C1F0C2623}" type="parTrans" cxnId="{949288A6-06C3-4F75-ACD2-3D56D342CDF0}">
      <dgm:prSet/>
      <dgm:spPr/>
      <dgm:t>
        <a:bodyPr/>
        <a:lstStyle/>
        <a:p>
          <a:endParaRPr lang="en-US"/>
        </a:p>
      </dgm:t>
    </dgm:pt>
    <dgm:pt modelId="{A26CED75-1FB2-4C94-8D58-AA83D3C38083}" type="sibTrans" cxnId="{949288A6-06C3-4F75-ACD2-3D56D342CDF0}">
      <dgm:prSet/>
      <dgm:spPr/>
      <dgm:t>
        <a:bodyPr/>
        <a:lstStyle/>
        <a:p>
          <a:endParaRPr lang="en-US"/>
        </a:p>
      </dgm:t>
    </dgm:pt>
    <dgm:pt modelId="{F9E96D16-A50A-4799-B27C-4FA9F8AE8D1F}">
      <dgm:prSet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বাসস্থান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4FE062-DC78-4D6F-AFF4-6DBCA4B1918E}" type="parTrans" cxnId="{5D485C0F-AB95-44D9-874D-2E9A51882395}">
      <dgm:prSet/>
      <dgm:spPr/>
      <dgm:t>
        <a:bodyPr/>
        <a:lstStyle/>
        <a:p>
          <a:endParaRPr lang="en-US"/>
        </a:p>
      </dgm:t>
    </dgm:pt>
    <dgm:pt modelId="{4C7A6597-4E93-42D5-ABDF-72870CF2FD4E}" type="sibTrans" cxnId="{5D485C0F-AB95-44D9-874D-2E9A51882395}">
      <dgm:prSet/>
      <dgm:spPr/>
      <dgm:t>
        <a:bodyPr/>
        <a:lstStyle/>
        <a:p>
          <a:endParaRPr lang="en-US"/>
        </a:p>
      </dgm:t>
    </dgm:pt>
    <dgm:pt modelId="{55C369C3-34CC-4869-9267-390407984C2C}">
      <dgm:prSet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842A0B-B012-4506-9738-ED58D48BA063}" type="parTrans" cxnId="{5CADF2F5-02A8-4C0E-9146-0D9F3E83D3AA}">
      <dgm:prSet/>
      <dgm:spPr/>
      <dgm:t>
        <a:bodyPr/>
        <a:lstStyle/>
        <a:p>
          <a:endParaRPr lang="en-US"/>
        </a:p>
      </dgm:t>
    </dgm:pt>
    <dgm:pt modelId="{0453AEB3-5ED2-40AE-9C5C-7A04B7D47D26}" type="sibTrans" cxnId="{5CADF2F5-02A8-4C0E-9146-0D9F3E83D3AA}">
      <dgm:prSet/>
      <dgm:spPr/>
      <dgm:t>
        <a:bodyPr/>
        <a:lstStyle/>
        <a:p>
          <a:endParaRPr lang="en-US"/>
        </a:p>
      </dgm:t>
    </dgm:pt>
    <dgm:pt modelId="{2331BAD4-EAE3-4C44-AFA4-6DB886B43A40}" type="pres">
      <dgm:prSet presAssocID="{43384396-621A-4297-89BD-4BA45B29E8C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941D4C4-CB71-49F9-B7FC-63B5528AF3E4}" type="pres">
      <dgm:prSet presAssocID="{B2B30BEB-DE2B-4371-9EA6-EDE89636A18C}" presName="centerShape" presStyleLbl="node0" presStyleIdx="0" presStyleCnt="1"/>
      <dgm:spPr/>
    </dgm:pt>
    <dgm:pt modelId="{EF8CC7D7-5FF3-4976-8740-4F7AE8321367}" type="pres">
      <dgm:prSet presAssocID="{8E842A0B-B012-4506-9738-ED58D48BA063}" presName="parTrans" presStyleLbl="sibTrans2D1" presStyleIdx="0" presStyleCnt="4"/>
      <dgm:spPr/>
    </dgm:pt>
    <dgm:pt modelId="{B0BE1C3C-6E4C-494F-AA76-59A5DD6803ED}" type="pres">
      <dgm:prSet presAssocID="{8E842A0B-B012-4506-9738-ED58D48BA063}" presName="connectorText" presStyleLbl="sibTrans2D1" presStyleIdx="0" presStyleCnt="4"/>
      <dgm:spPr/>
    </dgm:pt>
    <dgm:pt modelId="{08938C11-AC94-4941-A4D4-8020E2C8D1B6}" type="pres">
      <dgm:prSet presAssocID="{55C369C3-34CC-4869-9267-390407984C2C}" presName="node" presStyleLbl="node1" presStyleIdx="0" presStyleCnt="4" custRadScaleRad="104242" custRadScaleInc="13190">
        <dgm:presLayoutVars>
          <dgm:bulletEnabled val="1"/>
        </dgm:presLayoutVars>
      </dgm:prSet>
      <dgm:spPr/>
    </dgm:pt>
    <dgm:pt modelId="{73353B19-E94B-4333-9F97-E0775DD9F5BD}" type="pres">
      <dgm:prSet presAssocID="{6C4FE062-DC78-4D6F-AFF4-6DBCA4B1918E}" presName="parTrans" presStyleLbl="sibTrans2D1" presStyleIdx="1" presStyleCnt="4"/>
      <dgm:spPr/>
    </dgm:pt>
    <dgm:pt modelId="{93BA7422-5219-4D96-A9AC-072A28C4CA3C}" type="pres">
      <dgm:prSet presAssocID="{6C4FE062-DC78-4D6F-AFF4-6DBCA4B1918E}" presName="connectorText" presStyleLbl="sibTrans2D1" presStyleIdx="1" presStyleCnt="4"/>
      <dgm:spPr/>
    </dgm:pt>
    <dgm:pt modelId="{3C996E8A-6C1A-41F7-8CF4-FEFA4210C630}" type="pres">
      <dgm:prSet presAssocID="{F9E96D16-A50A-4799-B27C-4FA9F8AE8D1F}" presName="node" presStyleLbl="node1" presStyleIdx="1" presStyleCnt="4">
        <dgm:presLayoutVars>
          <dgm:bulletEnabled val="1"/>
        </dgm:presLayoutVars>
      </dgm:prSet>
      <dgm:spPr/>
    </dgm:pt>
    <dgm:pt modelId="{E9A38131-60B6-45DE-B872-7BD743AE2980}" type="pres">
      <dgm:prSet presAssocID="{49D8867B-4897-429E-8C72-5699F34C2BCA}" presName="parTrans" presStyleLbl="sibTrans2D1" presStyleIdx="2" presStyleCnt="4"/>
      <dgm:spPr/>
    </dgm:pt>
    <dgm:pt modelId="{B941F925-05DA-4123-AAEF-73BBFE658ADC}" type="pres">
      <dgm:prSet presAssocID="{49D8867B-4897-429E-8C72-5699F34C2BCA}" presName="connectorText" presStyleLbl="sibTrans2D1" presStyleIdx="2" presStyleCnt="4"/>
      <dgm:spPr/>
    </dgm:pt>
    <dgm:pt modelId="{D790DF32-A341-48C9-82A2-9D3FBE272ECD}" type="pres">
      <dgm:prSet presAssocID="{153C0573-172D-42CA-9614-50FEAFAE2AEC}" presName="node" presStyleLbl="node1" presStyleIdx="2" presStyleCnt="4" custScaleX="100052">
        <dgm:presLayoutVars>
          <dgm:bulletEnabled val="1"/>
        </dgm:presLayoutVars>
      </dgm:prSet>
      <dgm:spPr/>
    </dgm:pt>
    <dgm:pt modelId="{A2E8B1CB-434E-4C13-B183-BEE1204A0792}" type="pres">
      <dgm:prSet presAssocID="{1661495E-91AF-406E-8F2E-373C1F0C2623}" presName="parTrans" presStyleLbl="sibTrans2D1" presStyleIdx="3" presStyleCnt="4"/>
      <dgm:spPr/>
    </dgm:pt>
    <dgm:pt modelId="{04DFB3C1-9E86-4C39-AE5C-27E3F20F9C0C}" type="pres">
      <dgm:prSet presAssocID="{1661495E-91AF-406E-8F2E-373C1F0C2623}" presName="connectorText" presStyleLbl="sibTrans2D1" presStyleIdx="3" presStyleCnt="4"/>
      <dgm:spPr/>
    </dgm:pt>
    <dgm:pt modelId="{1EB864AA-0687-4714-A54F-44E4064A7C90}" type="pres">
      <dgm:prSet presAssocID="{F73F90E7-9AA9-44DC-8712-BB416E495F9D}" presName="node" presStyleLbl="node1" presStyleIdx="3" presStyleCnt="4">
        <dgm:presLayoutVars>
          <dgm:bulletEnabled val="1"/>
        </dgm:presLayoutVars>
      </dgm:prSet>
      <dgm:spPr/>
    </dgm:pt>
  </dgm:ptLst>
  <dgm:cxnLst>
    <dgm:cxn modelId="{5D485C0F-AB95-44D9-874D-2E9A51882395}" srcId="{B2B30BEB-DE2B-4371-9EA6-EDE89636A18C}" destId="{F9E96D16-A50A-4799-B27C-4FA9F8AE8D1F}" srcOrd="1" destOrd="0" parTransId="{6C4FE062-DC78-4D6F-AFF4-6DBCA4B1918E}" sibTransId="{4C7A6597-4E93-42D5-ABDF-72870CF2FD4E}"/>
    <dgm:cxn modelId="{C6C61918-9A12-49C7-8141-54CAE5CEDA77}" type="presOf" srcId="{49D8867B-4897-429E-8C72-5699F34C2BCA}" destId="{E9A38131-60B6-45DE-B872-7BD743AE2980}" srcOrd="0" destOrd="0" presId="urn:microsoft.com/office/officeart/2005/8/layout/radial5"/>
    <dgm:cxn modelId="{D713AA28-D0C1-453A-99F7-48F30EC319C5}" type="presOf" srcId="{153C0573-172D-42CA-9614-50FEAFAE2AEC}" destId="{D790DF32-A341-48C9-82A2-9D3FBE272ECD}" srcOrd="0" destOrd="0" presId="urn:microsoft.com/office/officeart/2005/8/layout/radial5"/>
    <dgm:cxn modelId="{1F6DB131-7387-4770-A72D-5C8232A5164B}" type="presOf" srcId="{8E842A0B-B012-4506-9738-ED58D48BA063}" destId="{B0BE1C3C-6E4C-494F-AA76-59A5DD6803ED}" srcOrd="1" destOrd="0" presId="urn:microsoft.com/office/officeart/2005/8/layout/radial5"/>
    <dgm:cxn modelId="{3A304C66-7824-43A8-AA89-06EF8F61777F}" type="presOf" srcId="{43384396-621A-4297-89BD-4BA45B29E8C9}" destId="{2331BAD4-EAE3-4C44-AFA4-6DB886B43A40}" srcOrd="0" destOrd="0" presId="urn:microsoft.com/office/officeart/2005/8/layout/radial5"/>
    <dgm:cxn modelId="{B077154C-0D61-4182-9108-ACD1A1A65A7B}" type="presOf" srcId="{6C4FE062-DC78-4D6F-AFF4-6DBCA4B1918E}" destId="{73353B19-E94B-4333-9F97-E0775DD9F5BD}" srcOrd="0" destOrd="0" presId="urn:microsoft.com/office/officeart/2005/8/layout/radial5"/>
    <dgm:cxn modelId="{C5F95074-509B-4D19-AA36-BA00AE2AFA14}" type="presOf" srcId="{55C369C3-34CC-4869-9267-390407984C2C}" destId="{08938C11-AC94-4941-A4D4-8020E2C8D1B6}" srcOrd="0" destOrd="0" presId="urn:microsoft.com/office/officeart/2005/8/layout/radial5"/>
    <dgm:cxn modelId="{CCBF207A-F837-4E97-B24E-688210AA1F30}" type="presOf" srcId="{1661495E-91AF-406E-8F2E-373C1F0C2623}" destId="{04DFB3C1-9E86-4C39-AE5C-27E3F20F9C0C}" srcOrd="1" destOrd="0" presId="urn:microsoft.com/office/officeart/2005/8/layout/radial5"/>
    <dgm:cxn modelId="{B07BE682-68DF-4082-842F-4EF31EC71A86}" type="presOf" srcId="{6C4FE062-DC78-4D6F-AFF4-6DBCA4B1918E}" destId="{93BA7422-5219-4D96-A9AC-072A28C4CA3C}" srcOrd="1" destOrd="0" presId="urn:microsoft.com/office/officeart/2005/8/layout/radial5"/>
    <dgm:cxn modelId="{5F28128D-CF89-4675-8C30-8C77522564F4}" type="presOf" srcId="{F9E96D16-A50A-4799-B27C-4FA9F8AE8D1F}" destId="{3C996E8A-6C1A-41F7-8CF4-FEFA4210C630}" srcOrd="0" destOrd="0" presId="urn:microsoft.com/office/officeart/2005/8/layout/radial5"/>
    <dgm:cxn modelId="{65AD878F-8A1C-46DC-8D42-145262E851F6}" type="presOf" srcId="{8E842A0B-B012-4506-9738-ED58D48BA063}" destId="{EF8CC7D7-5FF3-4976-8740-4F7AE8321367}" srcOrd="0" destOrd="0" presId="urn:microsoft.com/office/officeart/2005/8/layout/radial5"/>
    <dgm:cxn modelId="{E26D4196-A908-4131-A8F9-EF281E608D0D}" type="presOf" srcId="{B2B30BEB-DE2B-4371-9EA6-EDE89636A18C}" destId="{2941D4C4-CB71-49F9-B7FC-63B5528AF3E4}" srcOrd="0" destOrd="0" presId="urn:microsoft.com/office/officeart/2005/8/layout/radial5"/>
    <dgm:cxn modelId="{757EA1A0-D476-4001-919F-A2F98BE76D37}" srcId="{B2B30BEB-DE2B-4371-9EA6-EDE89636A18C}" destId="{153C0573-172D-42CA-9614-50FEAFAE2AEC}" srcOrd="2" destOrd="0" parTransId="{49D8867B-4897-429E-8C72-5699F34C2BCA}" sibTransId="{A091E7D9-9485-4FF2-964B-E0DCC29DFE5D}"/>
    <dgm:cxn modelId="{1AC50BA2-F335-4097-9D12-E831BA616094}" type="presOf" srcId="{1661495E-91AF-406E-8F2E-373C1F0C2623}" destId="{A2E8B1CB-434E-4C13-B183-BEE1204A0792}" srcOrd="0" destOrd="0" presId="urn:microsoft.com/office/officeart/2005/8/layout/radial5"/>
    <dgm:cxn modelId="{949288A6-06C3-4F75-ACD2-3D56D342CDF0}" srcId="{B2B30BEB-DE2B-4371-9EA6-EDE89636A18C}" destId="{F73F90E7-9AA9-44DC-8712-BB416E495F9D}" srcOrd="3" destOrd="0" parTransId="{1661495E-91AF-406E-8F2E-373C1F0C2623}" sibTransId="{A26CED75-1FB2-4C94-8D58-AA83D3C38083}"/>
    <dgm:cxn modelId="{83D841A7-F365-46DA-8748-14FA97DB57A5}" type="presOf" srcId="{49D8867B-4897-429E-8C72-5699F34C2BCA}" destId="{B941F925-05DA-4123-AAEF-73BBFE658ADC}" srcOrd="1" destOrd="0" presId="urn:microsoft.com/office/officeart/2005/8/layout/radial5"/>
    <dgm:cxn modelId="{3C837CBB-0977-49BE-9609-EAD743B11765}" srcId="{43384396-621A-4297-89BD-4BA45B29E8C9}" destId="{B2B30BEB-DE2B-4371-9EA6-EDE89636A18C}" srcOrd="0" destOrd="0" parTransId="{1180836B-0837-4347-8575-05697F73ECBB}" sibTransId="{9DCC2268-54DE-4C4E-BD6E-14D84389C193}"/>
    <dgm:cxn modelId="{CB583BEB-9ADF-44D0-B849-53A35BA39E07}" type="presOf" srcId="{F73F90E7-9AA9-44DC-8712-BB416E495F9D}" destId="{1EB864AA-0687-4714-A54F-44E4064A7C90}" srcOrd="0" destOrd="0" presId="urn:microsoft.com/office/officeart/2005/8/layout/radial5"/>
    <dgm:cxn modelId="{5CADF2F5-02A8-4C0E-9146-0D9F3E83D3AA}" srcId="{B2B30BEB-DE2B-4371-9EA6-EDE89636A18C}" destId="{55C369C3-34CC-4869-9267-390407984C2C}" srcOrd="0" destOrd="0" parTransId="{8E842A0B-B012-4506-9738-ED58D48BA063}" sibTransId="{0453AEB3-5ED2-40AE-9C5C-7A04B7D47D26}"/>
    <dgm:cxn modelId="{F74ED33B-ED49-4213-BA69-056ADE88D60B}" type="presParOf" srcId="{2331BAD4-EAE3-4C44-AFA4-6DB886B43A40}" destId="{2941D4C4-CB71-49F9-B7FC-63B5528AF3E4}" srcOrd="0" destOrd="0" presId="urn:microsoft.com/office/officeart/2005/8/layout/radial5"/>
    <dgm:cxn modelId="{8B8F51C5-B4AA-4FAF-AAF5-3927F74DED03}" type="presParOf" srcId="{2331BAD4-EAE3-4C44-AFA4-6DB886B43A40}" destId="{EF8CC7D7-5FF3-4976-8740-4F7AE8321367}" srcOrd="1" destOrd="0" presId="urn:microsoft.com/office/officeart/2005/8/layout/radial5"/>
    <dgm:cxn modelId="{EE7D5D28-0077-4BB7-9FA8-4FD79097C005}" type="presParOf" srcId="{EF8CC7D7-5FF3-4976-8740-4F7AE8321367}" destId="{B0BE1C3C-6E4C-494F-AA76-59A5DD6803ED}" srcOrd="0" destOrd="0" presId="urn:microsoft.com/office/officeart/2005/8/layout/radial5"/>
    <dgm:cxn modelId="{FE4420F2-B4F0-43F4-91D2-88F1EEEC90D5}" type="presParOf" srcId="{2331BAD4-EAE3-4C44-AFA4-6DB886B43A40}" destId="{08938C11-AC94-4941-A4D4-8020E2C8D1B6}" srcOrd="2" destOrd="0" presId="urn:microsoft.com/office/officeart/2005/8/layout/radial5"/>
    <dgm:cxn modelId="{B0C0DA49-18FA-40E8-9B4E-1E023B874B32}" type="presParOf" srcId="{2331BAD4-EAE3-4C44-AFA4-6DB886B43A40}" destId="{73353B19-E94B-4333-9F97-E0775DD9F5BD}" srcOrd="3" destOrd="0" presId="urn:microsoft.com/office/officeart/2005/8/layout/radial5"/>
    <dgm:cxn modelId="{A3C185E4-DF04-49CA-8ADD-1D0CF3BE2317}" type="presParOf" srcId="{73353B19-E94B-4333-9F97-E0775DD9F5BD}" destId="{93BA7422-5219-4D96-A9AC-072A28C4CA3C}" srcOrd="0" destOrd="0" presId="urn:microsoft.com/office/officeart/2005/8/layout/radial5"/>
    <dgm:cxn modelId="{E79604F8-7EB8-4F17-A74B-96E6512A29A0}" type="presParOf" srcId="{2331BAD4-EAE3-4C44-AFA4-6DB886B43A40}" destId="{3C996E8A-6C1A-41F7-8CF4-FEFA4210C630}" srcOrd="4" destOrd="0" presId="urn:microsoft.com/office/officeart/2005/8/layout/radial5"/>
    <dgm:cxn modelId="{6DFF9B13-D6C2-4F0D-A8BC-0173E4637925}" type="presParOf" srcId="{2331BAD4-EAE3-4C44-AFA4-6DB886B43A40}" destId="{E9A38131-60B6-45DE-B872-7BD743AE2980}" srcOrd="5" destOrd="0" presId="urn:microsoft.com/office/officeart/2005/8/layout/radial5"/>
    <dgm:cxn modelId="{2D41FE13-AFA3-419E-BAC0-34F65C0F16DC}" type="presParOf" srcId="{E9A38131-60B6-45DE-B872-7BD743AE2980}" destId="{B941F925-05DA-4123-AAEF-73BBFE658ADC}" srcOrd="0" destOrd="0" presId="urn:microsoft.com/office/officeart/2005/8/layout/radial5"/>
    <dgm:cxn modelId="{5ED9CD54-6E6A-4BDA-A9D8-03EA71639E47}" type="presParOf" srcId="{2331BAD4-EAE3-4C44-AFA4-6DB886B43A40}" destId="{D790DF32-A341-48C9-82A2-9D3FBE272ECD}" srcOrd="6" destOrd="0" presId="urn:microsoft.com/office/officeart/2005/8/layout/radial5"/>
    <dgm:cxn modelId="{56879162-CFF2-4BB6-8E0B-50C24C1D8A6D}" type="presParOf" srcId="{2331BAD4-EAE3-4C44-AFA4-6DB886B43A40}" destId="{A2E8B1CB-434E-4C13-B183-BEE1204A0792}" srcOrd="7" destOrd="0" presId="urn:microsoft.com/office/officeart/2005/8/layout/radial5"/>
    <dgm:cxn modelId="{8496C2D1-1E4B-4BF5-8BC7-5695B7CD640D}" type="presParOf" srcId="{A2E8B1CB-434E-4C13-B183-BEE1204A0792}" destId="{04DFB3C1-9E86-4C39-AE5C-27E3F20F9C0C}" srcOrd="0" destOrd="0" presId="urn:microsoft.com/office/officeart/2005/8/layout/radial5"/>
    <dgm:cxn modelId="{BF6EC2D1-F18D-4DD0-B964-6B7D16CE65AB}" type="presParOf" srcId="{2331BAD4-EAE3-4C44-AFA4-6DB886B43A40}" destId="{1EB864AA-0687-4714-A54F-44E4064A7C9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384396-621A-4297-89BD-4BA45B29E8C9}" type="doc">
      <dgm:prSet loTypeId="urn:microsoft.com/office/officeart/2005/8/layout/radial5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2B30BEB-DE2B-4371-9EA6-EDE89636A18C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উদ্ভিদের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প্রাণীর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উপর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নির্ভরশীলতা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80836B-0837-4347-8575-05697F73ECBB}" type="parTrans" cxnId="{3C837CBB-0977-49BE-9609-EAD743B11765}">
      <dgm:prSet/>
      <dgm:spPr/>
      <dgm:t>
        <a:bodyPr/>
        <a:lstStyle/>
        <a:p>
          <a:endParaRPr lang="en-US"/>
        </a:p>
      </dgm:t>
    </dgm:pt>
    <dgm:pt modelId="{9DCC2268-54DE-4C4E-BD6E-14D84389C193}" type="sibTrans" cxnId="{3C837CBB-0977-49BE-9609-EAD743B11765}">
      <dgm:prSet/>
      <dgm:spPr/>
      <dgm:t>
        <a:bodyPr/>
        <a:lstStyle/>
        <a:p>
          <a:endParaRPr lang="en-US"/>
        </a:p>
      </dgm:t>
    </dgm:pt>
    <dgm:pt modelId="{153C0573-172D-42CA-9614-50FEAFAE2AEC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বীজের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বিস্তরন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D8867B-4897-429E-8C72-5699F34C2BCA}" type="parTrans" cxnId="{757EA1A0-D476-4001-919F-A2F98BE76D37}">
      <dgm:prSet/>
      <dgm:spPr/>
      <dgm:t>
        <a:bodyPr/>
        <a:lstStyle/>
        <a:p>
          <a:endParaRPr lang="en-US"/>
        </a:p>
      </dgm:t>
    </dgm:pt>
    <dgm:pt modelId="{A091E7D9-9485-4FF2-964B-E0DCC29DFE5D}" type="sibTrans" cxnId="{757EA1A0-D476-4001-919F-A2F98BE76D37}">
      <dgm:prSet/>
      <dgm:spPr/>
      <dgm:t>
        <a:bodyPr/>
        <a:lstStyle/>
        <a:p>
          <a:endParaRPr lang="en-US"/>
        </a:p>
      </dgm:t>
    </dgm:pt>
    <dgm:pt modelId="{F73F90E7-9AA9-44DC-8712-BB416E495F9D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পুষ্টি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61495E-91AF-406E-8F2E-373C1F0C2623}" type="parTrans" cxnId="{949288A6-06C3-4F75-ACD2-3D56D342CDF0}">
      <dgm:prSet/>
      <dgm:spPr/>
      <dgm:t>
        <a:bodyPr/>
        <a:lstStyle/>
        <a:p>
          <a:endParaRPr lang="en-US"/>
        </a:p>
      </dgm:t>
    </dgm:pt>
    <dgm:pt modelId="{A26CED75-1FB2-4C94-8D58-AA83D3C38083}" type="sibTrans" cxnId="{949288A6-06C3-4F75-ACD2-3D56D342CDF0}">
      <dgm:prSet/>
      <dgm:spPr/>
      <dgm:t>
        <a:bodyPr/>
        <a:lstStyle/>
        <a:p>
          <a:endParaRPr lang="en-US"/>
        </a:p>
      </dgm:t>
    </dgm:pt>
    <dgm:pt modelId="{F9E96D16-A50A-4799-B27C-4FA9F8AE8D1F}">
      <dgm:prSet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পরাগায়ন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4FE062-DC78-4D6F-AFF4-6DBCA4B1918E}" type="parTrans" cxnId="{5D485C0F-AB95-44D9-874D-2E9A51882395}">
      <dgm:prSet/>
      <dgm:spPr/>
      <dgm:t>
        <a:bodyPr/>
        <a:lstStyle/>
        <a:p>
          <a:endParaRPr lang="en-US"/>
        </a:p>
      </dgm:t>
    </dgm:pt>
    <dgm:pt modelId="{4C7A6597-4E93-42D5-ABDF-72870CF2FD4E}" type="sibTrans" cxnId="{5D485C0F-AB95-44D9-874D-2E9A51882395}">
      <dgm:prSet/>
      <dgm:spPr/>
      <dgm:t>
        <a:bodyPr/>
        <a:lstStyle/>
        <a:p>
          <a:endParaRPr lang="en-US"/>
        </a:p>
      </dgm:t>
    </dgm:pt>
    <dgm:pt modelId="{55C369C3-34CC-4869-9267-390407984C2C}">
      <dgm:prSet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842A0B-B012-4506-9738-ED58D48BA063}" type="parTrans" cxnId="{5CADF2F5-02A8-4C0E-9146-0D9F3E83D3AA}">
      <dgm:prSet/>
      <dgm:spPr/>
      <dgm:t>
        <a:bodyPr/>
        <a:lstStyle/>
        <a:p>
          <a:endParaRPr lang="en-US"/>
        </a:p>
      </dgm:t>
    </dgm:pt>
    <dgm:pt modelId="{0453AEB3-5ED2-40AE-9C5C-7A04B7D47D26}" type="sibTrans" cxnId="{5CADF2F5-02A8-4C0E-9146-0D9F3E83D3AA}">
      <dgm:prSet/>
      <dgm:spPr/>
      <dgm:t>
        <a:bodyPr/>
        <a:lstStyle/>
        <a:p>
          <a:endParaRPr lang="en-US"/>
        </a:p>
      </dgm:t>
    </dgm:pt>
    <dgm:pt modelId="{2331BAD4-EAE3-4C44-AFA4-6DB886B43A40}" type="pres">
      <dgm:prSet presAssocID="{43384396-621A-4297-89BD-4BA45B29E8C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941D4C4-CB71-49F9-B7FC-63B5528AF3E4}" type="pres">
      <dgm:prSet presAssocID="{B2B30BEB-DE2B-4371-9EA6-EDE89636A18C}" presName="centerShape" presStyleLbl="node0" presStyleIdx="0" presStyleCnt="1"/>
      <dgm:spPr/>
    </dgm:pt>
    <dgm:pt modelId="{EF8CC7D7-5FF3-4976-8740-4F7AE8321367}" type="pres">
      <dgm:prSet presAssocID="{8E842A0B-B012-4506-9738-ED58D48BA063}" presName="parTrans" presStyleLbl="sibTrans2D1" presStyleIdx="0" presStyleCnt="4"/>
      <dgm:spPr/>
    </dgm:pt>
    <dgm:pt modelId="{B0BE1C3C-6E4C-494F-AA76-59A5DD6803ED}" type="pres">
      <dgm:prSet presAssocID="{8E842A0B-B012-4506-9738-ED58D48BA063}" presName="connectorText" presStyleLbl="sibTrans2D1" presStyleIdx="0" presStyleCnt="4"/>
      <dgm:spPr/>
    </dgm:pt>
    <dgm:pt modelId="{08938C11-AC94-4941-A4D4-8020E2C8D1B6}" type="pres">
      <dgm:prSet presAssocID="{55C369C3-34CC-4869-9267-390407984C2C}" presName="node" presStyleLbl="node1" presStyleIdx="0" presStyleCnt="4" custRadScaleRad="104242" custRadScaleInc="13190">
        <dgm:presLayoutVars>
          <dgm:bulletEnabled val="1"/>
        </dgm:presLayoutVars>
      </dgm:prSet>
      <dgm:spPr/>
    </dgm:pt>
    <dgm:pt modelId="{73353B19-E94B-4333-9F97-E0775DD9F5BD}" type="pres">
      <dgm:prSet presAssocID="{6C4FE062-DC78-4D6F-AFF4-6DBCA4B1918E}" presName="parTrans" presStyleLbl="sibTrans2D1" presStyleIdx="1" presStyleCnt="4"/>
      <dgm:spPr/>
    </dgm:pt>
    <dgm:pt modelId="{93BA7422-5219-4D96-A9AC-072A28C4CA3C}" type="pres">
      <dgm:prSet presAssocID="{6C4FE062-DC78-4D6F-AFF4-6DBCA4B1918E}" presName="connectorText" presStyleLbl="sibTrans2D1" presStyleIdx="1" presStyleCnt="4"/>
      <dgm:spPr/>
    </dgm:pt>
    <dgm:pt modelId="{3C996E8A-6C1A-41F7-8CF4-FEFA4210C630}" type="pres">
      <dgm:prSet presAssocID="{F9E96D16-A50A-4799-B27C-4FA9F8AE8D1F}" presName="node" presStyleLbl="node1" presStyleIdx="1" presStyleCnt="4">
        <dgm:presLayoutVars>
          <dgm:bulletEnabled val="1"/>
        </dgm:presLayoutVars>
      </dgm:prSet>
      <dgm:spPr/>
    </dgm:pt>
    <dgm:pt modelId="{E9A38131-60B6-45DE-B872-7BD743AE2980}" type="pres">
      <dgm:prSet presAssocID="{49D8867B-4897-429E-8C72-5699F34C2BCA}" presName="parTrans" presStyleLbl="sibTrans2D1" presStyleIdx="2" presStyleCnt="4"/>
      <dgm:spPr/>
    </dgm:pt>
    <dgm:pt modelId="{B941F925-05DA-4123-AAEF-73BBFE658ADC}" type="pres">
      <dgm:prSet presAssocID="{49D8867B-4897-429E-8C72-5699F34C2BCA}" presName="connectorText" presStyleLbl="sibTrans2D1" presStyleIdx="2" presStyleCnt="4"/>
      <dgm:spPr/>
    </dgm:pt>
    <dgm:pt modelId="{D790DF32-A341-48C9-82A2-9D3FBE272ECD}" type="pres">
      <dgm:prSet presAssocID="{153C0573-172D-42CA-9614-50FEAFAE2AEC}" presName="node" presStyleLbl="node1" presStyleIdx="2" presStyleCnt="4" custScaleX="100052">
        <dgm:presLayoutVars>
          <dgm:bulletEnabled val="1"/>
        </dgm:presLayoutVars>
      </dgm:prSet>
      <dgm:spPr/>
    </dgm:pt>
    <dgm:pt modelId="{A2E8B1CB-434E-4C13-B183-BEE1204A0792}" type="pres">
      <dgm:prSet presAssocID="{1661495E-91AF-406E-8F2E-373C1F0C2623}" presName="parTrans" presStyleLbl="sibTrans2D1" presStyleIdx="3" presStyleCnt="4"/>
      <dgm:spPr/>
    </dgm:pt>
    <dgm:pt modelId="{04DFB3C1-9E86-4C39-AE5C-27E3F20F9C0C}" type="pres">
      <dgm:prSet presAssocID="{1661495E-91AF-406E-8F2E-373C1F0C2623}" presName="connectorText" presStyleLbl="sibTrans2D1" presStyleIdx="3" presStyleCnt="4"/>
      <dgm:spPr/>
    </dgm:pt>
    <dgm:pt modelId="{1EB864AA-0687-4714-A54F-44E4064A7C90}" type="pres">
      <dgm:prSet presAssocID="{F73F90E7-9AA9-44DC-8712-BB416E495F9D}" presName="node" presStyleLbl="node1" presStyleIdx="3" presStyleCnt="4">
        <dgm:presLayoutVars>
          <dgm:bulletEnabled val="1"/>
        </dgm:presLayoutVars>
      </dgm:prSet>
      <dgm:spPr/>
    </dgm:pt>
  </dgm:ptLst>
  <dgm:cxnLst>
    <dgm:cxn modelId="{5D485C0F-AB95-44D9-874D-2E9A51882395}" srcId="{B2B30BEB-DE2B-4371-9EA6-EDE89636A18C}" destId="{F9E96D16-A50A-4799-B27C-4FA9F8AE8D1F}" srcOrd="1" destOrd="0" parTransId="{6C4FE062-DC78-4D6F-AFF4-6DBCA4B1918E}" sibTransId="{4C7A6597-4E93-42D5-ABDF-72870CF2FD4E}"/>
    <dgm:cxn modelId="{C6C61918-9A12-49C7-8141-54CAE5CEDA77}" type="presOf" srcId="{49D8867B-4897-429E-8C72-5699F34C2BCA}" destId="{E9A38131-60B6-45DE-B872-7BD743AE2980}" srcOrd="0" destOrd="0" presId="urn:microsoft.com/office/officeart/2005/8/layout/radial5"/>
    <dgm:cxn modelId="{D713AA28-D0C1-453A-99F7-48F30EC319C5}" type="presOf" srcId="{153C0573-172D-42CA-9614-50FEAFAE2AEC}" destId="{D790DF32-A341-48C9-82A2-9D3FBE272ECD}" srcOrd="0" destOrd="0" presId="urn:microsoft.com/office/officeart/2005/8/layout/radial5"/>
    <dgm:cxn modelId="{1F6DB131-7387-4770-A72D-5C8232A5164B}" type="presOf" srcId="{8E842A0B-B012-4506-9738-ED58D48BA063}" destId="{B0BE1C3C-6E4C-494F-AA76-59A5DD6803ED}" srcOrd="1" destOrd="0" presId="urn:microsoft.com/office/officeart/2005/8/layout/radial5"/>
    <dgm:cxn modelId="{3A304C66-7824-43A8-AA89-06EF8F61777F}" type="presOf" srcId="{43384396-621A-4297-89BD-4BA45B29E8C9}" destId="{2331BAD4-EAE3-4C44-AFA4-6DB886B43A40}" srcOrd="0" destOrd="0" presId="urn:microsoft.com/office/officeart/2005/8/layout/radial5"/>
    <dgm:cxn modelId="{B077154C-0D61-4182-9108-ACD1A1A65A7B}" type="presOf" srcId="{6C4FE062-DC78-4D6F-AFF4-6DBCA4B1918E}" destId="{73353B19-E94B-4333-9F97-E0775DD9F5BD}" srcOrd="0" destOrd="0" presId="urn:microsoft.com/office/officeart/2005/8/layout/radial5"/>
    <dgm:cxn modelId="{C5F95074-509B-4D19-AA36-BA00AE2AFA14}" type="presOf" srcId="{55C369C3-34CC-4869-9267-390407984C2C}" destId="{08938C11-AC94-4941-A4D4-8020E2C8D1B6}" srcOrd="0" destOrd="0" presId="urn:microsoft.com/office/officeart/2005/8/layout/radial5"/>
    <dgm:cxn modelId="{CCBF207A-F837-4E97-B24E-688210AA1F30}" type="presOf" srcId="{1661495E-91AF-406E-8F2E-373C1F0C2623}" destId="{04DFB3C1-9E86-4C39-AE5C-27E3F20F9C0C}" srcOrd="1" destOrd="0" presId="urn:microsoft.com/office/officeart/2005/8/layout/radial5"/>
    <dgm:cxn modelId="{B07BE682-68DF-4082-842F-4EF31EC71A86}" type="presOf" srcId="{6C4FE062-DC78-4D6F-AFF4-6DBCA4B1918E}" destId="{93BA7422-5219-4D96-A9AC-072A28C4CA3C}" srcOrd="1" destOrd="0" presId="urn:microsoft.com/office/officeart/2005/8/layout/radial5"/>
    <dgm:cxn modelId="{5F28128D-CF89-4675-8C30-8C77522564F4}" type="presOf" srcId="{F9E96D16-A50A-4799-B27C-4FA9F8AE8D1F}" destId="{3C996E8A-6C1A-41F7-8CF4-FEFA4210C630}" srcOrd="0" destOrd="0" presId="urn:microsoft.com/office/officeart/2005/8/layout/radial5"/>
    <dgm:cxn modelId="{65AD878F-8A1C-46DC-8D42-145262E851F6}" type="presOf" srcId="{8E842A0B-B012-4506-9738-ED58D48BA063}" destId="{EF8CC7D7-5FF3-4976-8740-4F7AE8321367}" srcOrd="0" destOrd="0" presId="urn:microsoft.com/office/officeart/2005/8/layout/radial5"/>
    <dgm:cxn modelId="{E26D4196-A908-4131-A8F9-EF281E608D0D}" type="presOf" srcId="{B2B30BEB-DE2B-4371-9EA6-EDE89636A18C}" destId="{2941D4C4-CB71-49F9-B7FC-63B5528AF3E4}" srcOrd="0" destOrd="0" presId="urn:microsoft.com/office/officeart/2005/8/layout/radial5"/>
    <dgm:cxn modelId="{757EA1A0-D476-4001-919F-A2F98BE76D37}" srcId="{B2B30BEB-DE2B-4371-9EA6-EDE89636A18C}" destId="{153C0573-172D-42CA-9614-50FEAFAE2AEC}" srcOrd="2" destOrd="0" parTransId="{49D8867B-4897-429E-8C72-5699F34C2BCA}" sibTransId="{A091E7D9-9485-4FF2-964B-E0DCC29DFE5D}"/>
    <dgm:cxn modelId="{1AC50BA2-F335-4097-9D12-E831BA616094}" type="presOf" srcId="{1661495E-91AF-406E-8F2E-373C1F0C2623}" destId="{A2E8B1CB-434E-4C13-B183-BEE1204A0792}" srcOrd="0" destOrd="0" presId="urn:microsoft.com/office/officeart/2005/8/layout/radial5"/>
    <dgm:cxn modelId="{949288A6-06C3-4F75-ACD2-3D56D342CDF0}" srcId="{B2B30BEB-DE2B-4371-9EA6-EDE89636A18C}" destId="{F73F90E7-9AA9-44DC-8712-BB416E495F9D}" srcOrd="3" destOrd="0" parTransId="{1661495E-91AF-406E-8F2E-373C1F0C2623}" sibTransId="{A26CED75-1FB2-4C94-8D58-AA83D3C38083}"/>
    <dgm:cxn modelId="{83D841A7-F365-46DA-8748-14FA97DB57A5}" type="presOf" srcId="{49D8867B-4897-429E-8C72-5699F34C2BCA}" destId="{B941F925-05DA-4123-AAEF-73BBFE658ADC}" srcOrd="1" destOrd="0" presId="urn:microsoft.com/office/officeart/2005/8/layout/radial5"/>
    <dgm:cxn modelId="{3C837CBB-0977-49BE-9609-EAD743B11765}" srcId="{43384396-621A-4297-89BD-4BA45B29E8C9}" destId="{B2B30BEB-DE2B-4371-9EA6-EDE89636A18C}" srcOrd="0" destOrd="0" parTransId="{1180836B-0837-4347-8575-05697F73ECBB}" sibTransId="{9DCC2268-54DE-4C4E-BD6E-14D84389C193}"/>
    <dgm:cxn modelId="{CB583BEB-9ADF-44D0-B849-53A35BA39E07}" type="presOf" srcId="{F73F90E7-9AA9-44DC-8712-BB416E495F9D}" destId="{1EB864AA-0687-4714-A54F-44E4064A7C90}" srcOrd="0" destOrd="0" presId="urn:microsoft.com/office/officeart/2005/8/layout/radial5"/>
    <dgm:cxn modelId="{5CADF2F5-02A8-4C0E-9146-0D9F3E83D3AA}" srcId="{B2B30BEB-DE2B-4371-9EA6-EDE89636A18C}" destId="{55C369C3-34CC-4869-9267-390407984C2C}" srcOrd="0" destOrd="0" parTransId="{8E842A0B-B012-4506-9738-ED58D48BA063}" sibTransId="{0453AEB3-5ED2-40AE-9C5C-7A04B7D47D26}"/>
    <dgm:cxn modelId="{F74ED33B-ED49-4213-BA69-056ADE88D60B}" type="presParOf" srcId="{2331BAD4-EAE3-4C44-AFA4-6DB886B43A40}" destId="{2941D4C4-CB71-49F9-B7FC-63B5528AF3E4}" srcOrd="0" destOrd="0" presId="urn:microsoft.com/office/officeart/2005/8/layout/radial5"/>
    <dgm:cxn modelId="{8B8F51C5-B4AA-4FAF-AAF5-3927F74DED03}" type="presParOf" srcId="{2331BAD4-EAE3-4C44-AFA4-6DB886B43A40}" destId="{EF8CC7D7-5FF3-4976-8740-4F7AE8321367}" srcOrd="1" destOrd="0" presId="urn:microsoft.com/office/officeart/2005/8/layout/radial5"/>
    <dgm:cxn modelId="{EE7D5D28-0077-4BB7-9FA8-4FD79097C005}" type="presParOf" srcId="{EF8CC7D7-5FF3-4976-8740-4F7AE8321367}" destId="{B0BE1C3C-6E4C-494F-AA76-59A5DD6803ED}" srcOrd="0" destOrd="0" presId="urn:microsoft.com/office/officeart/2005/8/layout/radial5"/>
    <dgm:cxn modelId="{FE4420F2-B4F0-43F4-91D2-88F1EEEC90D5}" type="presParOf" srcId="{2331BAD4-EAE3-4C44-AFA4-6DB886B43A40}" destId="{08938C11-AC94-4941-A4D4-8020E2C8D1B6}" srcOrd="2" destOrd="0" presId="urn:microsoft.com/office/officeart/2005/8/layout/radial5"/>
    <dgm:cxn modelId="{B0C0DA49-18FA-40E8-9B4E-1E023B874B32}" type="presParOf" srcId="{2331BAD4-EAE3-4C44-AFA4-6DB886B43A40}" destId="{73353B19-E94B-4333-9F97-E0775DD9F5BD}" srcOrd="3" destOrd="0" presId="urn:microsoft.com/office/officeart/2005/8/layout/radial5"/>
    <dgm:cxn modelId="{A3C185E4-DF04-49CA-8ADD-1D0CF3BE2317}" type="presParOf" srcId="{73353B19-E94B-4333-9F97-E0775DD9F5BD}" destId="{93BA7422-5219-4D96-A9AC-072A28C4CA3C}" srcOrd="0" destOrd="0" presId="urn:microsoft.com/office/officeart/2005/8/layout/radial5"/>
    <dgm:cxn modelId="{E79604F8-7EB8-4F17-A74B-96E6512A29A0}" type="presParOf" srcId="{2331BAD4-EAE3-4C44-AFA4-6DB886B43A40}" destId="{3C996E8A-6C1A-41F7-8CF4-FEFA4210C630}" srcOrd="4" destOrd="0" presId="urn:microsoft.com/office/officeart/2005/8/layout/radial5"/>
    <dgm:cxn modelId="{6DFF9B13-D6C2-4F0D-A8BC-0173E4637925}" type="presParOf" srcId="{2331BAD4-EAE3-4C44-AFA4-6DB886B43A40}" destId="{E9A38131-60B6-45DE-B872-7BD743AE2980}" srcOrd="5" destOrd="0" presId="urn:microsoft.com/office/officeart/2005/8/layout/radial5"/>
    <dgm:cxn modelId="{2D41FE13-AFA3-419E-BAC0-34F65C0F16DC}" type="presParOf" srcId="{E9A38131-60B6-45DE-B872-7BD743AE2980}" destId="{B941F925-05DA-4123-AAEF-73BBFE658ADC}" srcOrd="0" destOrd="0" presId="urn:microsoft.com/office/officeart/2005/8/layout/radial5"/>
    <dgm:cxn modelId="{5ED9CD54-6E6A-4BDA-A9D8-03EA71639E47}" type="presParOf" srcId="{2331BAD4-EAE3-4C44-AFA4-6DB886B43A40}" destId="{D790DF32-A341-48C9-82A2-9D3FBE272ECD}" srcOrd="6" destOrd="0" presId="urn:microsoft.com/office/officeart/2005/8/layout/radial5"/>
    <dgm:cxn modelId="{56879162-CFF2-4BB6-8E0B-50C24C1D8A6D}" type="presParOf" srcId="{2331BAD4-EAE3-4C44-AFA4-6DB886B43A40}" destId="{A2E8B1CB-434E-4C13-B183-BEE1204A0792}" srcOrd="7" destOrd="0" presId="urn:microsoft.com/office/officeart/2005/8/layout/radial5"/>
    <dgm:cxn modelId="{8496C2D1-1E4B-4BF5-8BC7-5695B7CD640D}" type="presParOf" srcId="{A2E8B1CB-434E-4C13-B183-BEE1204A0792}" destId="{04DFB3C1-9E86-4C39-AE5C-27E3F20F9C0C}" srcOrd="0" destOrd="0" presId="urn:microsoft.com/office/officeart/2005/8/layout/radial5"/>
    <dgm:cxn modelId="{BF6EC2D1-F18D-4DD0-B964-6B7D16CE65AB}" type="presParOf" srcId="{2331BAD4-EAE3-4C44-AFA4-6DB886B43A40}" destId="{1EB864AA-0687-4714-A54F-44E4064A7C9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1D4C4-CB71-49F9-B7FC-63B5528AF3E4}">
      <dsp:nvSpPr>
        <dsp:cNvPr id="0" name=""/>
        <dsp:cNvSpPr/>
      </dsp:nvSpPr>
      <dsp:spPr>
        <a:xfrm>
          <a:off x="3633910" y="2177904"/>
          <a:ext cx="1552621" cy="15526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প্রাণীর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উদ্ভিদের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উপর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নির্ভরশীলতা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61286" y="2405280"/>
        <a:ext cx="1097869" cy="1097869"/>
      </dsp:txXfrm>
    </dsp:sp>
    <dsp:sp modelId="{EF8CC7D7-5FF3-4976-8740-4F7AE8321367}">
      <dsp:nvSpPr>
        <dsp:cNvPr id="0" name=""/>
        <dsp:cNvSpPr/>
      </dsp:nvSpPr>
      <dsp:spPr>
        <a:xfrm rot="16568557">
          <a:off x="4357359" y="1610830"/>
          <a:ext cx="338065" cy="527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402642" y="1766826"/>
        <a:ext cx="236646" cy="316735"/>
      </dsp:txXfrm>
    </dsp:sp>
    <dsp:sp modelId="{08938C11-AC94-4941-A4D4-8020E2C8D1B6}">
      <dsp:nvSpPr>
        <dsp:cNvPr id="0" name=""/>
        <dsp:cNvSpPr/>
      </dsp:nvSpPr>
      <dsp:spPr>
        <a:xfrm>
          <a:off x="3868299" y="0"/>
          <a:ext cx="1552621" cy="15526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95675" y="227376"/>
        <a:ext cx="1097869" cy="1097869"/>
      </dsp:txXfrm>
    </dsp:sp>
    <dsp:sp modelId="{73353B19-E94B-4333-9F97-E0775DD9F5BD}">
      <dsp:nvSpPr>
        <dsp:cNvPr id="0" name=""/>
        <dsp:cNvSpPr/>
      </dsp:nvSpPr>
      <dsp:spPr>
        <a:xfrm>
          <a:off x="5323321" y="2690269"/>
          <a:ext cx="329536" cy="527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323321" y="2795847"/>
        <a:ext cx="230675" cy="316735"/>
      </dsp:txXfrm>
    </dsp:sp>
    <dsp:sp modelId="{3C996E8A-6C1A-41F7-8CF4-FEFA4210C630}">
      <dsp:nvSpPr>
        <dsp:cNvPr id="0" name=""/>
        <dsp:cNvSpPr/>
      </dsp:nvSpPr>
      <dsp:spPr>
        <a:xfrm>
          <a:off x="5808298" y="2177904"/>
          <a:ext cx="1552621" cy="15526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বাসস্থান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35674" y="2405280"/>
        <a:ext cx="1097869" cy="1097869"/>
      </dsp:txXfrm>
    </dsp:sp>
    <dsp:sp modelId="{E9A38131-60B6-45DE-B872-7BD743AE2980}">
      <dsp:nvSpPr>
        <dsp:cNvPr id="0" name=""/>
        <dsp:cNvSpPr/>
      </dsp:nvSpPr>
      <dsp:spPr>
        <a:xfrm rot="5400000">
          <a:off x="4245453" y="3768137"/>
          <a:ext cx="329536" cy="527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294884" y="3824285"/>
        <a:ext cx="230675" cy="316735"/>
      </dsp:txXfrm>
    </dsp:sp>
    <dsp:sp modelId="{D790DF32-A341-48C9-82A2-9D3FBE272ECD}">
      <dsp:nvSpPr>
        <dsp:cNvPr id="0" name=""/>
        <dsp:cNvSpPr/>
      </dsp:nvSpPr>
      <dsp:spPr>
        <a:xfrm>
          <a:off x="3633506" y="4352292"/>
          <a:ext cx="1553429" cy="15526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অক্সিজেন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61000" y="4579668"/>
        <a:ext cx="1098441" cy="1097869"/>
      </dsp:txXfrm>
    </dsp:sp>
    <dsp:sp modelId="{A2E8B1CB-434E-4C13-B183-BEE1204A0792}">
      <dsp:nvSpPr>
        <dsp:cNvPr id="0" name=""/>
        <dsp:cNvSpPr/>
      </dsp:nvSpPr>
      <dsp:spPr>
        <a:xfrm rot="10800000">
          <a:off x="3167585" y="2690269"/>
          <a:ext cx="329536" cy="527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3266446" y="2795847"/>
        <a:ext cx="230675" cy="316735"/>
      </dsp:txXfrm>
    </dsp:sp>
    <dsp:sp modelId="{1EB864AA-0687-4714-A54F-44E4064A7C90}">
      <dsp:nvSpPr>
        <dsp:cNvPr id="0" name=""/>
        <dsp:cNvSpPr/>
      </dsp:nvSpPr>
      <dsp:spPr>
        <a:xfrm>
          <a:off x="1459522" y="2177904"/>
          <a:ext cx="1552621" cy="15526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আবাসস্থল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86898" y="2405280"/>
        <a:ext cx="1097869" cy="1097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1D4C4-CB71-49F9-B7FC-63B5528AF3E4}">
      <dsp:nvSpPr>
        <dsp:cNvPr id="0" name=""/>
        <dsp:cNvSpPr/>
      </dsp:nvSpPr>
      <dsp:spPr>
        <a:xfrm>
          <a:off x="3633910" y="2177904"/>
          <a:ext cx="1552621" cy="15526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উদ্ভিদের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প্রাণীর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উপর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নির্ভরশীলতা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61286" y="2405280"/>
        <a:ext cx="1097869" cy="1097869"/>
      </dsp:txXfrm>
    </dsp:sp>
    <dsp:sp modelId="{EF8CC7D7-5FF3-4976-8740-4F7AE8321367}">
      <dsp:nvSpPr>
        <dsp:cNvPr id="0" name=""/>
        <dsp:cNvSpPr/>
      </dsp:nvSpPr>
      <dsp:spPr>
        <a:xfrm rot="16568557">
          <a:off x="4357359" y="1610830"/>
          <a:ext cx="338065" cy="527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402642" y="1766826"/>
        <a:ext cx="236646" cy="316735"/>
      </dsp:txXfrm>
    </dsp:sp>
    <dsp:sp modelId="{08938C11-AC94-4941-A4D4-8020E2C8D1B6}">
      <dsp:nvSpPr>
        <dsp:cNvPr id="0" name=""/>
        <dsp:cNvSpPr/>
      </dsp:nvSpPr>
      <dsp:spPr>
        <a:xfrm>
          <a:off x="3868299" y="0"/>
          <a:ext cx="1552621" cy="15526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95675" y="227376"/>
        <a:ext cx="1097869" cy="1097869"/>
      </dsp:txXfrm>
    </dsp:sp>
    <dsp:sp modelId="{73353B19-E94B-4333-9F97-E0775DD9F5BD}">
      <dsp:nvSpPr>
        <dsp:cNvPr id="0" name=""/>
        <dsp:cNvSpPr/>
      </dsp:nvSpPr>
      <dsp:spPr>
        <a:xfrm>
          <a:off x="5323321" y="2690269"/>
          <a:ext cx="329536" cy="527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323321" y="2795847"/>
        <a:ext cx="230675" cy="316735"/>
      </dsp:txXfrm>
    </dsp:sp>
    <dsp:sp modelId="{3C996E8A-6C1A-41F7-8CF4-FEFA4210C630}">
      <dsp:nvSpPr>
        <dsp:cNvPr id="0" name=""/>
        <dsp:cNvSpPr/>
      </dsp:nvSpPr>
      <dsp:spPr>
        <a:xfrm>
          <a:off x="5808298" y="2177904"/>
          <a:ext cx="1552621" cy="15526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পরাগায়ন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35674" y="2405280"/>
        <a:ext cx="1097869" cy="1097869"/>
      </dsp:txXfrm>
    </dsp:sp>
    <dsp:sp modelId="{E9A38131-60B6-45DE-B872-7BD743AE2980}">
      <dsp:nvSpPr>
        <dsp:cNvPr id="0" name=""/>
        <dsp:cNvSpPr/>
      </dsp:nvSpPr>
      <dsp:spPr>
        <a:xfrm rot="5400000">
          <a:off x="4245453" y="3768137"/>
          <a:ext cx="329536" cy="527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294884" y="3824285"/>
        <a:ext cx="230675" cy="316735"/>
      </dsp:txXfrm>
    </dsp:sp>
    <dsp:sp modelId="{D790DF32-A341-48C9-82A2-9D3FBE272ECD}">
      <dsp:nvSpPr>
        <dsp:cNvPr id="0" name=""/>
        <dsp:cNvSpPr/>
      </dsp:nvSpPr>
      <dsp:spPr>
        <a:xfrm>
          <a:off x="3633506" y="4352292"/>
          <a:ext cx="1553429" cy="15526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বীজের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বিস্তরন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61000" y="4579668"/>
        <a:ext cx="1098441" cy="1097869"/>
      </dsp:txXfrm>
    </dsp:sp>
    <dsp:sp modelId="{A2E8B1CB-434E-4C13-B183-BEE1204A0792}">
      <dsp:nvSpPr>
        <dsp:cNvPr id="0" name=""/>
        <dsp:cNvSpPr/>
      </dsp:nvSpPr>
      <dsp:spPr>
        <a:xfrm rot="10800000">
          <a:off x="3167585" y="2690269"/>
          <a:ext cx="329536" cy="527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266446" y="2795847"/>
        <a:ext cx="230675" cy="316735"/>
      </dsp:txXfrm>
    </dsp:sp>
    <dsp:sp modelId="{1EB864AA-0687-4714-A54F-44E4064A7C90}">
      <dsp:nvSpPr>
        <dsp:cNvPr id="0" name=""/>
        <dsp:cNvSpPr/>
      </dsp:nvSpPr>
      <dsp:spPr>
        <a:xfrm>
          <a:off x="1459522" y="2177904"/>
          <a:ext cx="1552621" cy="15526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পুষ্টি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86898" y="2405280"/>
        <a:ext cx="1097869" cy="1097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99803-A790-42CF-BAE1-BF01F9DDA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C40F8-C8E8-4E89-97EB-039FCAD69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73CDE-6B92-4B9B-8EDA-4DB07AFE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2F10B-7A95-42C6-9A89-63228E200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92609-1F40-4185-8650-CEF2321C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3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3F38F-3D30-4372-BD80-5F139D00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118B2-66E2-4806-AF41-D6CA006EB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C62A7-F7D1-48AE-B640-D05488076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63CF9-F62D-48D2-9475-5EEA72DAA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A0ADD-7510-45C7-A34A-BE90B93D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4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40B4E4-F66D-490A-B1E8-A0F9AD50D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8EC32-54A7-4612-87ED-4D70CE5AD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AC77D-3D0C-4B6F-BB0B-1FD6C18A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68149-C207-4983-AB59-C21E7652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6C55C-A6AB-4CE2-AFE2-202A8794F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5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4ED9F-A072-4646-ACFA-20CE27C34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0AA1E-1AFC-4D3F-9B9D-13E6ED086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37C15-286B-41C6-9F2B-89666466D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CB50B-416F-4FCD-9149-97F8363B6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22C82-DE04-4A65-BB3C-A403728CF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2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A7D3D-6C70-4275-A716-2BEE09AC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397C2-D8AA-4766-9BF8-82D32CF54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8A0E9-E39A-4D8D-8433-CA985699C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62459-191C-4BE6-B626-09512DB22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F4AEF-98B9-4255-AA25-F057A41E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2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65C57-049A-4EC3-83B0-243C08382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43C69-9619-4B6F-81C7-3CF610499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006EB-3E0B-4E9C-8566-7F897152F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AD90B-2932-4A92-B518-6CF896DD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46BF-190F-4886-9E88-7119B291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66C27-E3BD-48B2-8271-8A7CA8D2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6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619A8-75E9-4120-8FFE-8A214AA7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D4BBD-0F27-43A5-B375-07874F677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A2955-5848-4880-8232-76EDB84E7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37941-E0AB-41CA-B3FF-4CC9AC42A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A43882-D7ED-4956-B178-84F3E8C90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43BEA2-1340-4730-9EAE-3759CCAF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27255-1884-44D4-B77F-40FA4BEE1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5E0EF-6589-4324-8B6F-F689F3CD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3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764FC-11AB-496D-8FAA-324449D0F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7A0E2-CB8B-45C3-BB70-24E3595C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87BE2-48AE-4199-B5B1-0C703617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EC945-647C-4C98-A250-70FA91CD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3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65E5C1-370E-4FE7-AC87-13CE37C0D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0120E5-93C6-42FB-A3B4-B376A3E6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E3B17-8D1E-46AF-8381-0A993D258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7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4FA1E-4C5C-4B50-B48A-9105BE403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0A11B-D924-44B3-8EC1-4620D7B1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24035-68A9-4251-B35A-18AAC16A7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BD8D4-405D-43A3-B980-4D9A5848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037F5-9212-4F88-9C59-57E7190F3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989F0-63B4-4FB2-B987-ACE441D1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1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BF354-85AA-46A2-AA07-C4528F28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8A37C1-2C51-4372-B2E2-D4B1CAA4A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C7E87-CD6F-4748-944E-C6C086C16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C7AEB-6387-487E-BFB0-5B3BF123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5A7-67D5-414A-8791-3153EB8058C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927E8-6FB5-42CE-8BAD-EEF96B55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87339-31BA-41EC-A74A-0B3EC42A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0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A63A02-A251-4C67-B67E-4D1B24BE3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0EBC5-562B-49F1-8390-F8F061FFC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BFDBE-7F60-4146-A3E1-2C86EC1D3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275A7-67D5-414A-8791-3153EB8058C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E2495-9992-4E0C-899C-BA83F2E5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11862-A2A5-45CA-9236-D2C6C9F9E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E799-D019-46B0-AACD-68565962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1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2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5F4AE1C-3234-491F-BABB-3550AD2D4276}"/>
              </a:ext>
            </a:extLst>
          </p:cNvPr>
          <p:cNvSpPr/>
          <p:nvPr/>
        </p:nvSpPr>
        <p:spPr>
          <a:xfrm>
            <a:off x="1280880" y="588033"/>
            <a:ext cx="96375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as-I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566FC6-E7E5-4A03-9C62-5F71AD5F6EE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970" y="1604558"/>
            <a:ext cx="5178059" cy="42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53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B23210-3A63-41A8-9656-6BD2DA5BD74A}"/>
              </a:ext>
            </a:extLst>
          </p:cNvPr>
          <p:cNvSpPr/>
          <p:nvPr/>
        </p:nvSpPr>
        <p:spPr>
          <a:xfrm>
            <a:off x="4262511" y="420850"/>
            <a:ext cx="33685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প্রাথমিক বিজ্ঞান | 665985 | কালের কণ্ঠ | kalerkantho">
            <a:extLst>
              <a:ext uri="{FF2B5EF4-FFF2-40B4-BE49-F238E27FC236}">
                <a16:creationId xmlns:a16="http://schemas.microsoft.com/office/drawing/2014/main" id="{4BBB64A9-5B7A-493F-AD62-1400FF12C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7435"/>
          <a:stretch/>
        </p:blipFill>
        <p:spPr bwMode="auto">
          <a:xfrm>
            <a:off x="1284848" y="1439503"/>
            <a:ext cx="4811151" cy="34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7051B7-D7BB-42CF-9C2C-2EFCBA2CC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34" y="1439503"/>
            <a:ext cx="3063914" cy="32214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3942C6-EFDB-4F27-A041-67BCE23055E7}"/>
              </a:ext>
            </a:extLst>
          </p:cNvPr>
          <p:cNvSpPr/>
          <p:nvPr/>
        </p:nvSpPr>
        <p:spPr>
          <a:xfrm>
            <a:off x="1284848" y="4935774"/>
            <a:ext cx="91862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71E04C-B745-4185-84C0-6AC69EFFBC72}"/>
              </a:ext>
            </a:extLst>
          </p:cNvPr>
          <p:cNvSpPr/>
          <p:nvPr/>
        </p:nvSpPr>
        <p:spPr>
          <a:xfrm>
            <a:off x="1284848" y="5564584"/>
            <a:ext cx="91862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521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B23210-3A63-41A8-9656-6BD2DA5BD74A}"/>
              </a:ext>
            </a:extLst>
          </p:cNvPr>
          <p:cNvSpPr/>
          <p:nvPr/>
        </p:nvSpPr>
        <p:spPr>
          <a:xfrm>
            <a:off x="4262511" y="420850"/>
            <a:ext cx="33685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421992-631C-4FC5-82D1-5DFB8012C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87" y="1497831"/>
            <a:ext cx="9275778" cy="35453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93C139-39FE-4FAB-8DBA-CB7E11B18594}"/>
              </a:ext>
            </a:extLst>
          </p:cNvPr>
          <p:cNvSpPr/>
          <p:nvPr/>
        </p:nvSpPr>
        <p:spPr>
          <a:xfrm>
            <a:off x="1308887" y="5227927"/>
            <a:ext cx="91862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510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B23210-3A63-41A8-9656-6BD2DA5BD74A}"/>
              </a:ext>
            </a:extLst>
          </p:cNvPr>
          <p:cNvSpPr/>
          <p:nvPr/>
        </p:nvSpPr>
        <p:spPr>
          <a:xfrm>
            <a:off x="4262511" y="420850"/>
            <a:ext cx="33685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Grain crops areas in Ukraine at 2020/21 MY expanded - 27.12.2019">
            <a:extLst>
              <a:ext uri="{FF2B5EF4-FFF2-40B4-BE49-F238E27FC236}">
                <a16:creationId xmlns:a16="http://schemas.microsoft.com/office/drawing/2014/main" id="{66A65653-198D-4E2B-BAC2-6B6CBD21B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32945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FD8DB3-9F0A-473D-82BA-A46E35804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85" y="1329450"/>
            <a:ext cx="3478784" cy="36575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5CA70E-A69D-4FD4-BBE1-8AEDEEE873E7}"/>
              </a:ext>
            </a:extLst>
          </p:cNvPr>
          <p:cNvSpPr/>
          <p:nvPr/>
        </p:nvSpPr>
        <p:spPr>
          <a:xfrm>
            <a:off x="1600311" y="4987049"/>
            <a:ext cx="91862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ব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A60FC-3EE5-45B1-876B-B3D08C9BA754}"/>
              </a:ext>
            </a:extLst>
          </p:cNvPr>
          <p:cNvSpPr/>
          <p:nvPr/>
        </p:nvSpPr>
        <p:spPr>
          <a:xfrm>
            <a:off x="953197" y="5641547"/>
            <a:ext cx="91862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াণী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পরাগায়নে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919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30000">
              <a:schemeClr val="tx2">
                <a:lumMod val="20000"/>
                <a:lumOff val="8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A577A6-C58B-43F8-AB04-6FCE0E8D97F7}"/>
              </a:ext>
            </a:extLst>
          </p:cNvPr>
          <p:cNvSpPr/>
          <p:nvPr/>
        </p:nvSpPr>
        <p:spPr>
          <a:xfrm>
            <a:off x="5931200" y="1527284"/>
            <a:ext cx="480645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াঠ্য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5 প</a:t>
            </a:r>
            <a:r>
              <a:rPr lang="as-IN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6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66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A43409-FC46-46A6-AFC0-FDF4A116C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38" y="1096923"/>
            <a:ext cx="3671913" cy="492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9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30000">
              <a:schemeClr val="tx2">
                <a:lumMod val="20000"/>
                <a:lumOff val="8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09A799-2EDB-4FF4-B21C-F05F4B809C7F}"/>
              </a:ext>
            </a:extLst>
          </p:cNvPr>
          <p:cNvGrpSpPr/>
          <p:nvPr/>
        </p:nvGrpSpPr>
        <p:grpSpPr>
          <a:xfrm>
            <a:off x="4600134" y="643140"/>
            <a:ext cx="2564325" cy="761383"/>
            <a:chOff x="4600134" y="643140"/>
            <a:chExt cx="2564325" cy="761383"/>
          </a:xfrm>
        </p:grpSpPr>
        <p:sp>
          <p:nvSpPr>
            <p:cNvPr id="3" name="Rectangle: Beveled 2">
              <a:extLst>
                <a:ext uri="{FF2B5EF4-FFF2-40B4-BE49-F238E27FC236}">
                  <a16:creationId xmlns:a16="http://schemas.microsoft.com/office/drawing/2014/main" id="{23A13ECF-EC63-4496-B932-C7E7D540B381}"/>
                </a:ext>
              </a:extLst>
            </p:cNvPr>
            <p:cNvSpPr/>
            <p:nvPr/>
          </p:nvSpPr>
          <p:spPr>
            <a:xfrm>
              <a:off x="4600134" y="643140"/>
              <a:ext cx="2546253" cy="761383"/>
            </a:xfrm>
            <a:prstGeom prst="bevel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5206B7-301B-485C-BA73-49FC06C30876}"/>
                </a:ext>
              </a:extLst>
            </p:cNvPr>
            <p:cNvSpPr/>
            <p:nvPr/>
          </p:nvSpPr>
          <p:spPr>
            <a:xfrm>
              <a:off x="4600134" y="696637"/>
              <a:ext cx="256432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000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9BBF61C-2D43-4532-964D-D808D68FD207}"/>
              </a:ext>
            </a:extLst>
          </p:cNvPr>
          <p:cNvSpPr/>
          <p:nvPr/>
        </p:nvSpPr>
        <p:spPr>
          <a:xfrm>
            <a:off x="815926" y="1988584"/>
            <a:ext cx="89306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1C1A3A-CE2A-484F-BA86-5BCBB7BE0296}"/>
              </a:ext>
            </a:extLst>
          </p:cNvPr>
          <p:cNvSpPr/>
          <p:nvPr/>
        </p:nvSpPr>
        <p:spPr>
          <a:xfrm>
            <a:off x="490026" y="2977875"/>
            <a:ext cx="70760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46836F8-F604-4443-838D-73DAEAB4027B}"/>
              </a:ext>
            </a:extLst>
          </p:cNvPr>
          <p:cNvSpPr/>
          <p:nvPr/>
        </p:nvSpPr>
        <p:spPr>
          <a:xfrm>
            <a:off x="1027771" y="4035276"/>
            <a:ext cx="99341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পরাগায়নে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0F3892-05BC-45BC-A4F6-30226270E271}"/>
              </a:ext>
            </a:extLst>
          </p:cNvPr>
          <p:cNvSpPr/>
          <p:nvPr/>
        </p:nvSpPr>
        <p:spPr>
          <a:xfrm>
            <a:off x="334297" y="5024567"/>
            <a:ext cx="65133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বিস্তরন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98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30000">
              <a:schemeClr val="tx2">
                <a:lumMod val="20000"/>
                <a:lumOff val="8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F4CE97D-73FC-498A-8301-54779A19AB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4243760"/>
              </p:ext>
            </p:extLst>
          </p:nvPr>
        </p:nvGraphicFramePr>
        <p:xfrm>
          <a:off x="1561513" y="474784"/>
          <a:ext cx="8820443" cy="590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026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41D4C4-CB71-49F9-B7FC-63B5528AF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2941D4C4-CB71-49F9-B7FC-63B5528AF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2941D4C4-CB71-49F9-B7FC-63B5528AF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2941D4C4-CB71-49F9-B7FC-63B5528AF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8CC7D7-5FF3-4976-8740-4F7AE8321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EF8CC7D7-5FF3-4976-8740-4F7AE8321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EF8CC7D7-5FF3-4976-8740-4F7AE8321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EF8CC7D7-5FF3-4976-8740-4F7AE83213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938C11-AC94-4941-A4D4-8020E2C8D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08938C11-AC94-4941-A4D4-8020E2C8D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08938C11-AC94-4941-A4D4-8020E2C8D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08938C11-AC94-4941-A4D4-8020E2C8D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353B19-E94B-4333-9F97-E0775DD9F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73353B19-E94B-4333-9F97-E0775DD9F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73353B19-E94B-4333-9F97-E0775DD9F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73353B19-E94B-4333-9F97-E0775DD9F5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996E8A-6C1A-41F7-8CF4-FEFA4210C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3C996E8A-6C1A-41F7-8CF4-FEFA4210C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3C996E8A-6C1A-41F7-8CF4-FEFA4210C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3C996E8A-6C1A-41F7-8CF4-FEFA4210C6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A38131-60B6-45DE-B872-7BD743AE2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E9A38131-60B6-45DE-B872-7BD743AE2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E9A38131-60B6-45DE-B872-7BD743AE2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E9A38131-60B6-45DE-B872-7BD743AE29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90DF32-A341-48C9-82A2-9D3FBE272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D790DF32-A341-48C9-82A2-9D3FBE272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D790DF32-A341-48C9-82A2-9D3FBE272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D790DF32-A341-48C9-82A2-9D3FBE272E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E8B1CB-434E-4C13-B183-BEE1204A0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A2E8B1CB-434E-4C13-B183-BEE1204A0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A2E8B1CB-434E-4C13-B183-BEE1204A0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A2E8B1CB-434E-4C13-B183-BEE1204A0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B864AA-0687-4714-A54F-44E4064A7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1EB864AA-0687-4714-A54F-44E4064A7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1EB864AA-0687-4714-A54F-44E4064A7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graphicEl>
                                              <a:dgm id="{1EB864AA-0687-4714-A54F-44E4064A7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30000">
              <a:schemeClr val="tx2">
                <a:lumMod val="20000"/>
                <a:lumOff val="8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F4CE97D-73FC-498A-8301-54779A19AB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5251260"/>
              </p:ext>
            </p:extLst>
          </p:nvPr>
        </p:nvGraphicFramePr>
        <p:xfrm>
          <a:off x="1561513" y="474784"/>
          <a:ext cx="8820443" cy="590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939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41D4C4-CB71-49F9-B7FC-63B5528AF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2941D4C4-CB71-49F9-B7FC-63B5528AF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2941D4C4-CB71-49F9-B7FC-63B5528AF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2941D4C4-CB71-49F9-B7FC-63B5528AF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8CC7D7-5FF3-4976-8740-4F7AE8321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EF8CC7D7-5FF3-4976-8740-4F7AE8321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EF8CC7D7-5FF3-4976-8740-4F7AE8321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EF8CC7D7-5FF3-4976-8740-4F7AE83213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938C11-AC94-4941-A4D4-8020E2C8D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08938C11-AC94-4941-A4D4-8020E2C8D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08938C11-AC94-4941-A4D4-8020E2C8D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08938C11-AC94-4941-A4D4-8020E2C8D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353B19-E94B-4333-9F97-E0775DD9F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73353B19-E94B-4333-9F97-E0775DD9F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73353B19-E94B-4333-9F97-E0775DD9F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73353B19-E94B-4333-9F97-E0775DD9F5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996E8A-6C1A-41F7-8CF4-FEFA4210C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3C996E8A-6C1A-41F7-8CF4-FEFA4210C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3C996E8A-6C1A-41F7-8CF4-FEFA4210C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3C996E8A-6C1A-41F7-8CF4-FEFA4210C6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A38131-60B6-45DE-B872-7BD743AE2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E9A38131-60B6-45DE-B872-7BD743AE2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E9A38131-60B6-45DE-B872-7BD743AE2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E9A38131-60B6-45DE-B872-7BD743AE29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90DF32-A341-48C9-82A2-9D3FBE272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D790DF32-A341-48C9-82A2-9D3FBE272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D790DF32-A341-48C9-82A2-9D3FBE272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D790DF32-A341-48C9-82A2-9D3FBE272E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E8B1CB-434E-4C13-B183-BEE1204A0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A2E8B1CB-434E-4C13-B183-BEE1204A0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A2E8B1CB-434E-4C13-B183-BEE1204A0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A2E8B1CB-434E-4C13-B183-BEE1204A0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B864AA-0687-4714-A54F-44E4064A7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1EB864AA-0687-4714-A54F-44E4064A7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1EB864AA-0687-4714-A54F-44E4064A7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graphicEl>
                                              <a:dgm id="{1EB864AA-0687-4714-A54F-44E4064A7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30000">
              <a:schemeClr val="tx2">
                <a:lumMod val="20000"/>
                <a:lumOff val="8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A221A7D-A72F-4846-A42D-744B9898BF34}"/>
              </a:ext>
            </a:extLst>
          </p:cNvPr>
          <p:cNvGrpSpPr/>
          <p:nvPr/>
        </p:nvGrpSpPr>
        <p:grpSpPr>
          <a:xfrm>
            <a:off x="3455287" y="801858"/>
            <a:ext cx="4806454" cy="1294228"/>
            <a:chOff x="3455287" y="801858"/>
            <a:chExt cx="4806454" cy="1294228"/>
          </a:xfrm>
        </p:grpSpPr>
        <p:sp>
          <p:nvSpPr>
            <p:cNvPr id="7" name="Rectangle: Beveled 6">
              <a:extLst>
                <a:ext uri="{FF2B5EF4-FFF2-40B4-BE49-F238E27FC236}">
                  <a16:creationId xmlns:a16="http://schemas.microsoft.com/office/drawing/2014/main" id="{DA2665AE-7DB9-4182-86E6-B20BA225E302}"/>
                </a:ext>
              </a:extLst>
            </p:cNvPr>
            <p:cNvSpPr/>
            <p:nvPr/>
          </p:nvSpPr>
          <p:spPr>
            <a:xfrm>
              <a:off x="4515729" y="801858"/>
              <a:ext cx="2813539" cy="1294228"/>
            </a:xfrm>
            <a:prstGeom prst="bevel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9A30901-F56E-4221-B5F7-BBAFB38A0ED6}"/>
                </a:ext>
              </a:extLst>
            </p:cNvPr>
            <p:cNvSpPr/>
            <p:nvPr/>
          </p:nvSpPr>
          <p:spPr>
            <a:xfrm>
              <a:off x="3455287" y="1077118"/>
              <a:ext cx="480645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 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0BE710-C6E5-4015-A3EF-221944802DFA}"/>
              </a:ext>
            </a:extLst>
          </p:cNvPr>
          <p:cNvGrpSpPr/>
          <p:nvPr/>
        </p:nvGrpSpPr>
        <p:grpSpPr>
          <a:xfrm>
            <a:off x="820614" y="3159137"/>
            <a:ext cx="10550769" cy="1842867"/>
            <a:chOff x="820614" y="3159137"/>
            <a:chExt cx="10550769" cy="1842867"/>
          </a:xfrm>
        </p:grpSpPr>
        <p:sp>
          <p:nvSpPr>
            <p:cNvPr id="3" name="Rectangle: Beveled 2">
              <a:extLst>
                <a:ext uri="{FF2B5EF4-FFF2-40B4-BE49-F238E27FC236}">
                  <a16:creationId xmlns:a16="http://schemas.microsoft.com/office/drawing/2014/main" id="{FFC111E2-1D40-45D0-BD0A-DA4999E87B3C}"/>
                </a:ext>
              </a:extLst>
            </p:cNvPr>
            <p:cNvSpPr/>
            <p:nvPr/>
          </p:nvSpPr>
          <p:spPr>
            <a:xfrm>
              <a:off x="820614" y="3159137"/>
              <a:ext cx="10550769" cy="1842867"/>
            </a:xfrm>
            <a:prstGeom prst="bevel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10039E-A1AE-425B-A1FD-6A85D7043CF9}"/>
                </a:ext>
              </a:extLst>
            </p:cNvPr>
            <p:cNvSpPr/>
            <p:nvPr/>
          </p:nvSpPr>
          <p:spPr>
            <a:xfrm>
              <a:off x="885585" y="3418850"/>
              <a:ext cx="994585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 উ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অপরের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উপর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 </a:t>
              </a:r>
              <a:r>
                <a:rPr lang="en-US" sz="4000" b="1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দাও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276966E-9095-4BB5-A585-7E982C44E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23" y="729522"/>
            <a:ext cx="2861529" cy="13665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362850-7340-4670-8E98-19D26240C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222" y="729522"/>
            <a:ext cx="2861529" cy="136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0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8A2A771-375A-402A-856D-FF4BFAE49410}"/>
              </a:ext>
            </a:extLst>
          </p:cNvPr>
          <p:cNvSpPr/>
          <p:nvPr/>
        </p:nvSpPr>
        <p:spPr>
          <a:xfrm>
            <a:off x="471965" y="460862"/>
            <a:ext cx="11282596" cy="588727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4EFB64-E896-401E-9DAC-B926ED01180C}"/>
              </a:ext>
            </a:extLst>
          </p:cNvPr>
          <p:cNvSpPr/>
          <p:nvPr/>
        </p:nvSpPr>
        <p:spPr>
          <a:xfrm>
            <a:off x="2826885" y="3072983"/>
            <a:ext cx="5717508" cy="192971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as-IN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115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19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491FE8-D14E-47B5-9E7C-3671049FC5F8}"/>
              </a:ext>
            </a:extLst>
          </p:cNvPr>
          <p:cNvSpPr/>
          <p:nvPr/>
        </p:nvSpPr>
        <p:spPr>
          <a:xfrm>
            <a:off x="4048393" y="435143"/>
            <a:ext cx="46297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FEECE2-9717-4124-9CCC-D030A9228C37}"/>
              </a:ext>
            </a:extLst>
          </p:cNvPr>
          <p:cNvSpPr/>
          <p:nvPr/>
        </p:nvSpPr>
        <p:spPr>
          <a:xfrm>
            <a:off x="4923693" y="1827845"/>
            <a:ext cx="6654017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প্রদীপ</a:t>
            </a:r>
            <a:r>
              <a:rPr lang="en-US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4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b="1" cap="none" spc="0" dirty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endParaRPr lang="en-US" sz="4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১৫৭ নং </a:t>
            </a:r>
            <a:r>
              <a:rPr lang="en-US" sz="4400" b="1" cap="none" spc="0" dirty="0" err="1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াসুদেবপুর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4400" b="1" dirty="0">
              <a:ln/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০১৭১৪-৮০৩২১৬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C957D9-D85A-4F2F-ACBD-CBCA40B1929B}"/>
              </a:ext>
            </a:extLst>
          </p:cNvPr>
          <p:cNvSpPr/>
          <p:nvPr/>
        </p:nvSpPr>
        <p:spPr>
          <a:xfrm>
            <a:off x="614290" y="1827845"/>
            <a:ext cx="4027504" cy="388788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6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2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5F4AE1C-3234-491F-BABB-3550AD2D4276}"/>
              </a:ext>
            </a:extLst>
          </p:cNvPr>
          <p:cNvSpPr/>
          <p:nvPr/>
        </p:nvSpPr>
        <p:spPr>
          <a:xfrm>
            <a:off x="4423495" y="435143"/>
            <a:ext cx="38795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2966BE-D231-43EC-96AC-A77486FBBB1D}"/>
              </a:ext>
            </a:extLst>
          </p:cNvPr>
          <p:cNvSpPr/>
          <p:nvPr/>
        </p:nvSpPr>
        <p:spPr>
          <a:xfrm>
            <a:off x="4212107" y="2637954"/>
            <a:ext cx="71756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8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cap="none" spc="0" dirty="0" err="1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াথমিক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8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99D9DD-4ABE-4071-BDF2-9CD448411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20" y="1490819"/>
            <a:ext cx="3345747" cy="448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7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4">
                <a:lumMod val="40000"/>
                <a:lumOff val="6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C72D-59CC-4A36-9720-ACD5FC40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" y="274398"/>
            <a:ext cx="344166" cy="31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3CEC3-CB67-4C2B-848A-96705EE5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321009"/>
            <a:ext cx="344166" cy="3136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1753E-F681-454A-BD38-65753A0B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7" y="6275377"/>
            <a:ext cx="344166" cy="313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A4A72-8FA6-458B-9679-124A9C27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87" y="6266511"/>
            <a:ext cx="344166" cy="3136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9A91D8D-39EC-4965-848A-69C51E3E72DA}"/>
              </a:ext>
            </a:extLst>
          </p:cNvPr>
          <p:cNvSpPr/>
          <p:nvPr/>
        </p:nvSpPr>
        <p:spPr>
          <a:xfrm>
            <a:off x="629473" y="4912053"/>
            <a:ext cx="109258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8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28D0B7-D53B-4031-8756-F114E2FB4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564" y="820275"/>
            <a:ext cx="9275778" cy="354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8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30000">
              <a:schemeClr val="bg2">
                <a:lumMod val="90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2E9634-6D49-4A55-8824-7A52BF7E8448}"/>
              </a:ext>
            </a:extLst>
          </p:cNvPr>
          <p:cNvSpPr/>
          <p:nvPr/>
        </p:nvSpPr>
        <p:spPr>
          <a:xfrm>
            <a:off x="3442358" y="615553"/>
            <a:ext cx="54409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0B117F-64F8-4FD7-942C-964B7D421034}"/>
              </a:ext>
            </a:extLst>
          </p:cNvPr>
          <p:cNvSpPr/>
          <p:nvPr/>
        </p:nvSpPr>
        <p:spPr>
          <a:xfrm>
            <a:off x="875221" y="2719728"/>
            <a:ext cx="9935118" cy="25391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11500" b="1" u="sng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1500" b="1" u="sng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11500" b="1" u="sng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1500" b="1" u="sng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11500" b="1" u="sng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11500" b="1" u="sng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11500" b="1" u="sng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1500" b="1" u="sng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রিবেশ</a:t>
            </a:r>
            <a:endParaRPr lang="en-US" sz="11500" b="1" u="sng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নির্ভরশীলতা</a:t>
            </a:r>
            <a:r>
              <a:rPr lang="en-US" sz="4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b="1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8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0000">
              <a:schemeClr val="accent3">
                <a:lumMod val="20000"/>
                <a:lumOff val="80000"/>
              </a:schemeClr>
            </a:gs>
            <a:gs pos="70000">
              <a:schemeClr val="accent3">
                <a:lumMod val="60000"/>
                <a:lumOff val="4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A66F76A8-1915-4DE6-B8F5-599D75EF2965}"/>
              </a:ext>
            </a:extLst>
          </p:cNvPr>
          <p:cNvSpPr/>
          <p:nvPr/>
        </p:nvSpPr>
        <p:spPr>
          <a:xfrm>
            <a:off x="872197" y="949406"/>
            <a:ext cx="4853354" cy="701923"/>
          </a:xfrm>
          <a:prstGeom prst="beve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7CD85A-2B19-4D4F-AAA9-15EDEE2FEE97}"/>
              </a:ext>
            </a:extLst>
          </p:cNvPr>
          <p:cNvSpPr/>
          <p:nvPr/>
        </p:nvSpPr>
        <p:spPr>
          <a:xfrm>
            <a:off x="142567" y="943443"/>
            <a:ext cx="61726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াঠের</a:t>
            </a:r>
            <a:r>
              <a:rPr lang="en-US" sz="40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000" b="1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6928BB-359C-4536-80CD-BB591ABF7D2C}"/>
              </a:ext>
            </a:extLst>
          </p:cNvPr>
          <p:cNvGrpSpPr/>
          <p:nvPr/>
        </p:nvGrpSpPr>
        <p:grpSpPr>
          <a:xfrm>
            <a:off x="1028115" y="2899007"/>
            <a:ext cx="10574288" cy="1633105"/>
            <a:chOff x="1207177" y="3201843"/>
            <a:chExt cx="10574288" cy="1633105"/>
          </a:xfrm>
        </p:grpSpPr>
        <p:sp>
          <p:nvSpPr>
            <p:cNvPr id="18" name="Rectangle: Beveled 17">
              <a:extLst>
                <a:ext uri="{FF2B5EF4-FFF2-40B4-BE49-F238E27FC236}">
                  <a16:creationId xmlns:a16="http://schemas.microsoft.com/office/drawing/2014/main" id="{4E42A703-A392-4DD2-AF41-DD15142B461B}"/>
                </a:ext>
              </a:extLst>
            </p:cNvPr>
            <p:cNvSpPr/>
            <p:nvPr/>
          </p:nvSpPr>
          <p:spPr>
            <a:xfrm>
              <a:off x="1327583" y="3201843"/>
              <a:ext cx="10333476" cy="1633105"/>
            </a:xfrm>
            <a:prstGeom prst="bevel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48C186-7ED4-473E-9C87-EC604D5B86FD}"/>
                </a:ext>
              </a:extLst>
            </p:cNvPr>
            <p:cNvSpPr/>
            <p:nvPr/>
          </p:nvSpPr>
          <p:spPr>
            <a:xfrm>
              <a:off x="1207177" y="3356677"/>
              <a:ext cx="1057428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১.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.2 </a:t>
              </a:r>
              <a:r>
                <a:rPr lang="en-US" sz="4000" b="1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উদ্ভিদ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000" b="1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প্রাণীর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পারস্পরিক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নির্ভরশীলতা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4000" b="1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াখ্যা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000" b="1" dirty="0">
                  <a:ln/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287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30000">
              <a:schemeClr val="bg1">
                <a:lumMod val="85000"/>
              </a:schemeClr>
            </a:gs>
            <a:gs pos="7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B23210-3A63-41A8-9656-6BD2DA5BD74A}"/>
              </a:ext>
            </a:extLst>
          </p:cNvPr>
          <p:cNvSpPr/>
          <p:nvPr/>
        </p:nvSpPr>
        <p:spPr>
          <a:xfrm>
            <a:off x="4262511" y="420850"/>
            <a:ext cx="33685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অক্সিজেন | 701851 | কালের কণ্ঠ | kalerkantho">
            <a:extLst>
              <a:ext uri="{FF2B5EF4-FFF2-40B4-BE49-F238E27FC236}">
                <a16:creationId xmlns:a16="http://schemas.microsoft.com/office/drawing/2014/main" id="{1FAE8F25-2C01-412B-87CE-27DB84660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0" y="1770372"/>
            <a:ext cx="4850083" cy="292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সুস্থ থাকতে খেতে হবে রঙিন ফল ও সবজি - NewsViews">
            <a:extLst>
              <a:ext uri="{FF2B5EF4-FFF2-40B4-BE49-F238E27FC236}">
                <a16:creationId xmlns:a16="http://schemas.microsoft.com/office/drawing/2014/main" id="{0A7DADFF-4A65-454A-A151-B920241B6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011" y="1770372"/>
            <a:ext cx="5621494" cy="292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303FA2-B1F8-4C24-9B71-87C3E82360A6}"/>
              </a:ext>
            </a:extLst>
          </p:cNvPr>
          <p:cNvSpPr/>
          <p:nvPr/>
        </p:nvSpPr>
        <p:spPr>
          <a:xfrm>
            <a:off x="1322363" y="4986303"/>
            <a:ext cx="91862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োথা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A6070C-7135-40C3-AA10-727AA9A31BFC}"/>
              </a:ext>
            </a:extLst>
          </p:cNvPr>
          <p:cNvSpPr/>
          <p:nvPr/>
        </p:nvSpPr>
        <p:spPr>
          <a:xfrm>
            <a:off x="1261909" y="5615553"/>
            <a:ext cx="91862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োথা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206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30000">
              <a:schemeClr val="bg1">
                <a:lumMod val="85000"/>
              </a:schemeClr>
            </a:gs>
            <a:gs pos="7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B23210-3A63-41A8-9656-6BD2DA5BD74A}"/>
              </a:ext>
            </a:extLst>
          </p:cNvPr>
          <p:cNvSpPr/>
          <p:nvPr/>
        </p:nvSpPr>
        <p:spPr>
          <a:xfrm>
            <a:off x="4262511" y="420850"/>
            <a:ext cx="33685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 descr="রোমাঞ্চকর লাউয়াছড়ায় ঈদ ভ্রমণ">
            <a:extLst>
              <a:ext uri="{FF2B5EF4-FFF2-40B4-BE49-F238E27FC236}">
                <a16:creationId xmlns:a16="http://schemas.microsoft.com/office/drawing/2014/main" id="{FD46B87B-C4F5-405A-8419-8C7CF4E61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89" y="1599570"/>
            <a:ext cx="4922986" cy="306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শিল্পে খাসা পাখির বাসা">
            <a:extLst>
              <a:ext uri="{FF2B5EF4-FFF2-40B4-BE49-F238E27FC236}">
                <a16:creationId xmlns:a16="http://schemas.microsoft.com/office/drawing/2014/main" id="{D3053D75-01E2-43F9-A7D4-481A178BA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96" y="1599570"/>
            <a:ext cx="4922986" cy="306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5D6FA08-EE20-4AFD-A097-74D5F2D7EDB6}"/>
              </a:ext>
            </a:extLst>
          </p:cNvPr>
          <p:cNvSpPr/>
          <p:nvPr/>
        </p:nvSpPr>
        <p:spPr>
          <a:xfrm>
            <a:off x="1353674" y="4904487"/>
            <a:ext cx="91862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993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A5555-0CAC-4F8F-91EE-720C7C54D5FE}"/>
              </a:ext>
            </a:extLst>
          </p:cNvPr>
          <p:cNvSpPr/>
          <p:nvPr/>
        </p:nvSpPr>
        <p:spPr>
          <a:xfrm>
            <a:off x="142567" y="136258"/>
            <a:ext cx="11906864" cy="6585486"/>
          </a:xfrm>
          <a:prstGeom prst="rect">
            <a:avLst/>
          </a:prstGeom>
          <a:noFill/>
          <a:ln w="203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0B7E18-513B-42BC-81B8-9940F0336CC3}"/>
              </a:ext>
            </a:extLst>
          </p:cNvPr>
          <p:cNvSpPr/>
          <p:nvPr/>
        </p:nvSpPr>
        <p:spPr>
          <a:xfrm>
            <a:off x="339213" y="321009"/>
            <a:ext cx="11518490" cy="6212526"/>
          </a:xfrm>
          <a:prstGeom prst="roundRect">
            <a:avLst/>
          </a:prstGeom>
          <a:noFill/>
          <a:ln w="120650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B23210-3A63-41A8-9656-6BD2DA5BD74A}"/>
              </a:ext>
            </a:extLst>
          </p:cNvPr>
          <p:cNvSpPr/>
          <p:nvPr/>
        </p:nvSpPr>
        <p:spPr>
          <a:xfrm>
            <a:off x="4262511" y="420850"/>
            <a:ext cx="33685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অ্যাফিড নিয়ন্ত্রণ করতে ৮ টি ঘরোয়া টিপস | Greeniculture">
            <a:extLst>
              <a:ext uri="{FF2B5EF4-FFF2-40B4-BE49-F238E27FC236}">
                <a16:creationId xmlns:a16="http://schemas.microsoft.com/office/drawing/2014/main" id="{C5842988-4EA9-4A1C-B700-798655841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46" y="1758460"/>
            <a:ext cx="3948332" cy="29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arissa II Traditional Baroque Style 4-PC Queen Bedroom Set Brown Cherry  Finish | eBay">
            <a:extLst>
              <a:ext uri="{FF2B5EF4-FFF2-40B4-BE49-F238E27FC236}">
                <a16:creationId xmlns:a16="http://schemas.microsoft.com/office/drawing/2014/main" id="{2C35EA03-BBB8-424B-B9C6-F8DD4077B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48" y="1758460"/>
            <a:ext cx="4074941" cy="29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C50C9C-C2DA-4AF7-B445-2A7B36AC1EB7}"/>
              </a:ext>
            </a:extLst>
          </p:cNvPr>
          <p:cNvSpPr/>
          <p:nvPr/>
        </p:nvSpPr>
        <p:spPr>
          <a:xfrm>
            <a:off x="1242646" y="4904487"/>
            <a:ext cx="91862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09AA73-89D2-4786-91AC-9D5CB88203E3}"/>
              </a:ext>
            </a:extLst>
          </p:cNvPr>
          <p:cNvSpPr/>
          <p:nvPr/>
        </p:nvSpPr>
        <p:spPr>
          <a:xfrm>
            <a:off x="1242646" y="5449274"/>
            <a:ext cx="91862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ৈরী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4000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479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443</Words>
  <Application>Microsoft Office PowerPoint</Application>
  <PresentationFormat>Widescreen</PresentationFormat>
  <Paragraphs>51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Basudebpur gps</dc:creator>
  <cp:lastModifiedBy>Basudebpur gps</cp:lastModifiedBy>
  <cp:revision>379</cp:revision>
  <dcterms:created xsi:type="dcterms:W3CDTF">2020-09-04T04:16:26Z</dcterms:created>
  <dcterms:modified xsi:type="dcterms:W3CDTF">2021-01-28T08:03:26Z</dcterms:modified>
</cp:coreProperties>
</file>