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19792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36" y="62"/>
      </p:cViewPr>
      <p:guideLst>
        <p:guide orient="horz" pos="2160"/>
        <p:guide pos="37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8446" y="2130426"/>
            <a:ext cx="10182384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6891" y="3886200"/>
            <a:ext cx="838549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2876-DF0E-4B65-99B0-E84A63C7BC4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8829-60A6-4080-9331-97F5CFDA2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75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2876-DF0E-4B65-99B0-E84A63C7BC4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8829-60A6-4080-9331-97F5CFDA2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2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78233" y="274639"/>
            <a:ext cx="353139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4061" y="274639"/>
            <a:ext cx="1039451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2876-DF0E-4B65-99B0-E84A63C7BC4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8829-60A6-4080-9331-97F5CFDA2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75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979275" cy="6858000"/>
          </a:xfrm>
          <a:prstGeom prst="frame">
            <a:avLst>
              <a:gd name="adj1" fmla="val 342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97582" y="6595646"/>
            <a:ext cx="888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 আলম, জেলা 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এম্বাসেডর, সহকারী শিক্ষক, নূতন বাজার দাখিল মাদরাসা, ছাতক,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। 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75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979275" cy="6858000"/>
          </a:xfrm>
          <a:prstGeom prst="frame">
            <a:avLst>
              <a:gd name="adj1" fmla="val 342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97582" y="6595646"/>
            <a:ext cx="888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 আলম, জেলা 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এম্বাসেডর, সহকারী শিক্ষক, নূতন বাজার দাখিল মাদরাসা, ছাতক,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। 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75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979275" cy="6858000"/>
          </a:xfrm>
          <a:prstGeom prst="frame">
            <a:avLst>
              <a:gd name="adj1" fmla="val 342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97582" y="6595646"/>
            <a:ext cx="888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 আলম, জেলা 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এম্বাসেডর, সহকারী শিক্ষক, নূতন বাজার দাখিল মাদরাসা, ছাতক,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। 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75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979275" cy="6858000"/>
          </a:xfrm>
          <a:prstGeom prst="frame">
            <a:avLst>
              <a:gd name="adj1" fmla="val 342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97582" y="6595646"/>
            <a:ext cx="888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 আলম, জেলা 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এম্বাসেডর, সহকারী শিক্ষক, নূতন বাজার দাখিল মাদরাসা, ছাতক,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। 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75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979275" cy="6858000"/>
          </a:xfrm>
          <a:prstGeom prst="frame">
            <a:avLst>
              <a:gd name="adj1" fmla="val 342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97582" y="6595646"/>
            <a:ext cx="888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 আলম, জেলা 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এম্বাসেডর, সহকারী শিক্ষক, নূতন বাজার দাখিল মাদরাসা, ছাতক,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। 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75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979275" cy="6858000"/>
          </a:xfrm>
          <a:prstGeom prst="frame">
            <a:avLst>
              <a:gd name="adj1" fmla="val 342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97582" y="6595646"/>
            <a:ext cx="888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 আলম, জেলা 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এম্বাসেডর, সহকারী শিক্ষক, নূতন বাজার দাখিল মাদরাসা, ছাতক,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। 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75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979275" cy="6858000"/>
          </a:xfrm>
          <a:prstGeom prst="frame">
            <a:avLst>
              <a:gd name="adj1" fmla="val 342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97582" y="6595646"/>
            <a:ext cx="888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 আলম, জেলা 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এম্বাসেডর, সহকারী শিক্ষক, নূতন বাজার দাখিল মাদরাসা, ছাতক,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। 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75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979275" cy="6858000"/>
          </a:xfrm>
          <a:prstGeom prst="frame">
            <a:avLst>
              <a:gd name="adj1" fmla="val 342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97582" y="6595646"/>
            <a:ext cx="888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 আলম, জেলা 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এম্বাসেডর, সহকারী শিক্ষক, নূতন বাজার দাখিল মাদরাসা, ছাতক,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। 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75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2876-DF0E-4B65-99B0-E84A63C7BC4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8829-60A6-4080-9331-97F5CFDA2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11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979275" cy="6858000"/>
          </a:xfrm>
          <a:prstGeom prst="frame">
            <a:avLst>
              <a:gd name="adj1" fmla="val 342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97582" y="6595646"/>
            <a:ext cx="888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 আলম, জেলা 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এম্বাসেডর, সহকারী শিক্ষক, নূতন বাজার দাখিল মাদরাসা, ছাতক,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। 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75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979275" cy="6858000"/>
          </a:xfrm>
          <a:prstGeom prst="frame">
            <a:avLst>
              <a:gd name="adj1" fmla="val 342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97582" y="6595646"/>
            <a:ext cx="888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 আলম, জেলা 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এম্বাসেডর, সহকারী শিক্ষক, নূতন বাজার দাখিল মাদরাসা, ছাতক,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। 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75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979275" cy="6858000"/>
          </a:xfrm>
          <a:prstGeom prst="frame">
            <a:avLst>
              <a:gd name="adj1" fmla="val 342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97582" y="6595646"/>
            <a:ext cx="888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 আলম, জেলা 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এম্বাসেডর, সহকারী শিক্ষক, নূতন বাজার দাখিল মাদরাসা, ছাতক,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। 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75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979275" cy="6858000"/>
          </a:xfrm>
          <a:prstGeom prst="frame">
            <a:avLst>
              <a:gd name="adj1" fmla="val 342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97582" y="6595646"/>
            <a:ext cx="888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 আলম, জেলা 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এম্বাসেডর, সহকারী শিক্ষক, নূতন বাজার দাখিল মাদরাসা, ছাতক,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। 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75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979275" cy="6858000"/>
          </a:xfrm>
          <a:prstGeom prst="frame">
            <a:avLst>
              <a:gd name="adj1" fmla="val 342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97582" y="6595646"/>
            <a:ext cx="888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 আলম, জেলা 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এম্বাসেডর, সহকারী শিক্ষক, নূতন বাজার দাখিল মাদরাসা, ছাতক,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। 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75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979275" cy="6858000"/>
          </a:xfrm>
          <a:prstGeom prst="frame">
            <a:avLst>
              <a:gd name="adj1" fmla="val 342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97582" y="6595646"/>
            <a:ext cx="888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 আলম, জেলা 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এম্বাসেডর, সহকারী শিক্ষক, নূতন বাজার দাখিল মাদরাসা, ছাতক,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। 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753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979275" cy="6858000"/>
          </a:xfrm>
          <a:prstGeom prst="frame">
            <a:avLst>
              <a:gd name="adj1" fmla="val 342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97582" y="6595646"/>
            <a:ext cx="888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 আলম, জেলা 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এম্বাসেডর, সহকারী শিক্ষক, নূতন বাজার দাখিল মাদরাসা, ছাতক,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। 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753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979275" cy="6858000"/>
          </a:xfrm>
          <a:prstGeom prst="frame">
            <a:avLst>
              <a:gd name="adj1" fmla="val 342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97582" y="6595646"/>
            <a:ext cx="888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 আলম, জেলা 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এম্বাসেডর, সহকারী শিক্ষক, নূতন বাজার দাখিল মাদরাসা, ছাতক,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। 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753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979275" cy="6858000"/>
          </a:xfrm>
          <a:prstGeom prst="frame">
            <a:avLst>
              <a:gd name="adj1" fmla="val 342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97582" y="6595646"/>
            <a:ext cx="888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 আলম, জেলা 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এম্বাসেডর, সহকারী শিক্ষক, নূতন বাজার দাখিল মাদরাসা, ছাতক,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। 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753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979275" cy="6858000"/>
          </a:xfrm>
          <a:prstGeom prst="frame">
            <a:avLst>
              <a:gd name="adj1" fmla="val 342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97582" y="6595646"/>
            <a:ext cx="888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 আলম, জেলা 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এম্বাসেডর, সহকারী শিক্ষক, নূতন বাজার দাখিল মাদরাসা, ছাতক,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। 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75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280" y="4406901"/>
            <a:ext cx="101823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280" y="2906713"/>
            <a:ext cx="1018238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2876-DF0E-4B65-99B0-E84A63C7BC4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8829-60A6-4080-9331-97F5CFDA2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808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979275" cy="6858000"/>
          </a:xfrm>
          <a:prstGeom prst="frame">
            <a:avLst>
              <a:gd name="adj1" fmla="val 342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97582" y="6595646"/>
            <a:ext cx="888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 আলম, জেলা 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এম্বাসেডর, সহকারী শিক্ষক, নূতন বাজার দাখিল মাদরাসা, ছাতক,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। 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753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979275" cy="6858000"/>
          </a:xfrm>
          <a:prstGeom prst="frame">
            <a:avLst>
              <a:gd name="adj1" fmla="val 342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97582" y="6595646"/>
            <a:ext cx="888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 আলম, জেলা 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এম্বাসেডর, সহকারী শিক্ষক, নূতন বাজার দাখিল মাদরাসা, ছাতক,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1600" b="1" baseline="0">
                <a:latin typeface="NikoshBAN" pitchFamily="2" charset="0"/>
                <a:cs typeface="NikoshBAN" pitchFamily="2" charset="0"/>
              </a:rPr>
              <a:t>। 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75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061" y="1600201"/>
            <a:ext cx="696295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46669" y="1600201"/>
            <a:ext cx="696295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2876-DF0E-4B65-99B0-E84A63C7BC4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8829-60A6-4080-9331-97F5CFDA2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69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964" y="274638"/>
            <a:ext cx="1078134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964" y="1535113"/>
            <a:ext cx="52929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64" y="2174875"/>
            <a:ext cx="52929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85306" y="1535113"/>
            <a:ext cx="529500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85306" y="2174875"/>
            <a:ext cx="529500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2876-DF0E-4B65-99B0-E84A63C7BC4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8829-60A6-4080-9331-97F5CFDA2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1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2876-DF0E-4B65-99B0-E84A63C7BC4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8829-60A6-4080-9331-97F5CFDA2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52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2876-DF0E-4B65-99B0-E84A63C7BC4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8829-60A6-4080-9331-97F5CFDA2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964" y="273050"/>
            <a:ext cx="394109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64" y="273051"/>
            <a:ext cx="669674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8964" y="1435101"/>
            <a:ext cx="394109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2876-DF0E-4B65-99B0-E84A63C7BC4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8829-60A6-4080-9331-97F5CFDA2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84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8022" y="4800600"/>
            <a:ext cx="71875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48022" y="612775"/>
            <a:ext cx="71875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8022" y="5367338"/>
            <a:ext cx="71875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2876-DF0E-4B65-99B0-E84A63C7BC4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8829-60A6-4080-9331-97F5CFDA2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8964" y="274638"/>
            <a:ext cx="107813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964" y="1600201"/>
            <a:ext cx="107813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8964" y="6356351"/>
            <a:ext cx="279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A2876-DF0E-4B65-99B0-E84A63C7BC4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92919" y="6356351"/>
            <a:ext cx="37934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5147" y="6356351"/>
            <a:ext cx="279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E8829-60A6-4080-9331-97F5CFDA2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1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KhQCbt6qPk" TargetMode="Externa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77981" y="533400"/>
            <a:ext cx="6788256" cy="2133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আজকের ক্লাসে তোমাদের  </a:t>
            </a:r>
          </a:p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182" y="2438400"/>
            <a:ext cx="6136275" cy="304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2395855" y="533400"/>
            <a:ext cx="6788256" cy="2133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D:\image\image_465_784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250" y="2438400"/>
            <a:ext cx="6705987" cy="3124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990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3681536" y="2158425"/>
            <a:ext cx="4540523" cy="3352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83766" y="3581401"/>
            <a:ext cx="2495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কাগজ শিল্প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84111" y="5511226"/>
            <a:ext cx="2495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সার শিল্প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83766" y="2463226"/>
            <a:ext cx="2495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পোশাক শিল্প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93944" y="914401"/>
            <a:ext cx="2495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বস্ত্র শিল্প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8791" y="939226"/>
            <a:ext cx="2495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চা শিল্প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9482" y="2310826"/>
            <a:ext cx="2495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চিনি শিল্প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827" y="3581401"/>
            <a:ext cx="2495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চামড়া শিল্প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771" y="5435026"/>
            <a:ext cx="2495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ঔষধ শিল্প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41755" y="6172200"/>
            <a:ext cx="2495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সিমেন্ট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15512" y="253425"/>
            <a:ext cx="1872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পাট শিল্প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>
            <a:stCxn id="11" idx="0"/>
            <a:endCxn id="21" idx="2"/>
          </p:cNvCxnSpPr>
          <p:nvPr/>
        </p:nvCxnSpPr>
        <p:spPr>
          <a:xfrm flipV="1">
            <a:off x="5951798" y="838200"/>
            <a:ext cx="0" cy="1320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5"/>
          </p:cNvCxnSpPr>
          <p:nvPr/>
        </p:nvCxnSpPr>
        <p:spPr>
          <a:xfrm>
            <a:off x="7557115" y="5020220"/>
            <a:ext cx="1626996" cy="7071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3"/>
          </p:cNvCxnSpPr>
          <p:nvPr/>
        </p:nvCxnSpPr>
        <p:spPr>
          <a:xfrm flipH="1">
            <a:off x="2196200" y="5020220"/>
            <a:ext cx="2150280" cy="7071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4"/>
            <a:endCxn id="20" idx="0"/>
          </p:cNvCxnSpPr>
          <p:nvPr/>
        </p:nvCxnSpPr>
        <p:spPr>
          <a:xfrm>
            <a:off x="5951798" y="5511225"/>
            <a:ext cx="237798" cy="660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6"/>
          </p:cNvCxnSpPr>
          <p:nvPr/>
        </p:nvCxnSpPr>
        <p:spPr>
          <a:xfrm>
            <a:off x="8222059" y="3834825"/>
            <a:ext cx="116170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7"/>
            <a:endCxn id="11" idx="7"/>
          </p:cNvCxnSpPr>
          <p:nvPr/>
        </p:nvCxnSpPr>
        <p:spPr>
          <a:xfrm>
            <a:off x="7557115" y="264943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2"/>
          </p:cNvCxnSpPr>
          <p:nvPr/>
        </p:nvCxnSpPr>
        <p:spPr>
          <a:xfrm flipH="1">
            <a:off x="2296028" y="3834825"/>
            <a:ext cx="13855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888083" y="1385303"/>
            <a:ext cx="2205861" cy="9255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4" idx="1"/>
          </p:cNvCxnSpPr>
          <p:nvPr/>
        </p:nvCxnSpPr>
        <p:spPr>
          <a:xfrm flipV="1">
            <a:off x="7986183" y="2755614"/>
            <a:ext cx="1397582" cy="292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2196200" y="1385302"/>
            <a:ext cx="2545596" cy="10779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2196201" y="2649432"/>
            <a:ext cx="1796891" cy="3985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-Point Star 32"/>
          <p:cNvSpPr/>
          <p:nvPr/>
        </p:nvSpPr>
        <p:spPr>
          <a:xfrm>
            <a:off x="3681536" y="2158425"/>
            <a:ext cx="4540523" cy="3352800"/>
          </a:xfrm>
          <a:prstGeom prst="star32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 নজরে 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81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9037" y="3581400"/>
            <a:ext cx="9783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q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দেশের প্রধান ৫ টি শিল্প খাতের নাম লিখ।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32-Point Star 2"/>
          <p:cNvSpPr/>
          <p:nvPr/>
        </p:nvSpPr>
        <p:spPr>
          <a:xfrm>
            <a:off x="2789237" y="457200"/>
            <a:ext cx="5791200" cy="1219200"/>
          </a:xfrm>
          <a:prstGeom prst="star32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17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7" y="2078405"/>
            <a:ext cx="3733800" cy="2417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D:\image\image_465_784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7" y="2057401"/>
            <a:ext cx="3716265" cy="25185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79437" y="5267980"/>
            <a:ext cx="2894991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বৃহৎশিল্প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9437" y="5292298"/>
            <a:ext cx="3493955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মাঝারি শিল্প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21552" y="5267980"/>
            <a:ext cx="253271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ক্ষুদ্র শিল্প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801" y="2034447"/>
            <a:ext cx="3505200" cy="2505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32-Point Star 7"/>
          <p:cNvSpPr/>
          <p:nvPr/>
        </p:nvSpPr>
        <p:spPr>
          <a:xfrm>
            <a:off x="2789237" y="457200"/>
            <a:ext cx="5791200" cy="1219200"/>
          </a:xfrm>
          <a:prstGeom prst="star32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দেশের শিল্পের প্রকার  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47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78" y="2895600"/>
            <a:ext cx="3581459" cy="2390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7" y="2924176"/>
            <a:ext cx="37338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531" y="2895600"/>
            <a:ext cx="3671706" cy="2390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00682" y="685800"/>
            <a:ext cx="3493955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</a:t>
            </a:r>
            <a:r>
              <a:rPr lang="bn-BD" sz="32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হৎ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32-Point Star 5"/>
          <p:cNvSpPr/>
          <p:nvPr/>
        </p:nvSpPr>
        <p:spPr>
          <a:xfrm rot="19976913">
            <a:off x="63116" y="1038521"/>
            <a:ext cx="4525213" cy="1219200"/>
          </a:xfrm>
          <a:prstGeom prst="star32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প্রকার শিল্প 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5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9759" y="5410200"/>
            <a:ext cx="3493955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মাঝারি শিল্প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322637" y="2895600"/>
            <a:ext cx="46482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hlinkClick r:id="rId2"/>
              </a:rPr>
              <a:t>https://www.youtube.com/watch?v=XKhQCbt6qPk</a:t>
            </a:r>
            <a:endParaRPr lang="en-US"/>
          </a:p>
        </p:txBody>
      </p:sp>
      <p:sp>
        <p:nvSpPr>
          <p:cNvPr id="4" name="32-Point Star 3"/>
          <p:cNvSpPr/>
          <p:nvPr/>
        </p:nvSpPr>
        <p:spPr>
          <a:xfrm rot="19976913">
            <a:off x="63116" y="1038521"/>
            <a:ext cx="4525213" cy="1219200"/>
          </a:xfrm>
          <a:prstGeom prst="star32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প্রকার শিল্প 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27437" y="685800"/>
            <a:ext cx="4572000" cy="9623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ভিডিও দেখি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83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" y="3047999"/>
            <a:ext cx="3352800" cy="25277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7" y="3048000"/>
            <a:ext cx="3657600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7" y="3048000"/>
            <a:ext cx="3352800" cy="24882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6119" y="914400"/>
            <a:ext cx="2532718" cy="5847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ক্ষুদ্র শিল্প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32-Point Star 5"/>
          <p:cNvSpPr/>
          <p:nvPr/>
        </p:nvSpPr>
        <p:spPr>
          <a:xfrm rot="19976913">
            <a:off x="63116" y="1038521"/>
            <a:ext cx="4525213" cy="1219200"/>
          </a:xfrm>
          <a:prstGeom prst="star32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প্রকার শিল্প 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29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" y="3263611"/>
            <a:ext cx="3429000" cy="24816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570" y="3263611"/>
            <a:ext cx="3593667" cy="24816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7" y="3263611"/>
            <a:ext cx="3581400" cy="24513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32-Point Star 4"/>
          <p:cNvSpPr/>
          <p:nvPr/>
        </p:nvSpPr>
        <p:spPr>
          <a:xfrm rot="19976913">
            <a:off x="63116" y="1038521"/>
            <a:ext cx="4525213" cy="1219200"/>
          </a:xfrm>
          <a:prstGeom prst="star32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প্রকার শিল্প 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6119" y="914400"/>
            <a:ext cx="2532718" cy="5847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ক্ষুদ্র শিল্প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93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1"/>
          <p:cNvSpPr/>
          <p:nvPr/>
        </p:nvSpPr>
        <p:spPr>
          <a:xfrm>
            <a:off x="2789237" y="762000"/>
            <a:ext cx="5791200" cy="1219200"/>
          </a:xfrm>
          <a:prstGeom prst="star32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2147" y="3318218"/>
            <a:ext cx="502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3200" b="1">
                <a:latin typeface="NikoshBAN" pitchFamily="2" charset="0"/>
                <a:cs typeface="NikoshBAN" pitchFamily="2" charset="0"/>
              </a:rPr>
              <a:t>৩টি ক্ষুদ্র শিল্পের নাম খাতায়  লিখ। 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b="1">
                <a:latin typeface="NikoshBAN" pitchFamily="2" charset="0"/>
                <a:cs typeface="NikoshBAN" pitchFamily="2" charset="0"/>
              </a:rPr>
              <a:t>৩টি বৃহৎ শিল্পের নাম খাতায় লিখ। 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73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7292" y="3274874"/>
            <a:ext cx="7301345" cy="1754326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দেশের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 শিল্পখাত কয়টি?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বাংলাদেশে কত প্রকার শিল্প আছে এবং সেগুলো কী কী?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দেশে সর্বপ্রথম কোন শিল্পের যাত্রা শুরু হয় এবং কত সালে?</a:t>
            </a:r>
          </a:p>
          <a:p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32-Point Star 2"/>
          <p:cNvSpPr/>
          <p:nvPr/>
        </p:nvSpPr>
        <p:spPr>
          <a:xfrm>
            <a:off x="2789237" y="762000"/>
            <a:ext cx="5791200" cy="1219200"/>
          </a:xfrm>
          <a:prstGeom prst="star32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80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3837" y="3342382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প্রধান প্রধান শিল্পখাত গুলোর </a:t>
            </a:r>
            <a:r>
              <a:rPr lang="bn-BD" sz="3200" b="1">
                <a:latin typeface="NikoshBAN" pitchFamily="2" charset="0"/>
                <a:cs typeface="NikoshBAN" pitchFamily="2" charset="0"/>
              </a:rPr>
              <a:t>একটি </a:t>
            </a:r>
          </a:p>
          <a:p>
            <a:pPr algn="ctr"/>
            <a:r>
              <a:rPr lang="bn-BD" sz="3200" b="1">
                <a:latin typeface="NikoshBAN" pitchFamily="2" charset="0"/>
                <a:cs typeface="NikoshBAN" pitchFamily="2" charset="0"/>
              </a:rPr>
              <a:t>তালিকা তৈরী করে নিয়ে আসবে 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32-Point Star 2"/>
          <p:cNvSpPr/>
          <p:nvPr/>
        </p:nvSpPr>
        <p:spPr>
          <a:xfrm>
            <a:off x="2789237" y="762000"/>
            <a:ext cx="5791200" cy="1219200"/>
          </a:xfrm>
          <a:prstGeom prst="star32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15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039670" y="762000"/>
            <a:ext cx="4007367" cy="685800"/>
          </a:xfrm>
          <a:prstGeom prst="rect">
            <a:avLst/>
          </a:prstGeom>
          <a:noFill/>
          <a:ln w="38100"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987263" y="2112818"/>
            <a:ext cx="3926174" cy="367838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মাওঃ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শাহীন আলম</a:t>
            </a:r>
          </a:p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পদবী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নূতন বাজার দাখিল মাদরাসা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ইন্ডেক্স নং-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2097881</a:t>
            </a:r>
            <a:endParaRPr lang="bn-BD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ছাতক-সুনামগঞ্জ</a:t>
            </a:r>
          </a:p>
          <a:p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০১৭১৮৩৪৯০০৮</a:t>
            </a:r>
            <a:endParaRPr lang="bn-BD" sz="1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1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1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1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shahinrampuri@gmail.com</a:t>
            </a:r>
            <a:endParaRPr lang="bn-BD" sz="1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36892" y="2133600"/>
            <a:ext cx="3762745" cy="367838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১২তম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অধ্যায় </a:t>
            </a:r>
          </a:p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৮ম </a:t>
            </a:r>
            <a:endParaRPr lang="bn-BD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</a:p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তারিখঃ২</a:t>
            </a:r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01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21</a:t>
            </a:r>
            <a:endParaRPr lang="bn-BD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09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Point Star 1"/>
          <p:cNvSpPr/>
          <p:nvPr/>
        </p:nvSpPr>
        <p:spPr>
          <a:xfrm>
            <a:off x="4196008" y="685800"/>
            <a:ext cx="3423074" cy="1447800"/>
          </a:xfrm>
          <a:prstGeom prst="star16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36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37" y="3352800"/>
            <a:ext cx="6236616" cy="2390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87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922837" y="914400"/>
            <a:ext cx="1980591" cy="83820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 প্রস্তুতি 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41437" y="2667000"/>
            <a:ext cx="5590328" cy="1143000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দেশের প্রধান অর্থকরী ফসলের নাম </a:t>
            </a:r>
            <a:r>
              <a:rPr lang="en-US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41437" y="4152900"/>
            <a:ext cx="5590328" cy="1104900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বর্তমানে দে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কতটি পাট কল রয়েছে?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428037" y="2667000"/>
            <a:ext cx="1980591" cy="83820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পাট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428037" y="4191000"/>
            <a:ext cx="1980591" cy="83820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76টি </a:t>
            </a:r>
          </a:p>
        </p:txBody>
      </p:sp>
    </p:spTree>
    <p:extLst>
      <p:ext uri="{BB962C8B-B14F-4D97-AF65-F5344CB8AC3E}">
        <p14:creationId xmlns:p14="http://schemas.microsoft.com/office/powerpoint/2010/main" val="428220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96" y="1977592"/>
            <a:ext cx="3403541" cy="27497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33" y="1977592"/>
            <a:ext cx="3714759" cy="27497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01014" y="5090705"/>
            <a:ext cx="2151117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চিনি কল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37" y="1984104"/>
            <a:ext cx="3667475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719065" y="5181599"/>
            <a:ext cx="236999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কাগজ কল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5637" y="5179971"/>
            <a:ext cx="236999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কাগজ কল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0943" y="590272"/>
            <a:ext cx="4332294" cy="646331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 দেখ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59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1"/>
          <p:cNvSpPr/>
          <p:nvPr/>
        </p:nvSpPr>
        <p:spPr>
          <a:xfrm>
            <a:off x="2636837" y="533400"/>
            <a:ext cx="6553200" cy="1676400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36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4114800"/>
            <a:ext cx="5881687" cy="2133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2560637" y="2410691"/>
            <a:ext cx="6477000" cy="1143000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প্রধান প্রধান শিল্প 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85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8618" y="2895600"/>
            <a:ext cx="1018238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বাংলাদেশের প্রধান প্রধান শিল্পখাত কতটি </a:t>
            </a:r>
            <a:r>
              <a:rPr lang="bn-BD" sz="3200" b="1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b="1">
                <a:latin typeface="NikoshBAN" pitchFamily="2" charset="0"/>
                <a:cs typeface="NikoshBAN" pitchFamily="2" charset="0"/>
              </a:rPr>
              <a:t>কী কী</a:t>
            </a:r>
            <a:r>
              <a:rPr lang="bn-BD" sz="3200" b="1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তা বর্ণনা </a:t>
            </a:r>
            <a:r>
              <a:rPr lang="bn-BD" sz="3200" b="1"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en-US" sz="3200" b="1">
                <a:latin typeface="NikoshBAN" pitchFamily="2" charset="0"/>
                <a:cs typeface="NikoshBAN" pitchFamily="2" charset="0"/>
              </a:rPr>
              <a:t>;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বাংলাদেশের শিল্পখাতের প্রকারভেদ ব্যাখ্যা করতে </a:t>
            </a:r>
            <a:r>
              <a:rPr lang="bn-BD" sz="3200" b="1">
                <a:latin typeface="NikoshBAN" pitchFamily="2" charset="0"/>
                <a:cs typeface="NikoshBAN" pitchFamily="2" charset="0"/>
              </a:rPr>
              <a:t>পারবে।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32-Point Star 3"/>
          <p:cNvSpPr/>
          <p:nvPr/>
        </p:nvSpPr>
        <p:spPr>
          <a:xfrm>
            <a:off x="1646237" y="533400"/>
            <a:ext cx="8610600" cy="1676400"/>
          </a:xfrm>
          <a:prstGeom prst="star32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 </a:t>
            </a:r>
            <a:endParaRPr lang="en-US" sz="36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70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" y="2164884"/>
            <a:ext cx="3639874" cy="24833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7" y="2178739"/>
            <a:ext cx="3657600" cy="24665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7" y="2164884"/>
            <a:ext cx="3200689" cy="24833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41940" y="5435025"/>
            <a:ext cx="24956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বস্ত্র শিল্প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75596" y="5435024"/>
            <a:ext cx="24956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চা শিল্প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9037" y="5435025"/>
            <a:ext cx="187257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পাট শিল্প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2789237" y="457200"/>
            <a:ext cx="5791200" cy="1219200"/>
          </a:xfrm>
          <a:prstGeom prst="star32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দেশের প্রধান শিল্প 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27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82" y="2286000"/>
            <a:ext cx="3327955" cy="25803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7" y="2279073"/>
            <a:ext cx="3733800" cy="25342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7" y="2299855"/>
            <a:ext cx="3733801" cy="25007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46955" y="5181599"/>
            <a:ext cx="2495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কাগজ শিল্প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728" y="5257800"/>
            <a:ext cx="2495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পোশাক শিল্প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0153" y="5181600"/>
            <a:ext cx="2495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চিনি শিল্প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2789237" y="457200"/>
            <a:ext cx="5791200" cy="1219200"/>
          </a:xfrm>
          <a:prstGeom prst="star32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দেশের প্রধান শিল্প 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24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438400"/>
            <a:ext cx="2871787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87" y="2438400"/>
            <a:ext cx="2609850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037" y="2409824"/>
            <a:ext cx="2847975" cy="21665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51237" y="5518154"/>
            <a:ext cx="24956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সার শিল্প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85772" y="5435025"/>
            <a:ext cx="24956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চামড়া শিল্প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7155" y="5518154"/>
            <a:ext cx="24956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ঔষধ শিল্প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770" y="5518154"/>
            <a:ext cx="24956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সিমেন্টশিল্প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2" y="2438400"/>
            <a:ext cx="2905125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32-Point Star 9"/>
          <p:cNvSpPr/>
          <p:nvPr/>
        </p:nvSpPr>
        <p:spPr>
          <a:xfrm>
            <a:off x="2789237" y="457200"/>
            <a:ext cx="5791200" cy="1219200"/>
          </a:xfrm>
          <a:prstGeom prst="star32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দেশের প্রধান শিল্প 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24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278</Words>
  <Application>Microsoft Office PowerPoint</Application>
  <PresentationFormat>Custom</PresentationFormat>
  <Paragraphs>82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5</cp:revision>
  <dcterms:created xsi:type="dcterms:W3CDTF">2021-01-23T06:31:25Z</dcterms:created>
  <dcterms:modified xsi:type="dcterms:W3CDTF">2021-01-28T09:30:34Z</dcterms:modified>
</cp:coreProperties>
</file>