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1" r:id="rId5"/>
    <p:sldId id="264" r:id="rId6"/>
    <p:sldId id="270" r:id="rId7"/>
    <p:sldId id="266" r:id="rId8"/>
    <p:sldId id="267" r:id="rId9"/>
    <p:sldId id="269" r:id="rId10"/>
    <p:sldId id="275" r:id="rId11"/>
    <p:sldId id="263" r:id="rId12"/>
    <p:sldId id="268" r:id="rId13"/>
    <p:sldId id="260" r:id="rId14"/>
    <p:sldId id="265" r:id="rId15"/>
    <p:sldId id="261" r:id="rId16"/>
    <p:sldId id="277" r:id="rId17"/>
    <p:sldId id="276" r:id="rId18"/>
    <p:sldId id="278" r:id="rId19"/>
    <p:sldId id="274" r:id="rId20"/>
    <p:sldId id="273" r:id="rId21"/>
    <p:sldId id="272" r:id="rId22"/>
    <p:sldId id="258" r:id="rId23"/>
    <p:sldId id="2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3142D-0641-4BEF-8737-E54770597BB4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8D158C5-6209-4B79-A1F6-981A5E5794D1}">
      <dgm:prSet phldrT="[Text]" custT="1"/>
      <dgm:spPr/>
      <dgm:t>
        <a:bodyPr/>
        <a:lstStyle/>
        <a:p>
          <a:r>
            <a:rPr lang="bn-BD" sz="2000" b="1" dirty="0" smtClean="0"/>
            <a:t>হযরত উমর (রাঃ)</a:t>
          </a:r>
          <a:endParaRPr lang="en-GB" sz="1800" b="1" dirty="0"/>
        </a:p>
      </dgm:t>
    </dgm:pt>
    <dgm:pt modelId="{FB9F6363-44C2-4C89-AA37-A4FA6DE43E89}" type="parTrans" cxnId="{B2F5B201-D1CB-417D-918F-1D25BD4F4879}">
      <dgm:prSet/>
      <dgm:spPr/>
      <dgm:t>
        <a:bodyPr/>
        <a:lstStyle/>
        <a:p>
          <a:endParaRPr lang="en-GB"/>
        </a:p>
      </dgm:t>
    </dgm:pt>
    <dgm:pt modelId="{5C9C68A8-92A1-4DEC-AE3B-FF3B8084CF6E}" type="sibTrans" cxnId="{B2F5B201-D1CB-417D-918F-1D25BD4F4879}">
      <dgm:prSet/>
      <dgm:spPr/>
      <dgm:t>
        <a:bodyPr/>
        <a:lstStyle/>
        <a:p>
          <a:endParaRPr lang="en-GB"/>
        </a:p>
      </dgm:t>
    </dgm:pt>
    <dgm:pt modelId="{E79AB792-8F0C-4EC5-B090-F08152326955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৫৮৩খ্রিঃ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F0BDD9-AA82-4834-8637-2C3B524F13E1}" type="parTrans" cxnId="{206E7520-5F8D-4455-B025-CC666ED236F4}">
      <dgm:prSet/>
      <dgm:spPr/>
      <dgm:t>
        <a:bodyPr/>
        <a:lstStyle/>
        <a:p>
          <a:endParaRPr lang="en-GB"/>
        </a:p>
      </dgm:t>
    </dgm:pt>
    <dgm:pt modelId="{6F390B66-3772-4D71-B738-5EB13B675F70}" type="sibTrans" cxnId="{206E7520-5F8D-4455-B025-CC666ED236F4}">
      <dgm:prSet/>
      <dgm:spPr/>
      <dgm:t>
        <a:bodyPr/>
        <a:lstStyle/>
        <a:p>
          <a:endParaRPr lang="en-GB"/>
        </a:p>
      </dgm:t>
    </dgm:pt>
    <dgm:pt modelId="{059DA40A-31C6-4A70-9207-DFF13E477EDC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ফারূক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C30AC0-4552-4020-94E8-16365936D1DA}" type="parTrans" cxnId="{BD0D459C-8771-40AD-9600-D2A886513D44}">
      <dgm:prSet/>
      <dgm:spPr/>
      <dgm:t>
        <a:bodyPr/>
        <a:lstStyle/>
        <a:p>
          <a:endParaRPr lang="en-GB"/>
        </a:p>
      </dgm:t>
    </dgm:pt>
    <dgm:pt modelId="{8F4973C0-84C0-49F3-93D4-88084A05A407}" type="sibTrans" cxnId="{BD0D459C-8771-40AD-9600-D2A886513D44}">
      <dgm:prSet/>
      <dgm:spPr/>
      <dgm:t>
        <a:bodyPr/>
        <a:lstStyle/>
        <a:p>
          <a:endParaRPr lang="en-GB"/>
        </a:p>
      </dgm:t>
    </dgm:pt>
    <dgm:pt modelId="{54456686-7398-4E5B-9045-BC9A2B8A28B8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খিলাফত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৬৩৪খ্রিঃ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1CE43-8114-4DB5-B1EC-7F2DFF2BEF4D}" type="parTrans" cxnId="{4512A84F-2C74-4726-B458-B257462AD496}">
      <dgm:prSet/>
      <dgm:spPr/>
      <dgm:t>
        <a:bodyPr/>
        <a:lstStyle/>
        <a:p>
          <a:endParaRPr lang="en-GB"/>
        </a:p>
      </dgm:t>
    </dgm:pt>
    <dgm:pt modelId="{B71D71C1-B0CB-40BC-9243-A2E717020246}" type="sibTrans" cxnId="{4512A84F-2C74-4726-B458-B257462AD496}">
      <dgm:prSet/>
      <dgm:spPr/>
      <dgm:t>
        <a:bodyPr/>
        <a:lstStyle/>
        <a:p>
          <a:endParaRPr lang="en-GB"/>
        </a:p>
      </dgm:t>
    </dgm:pt>
    <dgm:pt modelId="{EAB26CFF-6CFA-46E6-9E85-3A1492E34E6E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বায়তুল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F30EBB-8066-47C8-8642-DAAD07D5FDA4}" type="parTrans" cxnId="{CAEFA218-4BF0-4820-B9C2-E52D9F132071}">
      <dgm:prSet/>
      <dgm:spPr/>
      <dgm:t>
        <a:bodyPr/>
        <a:lstStyle/>
        <a:p>
          <a:endParaRPr lang="en-GB"/>
        </a:p>
      </dgm:t>
    </dgm:pt>
    <dgm:pt modelId="{E7F9876A-FEB3-49C8-B045-C7D11845D1F3}" type="sibTrans" cxnId="{CAEFA218-4BF0-4820-B9C2-E52D9F132071}">
      <dgm:prSet/>
      <dgm:spPr/>
      <dgm:t>
        <a:bodyPr/>
        <a:lstStyle/>
        <a:p>
          <a:endParaRPr lang="en-GB"/>
        </a:p>
      </dgm:t>
    </dgm:pt>
    <dgm:pt modelId="{546F81DF-64F6-4A55-B63B-C8C2E36C98B0}">
      <dgm:prSet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বংশ কুরাইশ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40257-174E-42FA-9C78-846B3CC9D6FC}" type="parTrans" cxnId="{EDE7C4A6-8DF3-4B2F-BBD3-B068E2B14447}">
      <dgm:prSet/>
      <dgm:spPr/>
      <dgm:t>
        <a:bodyPr/>
        <a:lstStyle/>
        <a:p>
          <a:endParaRPr lang="en-GB"/>
        </a:p>
      </dgm:t>
    </dgm:pt>
    <dgm:pt modelId="{79D22619-0C94-4035-992B-48C3A11F0351}" type="sibTrans" cxnId="{EDE7C4A6-8DF3-4B2F-BBD3-B068E2B14447}">
      <dgm:prSet/>
      <dgm:spPr/>
      <dgm:t>
        <a:bodyPr/>
        <a:lstStyle/>
        <a:p>
          <a:endParaRPr lang="en-GB"/>
        </a:p>
      </dgm:t>
    </dgm:pt>
    <dgm:pt modelId="{B842CC11-D59F-4C20-8BA8-5FF483B2F63F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আরব জাতীয়তাবাদ প্রতিষ্ঠা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A85D2D-B460-428E-9692-4C5BD9B7E546}" type="parTrans" cxnId="{A77F4CAB-54CB-450F-A1A0-EB62966A9B1A}">
      <dgm:prSet/>
      <dgm:spPr/>
      <dgm:t>
        <a:bodyPr/>
        <a:lstStyle/>
        <a:p>
          <a:endParaRPr lang="en-GB"/>
        </a:p>
      </dgm:t>
    </dgm:pt>
    <dgm:pt modelId="{7688EAA7-02ED-4F53-AAE1-DAB224DD4515}" type="sibTrans" cxnId="{A77F4CAB-54CB-450F-A1A0-EB62966A9B1A}">
      <dgm:prSet/>
      <dgm:spPr/>
      <dgm:t>
        <a:bodyPr/>
        <a:lstStyle/>
        <a:p>
          <a:endParaRPr lang="en-GB"/>
        </a:p>
      </dgm:t>
    </dgm:pt>
    <dgm:pt modelId="{D2F4A3E2-E5DD-4DCB-8350-3842D5D61CF8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শুমারির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প্রচলন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ED2013-4386-45D8-849E-2770E6B75BD2}" type="parTrans" cxnId="{660E9468-26CD-4071-B910-D43A36DFB597}">
      <dgm:prSet/>
      <dgm:spPr/>
      <dgm:t>
        <a:bodyPr/>
        <a:lstStyle/>
        <a:p>
          <a:endParaRPr lang="en-GB"/>
        </a:p>
      </dgm:t>
    </dgm:pt>
    <dgm:pt modelId="{41DFD083-7AED-4141-92ED-C3A5DC5F8062}" type="sibTrans" cxnId="{660E9468-26CD-4071-B910-D43A36DFB597}">
      <dgm:prSet/>
      <dgm:spPr/>
      <dgm:t>
        <a:bodyPr/>
        <a:lstStyle/>
        <a:p>
          <a:endParaRPr lang="en-GB"/>
        </a:p>
      </dgm:t>
    </dgm:pt>
    <dgm:pt modelId="{8F110C41-3D7F-4911-8BC6-BEE55FB64183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মজলিশ-উশ-শুরা প্রতিষ্ঠা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D3953B-BCDE-4FAF-AF8B-1028E7E872AA}" type="parTrans" cxnId="{73211522-E34E-4E63-8E23-49B4F64C5A87}">
      <dgm:prSet/>
      <dgm:spPr/>
      <dgm:t>
        <a:bodyPr/>
        <a:lstStyle/>
        <a:p>
          <a:endParaRPr lang="en-GB"/>
        </a:p>
      </dgm:t>
    </dgm:pt>
    <dgm:pt modelId="{5E4217A5-61DC-4B38-BF60-0A3F0A6E7202}" type="sibTrans" cxnId="{73211522-E34E-4E63-8E23-49B4F64C5A87}">
      <dgm:prSet/>
      <dgm:spPr/>
      <dgm:t>
        <a:bodyPr/>
        <a:lstStyle/>
        <a:p>
          <a:endParaRPr lang="en-GB"/>
        </a:p>
      </dgm:t>
    </dgm:pt>
    <dgm:pt modelId="{9DC9170A-8A79-44FD-B2F1-49B9DA6B75CB}" type="pres">
      <dgm:prSet presAssocID="{4DB3142D-0641-4BEF-8737-E54770597B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D78B88-79A4-4561-A20C-FF5EF75BDBFA}" type="pres">
      <dgm:prSet presAssocID="{E8D158C5-6209-4B79-A1F6-981A5E5794D1}" presName="centerShape" presStyleLbl="node0" presStyleIdx="0" presStyleCnt="1" custScaleX="97544" custScaleY="96668"/>
      <dgm:spPr/>
      <dgm:t>
        <a:bodyPr/>
        <a:lstStyle/>
        <a:p>
          <a:endParaRPr lang="en-GB"/>
        </a:p>
      </dgm:t>
    </dgm:pt>
    <dgm:pt modelId="{399C8B30-63AB-4C9D-81DC-33E5B273CABD}" type="pres">
      <dgm:prSet presAssocID="{53F0BDD9-AA82-4834-8637-2C3B524F13E1}" presName="Name9" presStyleLbl="parChTrans1D2" presStyleIdx="0" presStyleCnt="8"/>
      <dgm:spPr/>
      <dgm:t>
        <a:bodyPr/>
        <a:lstStyle/>
        <a:p>
          <a:endParaRPr lang="en-GB"/>
        </a:p>
      </dgm:t>
    </dgm:pt>
    <dgm:pt modelId="{DB70E790-EE8A-464C-A9FC-DC81C5B2A38E}" type="pres">
      <dgm:prSet presAssocID="{53F0BDD9-AA82-4834-8637-2C3B524F13E1}" presName="connTx" presStyleLbl="parChTrans1D2" presStyleIdx="0" presStyleCnt="8"/>
      <dgm:spPr/>
      <dgm:t>
        <a:bodyPr/>
        <a:lstStyle/>
        <a:p>
          <a:endParaRPr lang="en-GB"/>
        </a:p>
      </dgm:t>
    </dgm:pt>
    <dgm:pt modelId="{678D47E6-711F-4AEA-B0DB-5C4260237C53}" type="pres">
      <dgm:prSet presAssocID="{E79AB792-8F0C-4EC5-B090-F08152326955}" presName="node" presStyleLbl="node1" presStyleIdx="0" presStyleCnt="8" custScaleX="104157" custScaleY="1019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2CC1A-1C22-493D-A494-D8F65DC2EB01}" type="pres">
      <dgm:prSet presAssocID="{71740257-174E-42FA-9C78-846B3CC9D6FC}" presName="Name9" presStyleLbl="parChTrans1D2" presStyleIdx="1" presStyleCnt="8"/>
      <dgm:spPr/>
      <dgm:t>
        <a:bodyPr/>
        <a:lstStyle/>
        <a:p>
          <a:endParaRPr lang="en-GB"/>
        </a:p>
      </dgm:t>
    </dgm:pt>
    <dgm:pt modelId="{87366C54-346E-4CC8-8960-5788207FBB7E}" type="pres">
      <dgm:prSet presAssocID="{71740257-174E-42FA-9C78-846B3CC9D6FC}" presName="connTx" presStyleLbl="parChTrans1D2" presStyleIdx="1" presStyleCnt="8"/>
      <dgm:spPr/>
      <dgm:t>
        <a:bodyPr/>
        <a:lstStyle/>
        <a:p>
          <a:endParaRPr lang="en-GB"/>
        </a:p>
      </dgm:t>
    </dgm:pt>
    <dgm:pt modelId="{74470F02-F9BC-41ED-859A-64FFFF3A9030}" type="pres">
      <dgm:prSet presAssocID="{546F81DF-64F6-4A55-B63B-C8C2E36C98B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B7CC22-D5F2-4C99-B204-74B62DC98290}" type="pres">
      <dgm:prSet presAssocID="{DFC30AC0-4552-4020-94E8-16365936D1DA}" presName="Name9" presStyleLbl="parChTrans1D2" presStyleIdx="2" presStyleCnt="8"/>
      <dgm:spPr/>
      <dgm:t>
        <a:bodyPr/>
        <a:lstStyle/>
        <a:p>
          <a:endParaRPr lang="en-GB"/>
        </a:p>
      </dgm:t>
    </dgm:pt>
    <dgm:pt modelId="{D0A5F78C-2A26-43AC-9C4C-D88AA53EB254}" type="pres">
      <dgm:prSet presAssocID="{DFC30AC0-4552-4020-94E8-16365936D1DA}" presName="connTx" presStyleLbl="parChTrans1D2" presStyleIdx="2" presStyleCnt="8"/>
      <dgm:spPr/>
      <dgm:t>
        <a:bodyPr/>
        <a:lstStyle/>
        <a:p>
          <a:endParaRPr lang="en-GB"/>
        </a:p>
      </dgm:t>
    </dgm:pt>
    <dgm:pt modelId="{A6549E47-16C1-4C22-AFEE-EE41D9C1967F}" type="pres">
      <dgm:prSet presAssocID="{059DA40A-31C6-4A70-9207-DFF13E477ED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DFC51-2FA5-42F6-BB06-D1B8DD2D60ED}" type="pres">
      <dgm:prSet presAssocID="{3FC1CE43-8114-4DB5-B1EC-7F2DFF2BEF4D}" presName="Name9" presStyleLbl="parChTrans1D2" presStyleIdx="3" presStyleCnt="8"/>
      <dgm:spPr/>
      <dgm:t>
        <a:bodyPr/>
        <a:lstStyle/>
        <a:p>
          <a:endParaRPr lang="en-GB"/>
        </a:p>
      </dgm:t>
    </dgm:pt>
    <dgm:pt modelId="{DBC8C826-11E1-4B75-A0C4-D712F6786E3E}" type="pres">
      <dgm:prSet presAssocID="{3FC1CE43-8114-4DB5-B1EC-7F2DFF2BEF4D}" presName="connTx" presStyleLbl="parChTrans1D2" presStyleIdx="3" presStyleCnt="8"/>
      <dgm:spPr/>
      <dgm:t>
        <a:bodyPr/>
        <a:lstStyle/>
        <a:p>
          <a:endParaRPr lang="en-GB"/>
        </a:p>
      </dgm:t>
    </dgm:pt>
    <dgm:pt modelId="{222E21BE-11DC-4180-8095-4E182B201701}" type="pres">
      <dgm:prSet presAssocID="{54456686-7398-4E5B-9045-BC9A2B8A28B8}" presName="node" presStyleLbl="node1" presStyleIdx="3" presStyleCnt="8" custScaleX="98810" custScaleY="997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96F346-161D-44F4-B41D-18EBD5B1C021}" type="pres">
      <dgm:prSet presAssocID="{2DD3953B-BCDE-4FAF-AF8B-1028E7E872AA}" presName="Name9" presStyleLbl="parChTrans1D2" presStyleIdx="4" presStyleCnt="8"/>
      <dgm:spPr/>
      <dgm:t>
        <a:bodyPr/>
        <a:lstStyle/>
        <a:p>
          <a:endParaRPr lang="en-GB"/>
        </a:p>
      </dgm:t>
    </dgm:pt>
    <dgm:pt modelId="{6C164C2C-FD52-43A8-8A8F-F63748149C3E}" type="pres">
      <dgm:prSet presAssocID="{2DD3953B-BCDE-4FAF-AF8B-1028E7E872AA}" presName="connTx" presStyleLbl="parChTrans1D2" presStyleIdx="4" presStyleCnt="8"/>
      <dgm:spPr/>
      <dgm:t>
        <a:bodyPr/>
        <a:lstStyle/>
        <a:p>
          <a:endParaRPr lang="en-GB"/>
        </a:p>
      </dgm:t>
    </dgm:pt>
    <dgm:pt modelId="{36636091-00C7-4A5B-AF6C-38CDA3D8AFCF}" type="pres">
      <dgm:prSet presAssocID="{8F110C41-3D7F-4911-8BC6-BEE55FB6418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ED2C91-E4A3-4542-8ED3-39D3D70DEBF9}" type="pres">
      <dgm:prSet presAssocID="{A0F30EBB-8066-47C8-8642-DAAD07D5FDA4}" presName="Name9" presStyleLbl="parChTrans1D2" presStyleIdx="5" presStyleCnt="8"/>
      <dgm:spPr/>
      <dgm:t>
        <a:bodyPr/>
        <a:lstStyle/>
        <a:p>
          <a:endParaRPr lang="en-GB"/>
        </a:p>
      </dgm:t>
    </dgm:pt>
    <dgm:pt modelId="{DA113FE7-1CAC-4676-BBA5-E277E028BEB1}" type="pres">
      <dgm:prSet presAssocID="{A0F30EBB-8066-47C8-8642-DAAD07D5FDA4}" presName="connTx" presStyleLbl="parChTrans1D2" presStyleIdx="5" presStyleCnt="8"/>
      <dgm:spPr/>
      <dgm:t>
        <a:bodyPr/>
        <a:lstStyle/>
        <a:p>
          <a:endParaRPr lang="en-GB"/>
        </a:p>
      </dgm:t>
    </dgm:pt>
    <dgm:pt modelId="{F5CF793B-FAC5-4A35-95D8-6E54E8F2D01A}" type="pres">
      <dgm:prSet presAssocID="{EAB26CFF-6CFA-46E6-9E85-3A1492E34E6E}" presName="node" presStyleLbl="node1" presStyleIdx="5" presStyleCnt="8" custScaleX="100610" custScaleY="1013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9AE4B-A52B-41C2-A85F-14CB252CB63C}" type="pres">
      <dgm:prSet presAssocID="{B8ED2013-4386-45D8-849E-2770E6B75BD2}" presName="Name9" presStyleLbl="parChTrans1D2" presStyleIdx="6" presStyleCnt="8"/>
      <dgm:spPr/>
      <dgm:t>
        <a:bodyPr/>
        <a:lstStyle/>
        <a:p>
          <a:endParaRPr lang="en-GB"/>
        </a:p>
      </dgm:t>
    </dgm:pt>
    <dgm:pt modelId="{1CFCA295-CC70-4673-B9F1-7EFEDB14E173}" type="pres">
      <dgm:prSet presAssocID="{B8ED2013-4386-45D8-849E-2770E6B75BD2}" presName="connTx" presStyleLbl="parChTrans1D2" presStyleIdx="6" presStyleCnt="8"/>
      <dgm:spPr/>
      <dgm:t>
        <a:bodyPr/>
        <a:lstStyle/>
        <a:p>
          <a:endParaRPr lang="en-GB"/>
        </a:p>
      </dgm:t>
    </dgm:pt>
    <dgm:pt modelId="{E4BD0685-FB2B-4703-BFCC-1A984F7A175D}" type="pres">
      <dgm:prSet presAssocID="{D2F4A3E2-E5DD-4DCB-8350-3842D5D61CF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F69385-412D-4083-8ECC-80DD092EAB03}" type="pres">
      <dgm:prSet presAssocID="{70A85D2D-B460-428E-9692-4C5BD9B7E546}" presName="Name9" presStyleLbl="parChTrans1D2" presStyleIdx="7" presStyleCnt="8"/>
      <dgm:spPr/>
      <dgm:t>
        <a:bodyPr/>
        <a:lstStyle/>
        <a:p>
          <a:endParaRPr lang="en-GB"/>
        </a:p>
      </dgm:t>
    </dgm:pt>
    <dgm:pt modelId="{E9E3130F-97FC-4888-84B7-CC144F5FF707}" type="pres">
      <dgm:prSet presAssocID="{70A85D2D-B460-428E-9692-4C5BD9B7E546}" presName="connTx" presStyleLbl="parChTrans1D2" presStyleIdx="7" presStyleCnt="8"/>
      <dgm:spPr/>
      <dgm:t>
        <a:bodyPr/>
        <a:lstStyle/>
        <a:p>
          <a:endParaRPr lang="en-GB"/>
        </a:p>
      </dgm:t>
    </dgm:pt>
    <dgm:pt modelId="{5FE03619-F4CD-4C25-8679-D8734C814105}" type="pres">
      <dgm:prSet presAssocID="{B842CC11-D59F-4C20-8BA8-5FF483B2F63F}" presName="node" presStyleLbl="node1" presStyleIdx="7" presStyleCnt="8" custScaleX="97656" custScaleY="986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5926C7-B98C-48ED-B2AD-AECEFFDDA1B6}" type="presOf" srcId="{D2F4A3E2-E5DD-4DCB-8350-3842D5D61CF8}" destId="{E4BD0685-FB2B-4703-BFCC-1A984F7A175D}" srcOrd="0" destOrd="0" presId="urn:microsoft.com/office/officeart/2005/8/layout/radial1"/>
    <dgm:cxn modelId="{660E9468-26CD-4071-B910-D43A36DFB597}" srcId="{E8D158C5-6209-4B79-A1F6-981A5E5794D1}" destId="{D2F4A3E2-E5DD-4DCB-8350-3842D5D61CF8}" srcOrd="6" destOrd="0" parTransId="{B8ED2013-4386-45D8-849E-2770E6B75BD2}" sibTransId="{41DFD083-7AED-4141-92ED-C3A5DC5F8062}"/>
    <dgm:cxn modelId="{1E168B65-9766-467B-8EA5-AC68538E7A8F}" type="presOf" srcId="{059DA40A-31C6-4A70-9207-DFF13E477EDC}" destId="{A6549E47-16C1-4C22-AFEE-EE41D9C1967F}" srcOrd="0" destOrd="0" presId="urn:microsoft.com/office/officeart/2005/8/layout/radial1"/>
    <dgm:cxn modelId="{3BC5D0FD-E31D-4BBE-BC8E-2F052E510F9F}" type="presOf" srcId="{E79AB792-8F0C-4EC5-B090-F08152326955}" destId="{678D47E6-711F-4AEA-B0DB-5C4260237C53}" srcOrd="0" destOrd="0" presId="urn:microsoft.com/office/officeart/2005/8/layout/radial1"/>
    <dgm:cxn modelId="{732FE522-1D51-4A30-B007-9BAAC908626C}" type="presOf" srcId="{A0F30EBB-8066-47C8-8642-DAAD07D5FDA4}" destId="{70ED2C91-E4A3-4542-8ED3-39D3D70DEBF9}" srcOrd="0" destOrd="0" presId="urn:microsoft.com/office/officeart/2005/8/layout/radial1"/>
    <dgm:cxn modelId="{206E7520-5F8D-4455-B025-CC666ED236F4}" srcId="{E8D158C5-6209-4B79-A1F6-981A5E5794D1}" destId="{E79AB792-8F0C-4EC5-B090-F08152326955}" srcOrd="0" destOrd="0" parTransId="{53F0BDD9-AA82-4834-8637-2C3B524F13E1}" sibTransId="{6F390B66-3772-4D71-B738-5EB13B675F70}"/>
    <dgm:cxn modelId="{AEB92CF9-D2C4-4DDA-B67C-913740E51895}" type="presOf" srcId="{3FC1CE43-8114-4DB5-B1EC-7F2DFF2BEF4D}" destId="{F90DFC51-2FA5-42F6-BB06-D1B8DD2D60ED}" srcOrd="0" destOrd="0" presId="urn:microsoft.com/office/officeart/2005/8/layout/radial1"/>
    <dgm:cxn modelId="{F5018FA8-542E-4B30-BA7A-FF7B50A4196C}" type="presOf" srcId="{B8ED2013-4386-45D8-849E-2770E6B75BD2}" destId="{1CFCA295-CC70-4673-B9F1-7EFEDB14E173}" srcOrd="1" destOrd="0" presId="urn:microsoft.com/office/officeart/2005/8/layout/radial1"/>
    <dgm:cxn modelId="{A77F4CAB-54CB-450F-A1A0-EB62966A9B1A}" srcId="{E8D158C5-6209-4B79-A1F6-981A5E5794D1}" destId="{B842CC11-D59F-4C20-8BA8-5FF483B2F63F}" srcOrd="7" destOrd="0" parTransId="{70A85D2D-B460-428E-9692-4C5BD9B7E546}" sibTransId="{7688EAA7-02ED-4F53-AAE1-DAB224DD4515}"/>
    <dgm:cxn modelId="{258CBC10-E4B4-43A0-A4C5-FF05955B5BF2}" type="presOf" srcId="{B8ED2013-4386-45D8-849E-2770E6B75BD2}" destId="{7529AE4B-A52B-41C2-A85F-14CB252CB63C}" srcOrd="0" destOrd="0" presId="urn:microsoft.com/office/officeart/2005/8/layout/radial1"/>
    <dgm:cxn modelId="{DDB7E250-1262-44C4-8DE5-7FB121C35802}" type="presOf" srcId="{DFC30AC0-4552-4020-94E8-16365936D1DA}" destId="{A1B7CC22-D5F2-4C99-B204-74B62DC98290}" srcOrd="0" destOrd="0" presId="urn:microsoft.com/office/officeart/2005/8/layout/radial1"/>
    <dgm:cxn modelId="{C79E2410-E2C0-42CB-9BBF-295F294D4796}" type="presOf" srcId="{B842CC11-D59F-4C20-8BA8-5FF483B2F63F}" destId="{5FE03619-F4CD-4C25-8679-D8734C814105}" srcOrd="0" destOrd="0" presId="urn:microsoft.com/office/officeart/2005/8/layout/radial1"/>
    <dgm:cxn modelId="{F98F15DF-FDF6-4FD7-91B6-9AF4BF17B4EC}" type="presOf" srcId="{546F81DF-64F6-4A55-B63B-C8C2E36C98B0}" destId="{74470F02-F9BC-41ED-859A-64FFFF3A9030}" srcOrd="0" destOrd="0" presId="urn:microsoft.com/office/officeart/2005/8/layout/radial1"/>
    <dgm:cxn modelId="{4408B1A1-A792-491B-B9D4-9353AE9D6997}" type="presOf" srcId="{4DB3142D-0641-4BEF-8737-E54770597BB4}" destId="{9DC9170A-8A79-44FD-B2F1-49B9DA6B75CB}" srcOrd="0" destOrd="0" presId="urn:microsoft.com/office/officeart/2005/8/layout/radial1"/>
    <dgm:cxn modelId="{2DAAC126-2C4A-4D9C-A380-3B6462D5B9CC}" type="presOf" srcId="{71740257-174E-42FA-9C78-846B3CC9D6FC}" destId="{87366C54-346E-4CC8-8960-5788207FBB7E}" srcOrd="1" destOrd="0" presId="urn:microsoft.com/office/officeart/2005/8/layout/radial1"/>
    <dgm:cxn modelId="{84DDE7EA-119A-43CC-A842-F13963E7DC36}" type="presOf" srcId="{DFC30AC0-4552-4020-94E8-16365936D1DA}" destId="{D0A5F78C-2A26-43AC-9C4C-D88AA53EB254}" srcOrd="1" destOrd="0" presId="urn:microsoft.com/office/officeart/2005/8/layout/radial1"/>
    <dgm:cxn modelId="{EDE7C4A6-8DF3-4B2F-BBD3-B068E2B14447}" srcId="{E8D158C5-6209-4B79-A1F6-981A5E5794D1}" destId="{546F81DF-64F6-4A55-B63B-C8C2E36C98B0}" srcOrd="1" destOrd="0" parTransId="{71740257-174E-42FA-9C78-846B3CC9D6FC}" sibTransId="{79D22619-0C94-4035-992B-48C3A11F0351}"/>
    <dgm:cxn modelId="{3BF41F09-4011-4B6E-9E48-C1CA71407160}" type="presOf" srcId="{53F0BDD9-AA82-4834-8637-2C3B524F13E1}" destId="{399C8B30-63AB-4C9D-81DC-33E5B273CABD}" srcOrd="0" destOrd="0" presId="urn:microsoft.com/office/officeart/2005/8/layout/radial1"/>
    <dgm:cxn modelId="{C5314883-6ACA-42EB-9088-B7D428703D05}" type="presOf" srcId="{A0F30EBB-8066-47C8-8642-DAAD07D5FDA4}" destId="{DA113FE7-1CAC-4676-BBA5-E277E028BEB1}" srcOrd="1" destOrd="0" presId="urn:microsoft.com/office/officeart/2005/8/layout/radial1"/>
    <dgm:cxn modelId="{9D537BE4-D0DB-4BBA-BDE9-5A339777E239}" type="presOf" srcId="{2DD3953B-BCDE-4FAF-AF8B-1028E7E872AA}" destId="{6C164C2C-FD52-43A8-8A8F-F63748149C3E}" srcOrd="1" destOrd="0" presId="urn:microsoft.com/office/officeart/2005/8/layout/radial1"/>
    <dgm:cxn modelId="{0FAF8E85-BFB6-4778-A59A-C24E325AF276}" type="presOf" srcId="{EAB26CFF-6CFA-46E6-9E85-3A1492E34E6E}" destId="{F5CF793B-FAC5-4A35-95D8-6E54E8F2D01A}" srcOrd="0" destOrd="0" presId="urn:microsoft.com/office/officeart/2005/8/layout/radial1"/>
    <dgm:cxn modelId="{73211522-E34E-4E63-8E23-49B4F64C5A87}" srcId="{E8D158C5-6209-4B79-A1F6-981A5E5794D1}" destId="{8F110C41-3D7F-4911-8BC6-BEE55FB64183}" srcOrd="4" destOrd="0" parTransId="{2DD3953B-BCDE-4FAF-AF8B-1028E7E872AA}" sibTransId="{5E4217A5-61DC-4B38-BF60-0A3F0A6E7202}"/>
    <dgm:cxn modelId="{EB9B6C73-CC8F-4FC5-96CC-9ED533DEE320}" type="presOf" srcId="{71740257-174E-42FA-9C78-846B3CC9D6FC}" destId="{AB92CC1A-1C22-493D-A494-D8F65DC2EB01}" srcOrd="0" destOrd="0" presId="urn:microsoft.com/office/officeart/2005/8/layout/radial1"/>
    <dgm:cxn modelId="{79C013DB-A492-4E3A-8D1E-042B90352699}" type="presOf" srcId="{70A85D2D-B460-428E-9692-4C5BD9B7E546}" destId="{E9E3130F-97FC-4888-84B7-CC144F5FF707}" srcOrd="1" destOrd="0" presId="urn:microsoft.com/office/officeart/2005/8/layout/radial1"/>
    <dgm:cxn modelId="{6C4E9AC5-55D4-44E9-BA61-2F4D7D69AA34}" type="presOf" srcId="{70A85D2D-B460-428E-9692-4C5BD9B7E546}" destId="{D3F69385-412D-4083-8ECC-80DD092EAB03}" srcOrd="0" destOrd="0" presId="urn:microsoft.com/office/officeart/2005/8/layout/radial1"/>
    <dgm:cxn modelId="{CAEFA218-4BF0-4820-B9C2-E52D9F132071}" srcId="{E8D158C5-6209-4B79-A1F6-981A5E5794D1}" destId="{EAB26CFF-6CFA-46E6-9E85-3A1492E34E6E}" srcOrd="5" destOrd="0" parTransId="{A0F30EBB-8066-47C8-8642-DAAD07D5FDA4}" sibTransId="{E7F9876A-FEB3-49C8-B045-C7D11845D1F3}"/>
    <dgm:cxn modelId="{B2F5B201-D1CB-417D-918F-1D25BD4F4879}" srcId="{4DB3142D-0641-4BEF-8737-E54770597BB4}" destId="{E8D158C5-6209-4B79-A1F6-981A5E5794D1}" srcOrd="0" destOrd="0" parTransId="{FB9F6363-44C2-4C89-AA37-A4FA6DE43E89}" sibTransId="{5C9C68A8-92A1-4DEC-AE3B-FF3B8084CF6E}"/>
    <dgm:cxn modelId="{D6EB90C3-07BA-4905-B701-23B6635F2E9B}" type="presOf" srcId="{E8D158C5-6209-4B79-A1F6-981A5E5794D1}" destId="{00D78B88-79A4-4561-A20C-FF5EF75BDBFA}" srcOrd="0" destOrd="0" presId="urn:microsoft.com/office/officeart/2005/8/layout/radial1"/>
    <dgm:cxn modelId="{98166759-EA48-4B48-A3C1-48146F95BF4A}" type="presOf" srcId="{3FC1CE43-8114-4DB5-B1EC-7F2DFF2BEF4D}" destId="{DBC8C826-11E1-4B75-A0C4-D712F6786E3E}" srcOrd="1" destOrd="0" presId="urn:microsoft.com/office/officeart/2005/8/layout/radial1"/>
    <dgm:cxn modelId="{C747CFCA-A3A3-4FB5-9B18-4104025D3CAA}" type="presOf" srcId="{54456686-7398-4E5B-9045-BC9A2B8A28B8}" destId="{222E21BE-11DC-4180-8095-4E182B201701}" srcOrd="0" destOrd="0" presId="urn:microsoft.com/office/officeart/2005/8/layout/radial1"/>
    <dgm:cxn modelId="{4EE52D12-7D00-417A-A3A2-895360E8D40B}" type="presOf" srcId="{53F0BDD9-AA82-4834-8637-2C3B524F13E1}" destId="{DB70E790-EE8A-464C-A9FC-DC81C5B2A38E}" srcOrd="1" destOrd="0" presId="urn:microsoft.com/office/officeart/2005/8/layout/radial1"/>
    <dgm:cxn modelId="{6A6C1312-312E-4A77-921D-619B2F2F29C7}" type="presOf" srcId="{8F110C41-3D7F-4911-8BC6-BEE55FB64183}" destId="{36636091-00C7-4A5B-AF6C-38CDA3D8AFCF}" srcOrd="0" destOrd="0" presId="urn:microsoft.com/office/officeart/2005/8/layout/radial1"/>
    <dgm:cxn modelId="{BD0D459C-8771-40AD-9600-D2A886513D44}" srcId="{E8D158C5-6209-4B79-A1F6-981A5E5794D1}" destId="{059DA40A-31C6-4A70-9207-DFF13E477EDC}" srcOrd="2" destOrd="0" parTransId="{DFC30AC0-4552-4020-94E8-16365936D1DA}" sibTransId="{8F4973C0-84C0-49F3-93D4-88084A05A407}"/>
    <dgm:cxn modelId="{4785B916-12CA-408D-B85F-E129B4857696}" type="presOf" srcId="{2DD3953B-BCDE-4FAF-AF8B-1028E7E872AA}" destId="{7296F346-161D-44F4-B41D-18EBD5B1C021}" srcOrd="0" destOrd="0" presId="urn:microsoft.com/office/officeart/2005/8/layout/radial1"/>
    <dgm:cxn modelId="{4512A84F-2C74-4726-B458-B257462AD496}" srcId="{E8D158C5-6209-4B79-A1F6-981A5E5794D1}" destId="{54456686-7398-4E5B-9045-BC9A2B8A28B8}" srcOrd="3" destOrd="0" parTransId="{3FC1CE43-8114-4DB5-B1EC-7F2DFF2BEF4D}" sibTransId="{B71D71C1-B0CB-40BC-9243-A2E717020246}"/>
    <dgm:cxn modelId="{760C7A1C-72A6-4E10-8D43-F88400B2587A}" type="presParOf" srcId="{9DC9170A-8A79-44FD-B2F1-49B9DA6B75CB}" destId="{00D78B88-79A4-4561-A20C-FF5EF75BDBFA}" srcOrd="0" destOrd="0" presId="urn:microsoft.com/office/officeart/2005/8/layout/radial1"/>
    <dgm:cxn modelId="{3A42D713-7838-4DC2-B1AF-3F236EEFFF18}" type="presParOf" srcId="{9DC9170A-8A79-44FD-B2F1-49B9DA6B75CB}" destId="{399C8B30-63AB-4C9D-81DC-33E5B273CABD}" srcOrd="1" destOrd="0" presId="urn:microsoft.com/office/officeart/2005/8/layout/radial1"/>
    <dgm:cxn modelId="{E4A9B7CE-1724-45D9-888D-A58B6904563B}" type="presParOf" srcId="{399C8B30-63AB-4C9D-81DC-33E5B273CABD}" destId="{DB70E790-EE8A-464C-A9FC-DC81C5B2A38E}" srcOrd="0" destOrd="0" presId="urn:microsoft.com/office/officeart/2005/8/layout/radial1"/>
    <dgm:cxn modelId="{8F173C05-7E71-41DE-A79C-F838E9521E17}" type="presParOf" srcId="{9DC9170A-8A79-44FD-B2F1-49B9DA6B75CB}" destId="{678D47E6-711F-4AEA-B0DB-5C4260237C53}" srcOrd="2" destOrd="0" presId="urn:microsoft.com/office/officeart/2005/8/layout/radial1"/>
    <dgm:cxn modelId="{52EF7F72-50BF-4884-8381-60D7897B7D77}" type="presParOf" srcId="{9DC9170A-8A79-44FD-B2F1-49B9DA6B75CB}" destId="{AB92CC1A-1C22-493D-A494-D8F65DC2EB01}" srcOrd="3" destOrd="0" presId="urn:microsoft.com/office/officeart/2005/8/layout/radial1"/>
    <dgm:cxn modelId="{906F73B0-362D-4509-86BE-358893F1E982}" type="presParOf" srcId="{AB92CC1A-1C22-493D-A494-D8F65DC2EB01}" destId="{87366C54-346E-4CC8-8960-5788207FBB7E}" srcOrd="0" destOrd="0" presId="urn:microsoft.com/office/officeart/2005/8/layout/radial1"/>
    <dgm:cxn modelId="{50631FED-891A-4F1D-AB62-FC3E7F8B4018}" type="presParOf" srcId="{9DC9170A-8A79-44FD-B2F1-49B9DA6B75CB}" destId="{74470F02-F9BC-41ED-859A-64FFFF3A9030}" srcOrd="4" destOrd="0" presId="urn:microsoft.com/office/officeart/2005/8/layout/radial1"/>
    <dgm:cxn modelId="{99C9D419-68B7-4824-A53F-A3D179CF1D2C}" type="presParOf" srcId="{9DC9170A-8A79-44FD-B2F1-49B9DA6B75CB}" destId="{A1B7CC22-D5F2-4C99-B204-74B62DC98290}" srcOrd="5" destOrd="0" presId="urn:microsoft.com/office/officeart/2005/8/layout/radial1"/>
    <dgm:cxn modelId="{0E848C71-F79E-42A5-ABDB-40A63C765AA7}" type="presParOf" srcId="{A1B7CC22-D5F2-4C99-B204-74B62DC98290}" destId="{D0A5F78C-2A26-43AC-9C4C-D88AA53EB254}" srcOrd="0" destOrd="0" presId="urn:microsoft.com/office/officeart/2005/8/layout/radial1"/>
    <dgm:cxn modelId="{21D9D84C-F6CA-4D1E-BC7E-2B3F91437208}" type="presParOf" srcId="{9DC9170A-8A79-44FD-B2F1-49B9DA6B75CB}" destId="{A6549E47-16C1-4C22-AFEE-EE41D9C1967F}" srcOrd="6" destOrd="0" presId="urn:microsoft.com/office/officeart/2005/8/layout/radial1"/>
    <dgm:cxn modelId="{2A5175A4-ECF6-44E9-A965-7694A76AACD5}" type="presParOf" srcId="{9DC9170A-8A79-44FD-B2F1-49B9DA6B75CB}" destId="{F90DFC51-2FA5-42F6-BB06-D1B8DD2D60ED}" srcOrd="7" destOrd="0" presId="urn:microsoft.com/office/officeart/2005/8/layout/radial1"/>
    <dgm:cxn modelId="{70251F65-BDDE-4570-AC39-DEB3034C7F65}" type="presParOf" srcId="{F90DFC51-2FA5-42F6-BB06-D1B8DD2D60ED}" destId="{DBC8C826-11E1-4B75-A0C4-D712F6786E3E}" srcOrd="0" destOrd="0" presId="urn:microsoft.com/office/officeart/2005/8/layout/radial1"/>
    <dgm:cxn modelId="{FD6835D4-2D76-4E9C-8FB4-ECE21C8EFE64}" type="presParOf" srcId="{9DC9170A-8A79-44FD-B2F1-49B9DA6B75CB}" destId="{222E21BE-11DC-4180-8095-4E182B201701}" srcOrd="8" destOrd="0" presId="urn:microsoft.com/office/officeart/2005/8/layout/radial1"/>
    <dgm:cxn modelId="{51F7D748-1E88-4AD5-9667-BE07629BCC58}" type="presParOf" srcId="{9DC9170A-8A79-44FD-B2F1-49B9DA6B75CB}" destId="{7296F346-161D-44F4-B41D-18EBD5B1C021}" srcOrd="9" destOrd="0" presId="urn:microsoft.com/office/officeart/2005/8/layout/radial1"/>
    <dgm:cxn modelId="{498378E4-201C-44E6-AB4A-3DFE9080860F}" type="presParOf" srcId="{7296F346-161D-44F4-B41D-18EBD5B1C021}" destId="{6C164C2C-FD52-43A8-8A8F-F63748149C3E}" srcOrd="0" destOrd="0" presId="urn:microsoft.com/office/officeart/2005/8/layout/radial1"/>
    <dgm:cxn modelId="{9B1B7217-0883-460B-8B39-97681E1392B1}" type="presParOf" srcId="{9DC9170A-8A79-44FD-B2F1-49B9DA6B75CB}" destId="{36636091-00C7-4A5B-AF6C-38CDA3D8AFCF}" srcOrd="10" destOrd="0" presId="urn:microsoft.com/office/officeart/2005/8/layout/radial1"/>
    <dgm:cxn modelId="{92297B61-8A02-498F-8C8B-451A80C2C327}" type="presParOf" srcId="{9DC9170A-8A79-44FD-B2F1-49B9DA6B75CB}" destId="{70ED2C91-E4A3-4542-8ED3-39D3D70DEBF9}" srcOrd="11" destOrd="0" presId="urn:microsoft.com/office/officeart/2005/8/layout/radial1"/>
    <dgm:cxn modelId="{FE60E6E7-1357-4F1E-9DE4-9CE44D406DA3}" type="presParOf" srcId="{70ED2C91-E4A3-4542-8ED3-39D3D70DEBF9}" destId="{DA113FE7-1CAC-4676-BBA5-E277E028BEB1}" srcOrd="0" destOrd="0" presId="urn:microsoft.com/office/officeart/2005/8/layout/radial1"/>
    <dgm:cxn modelId="{18145374-07B8-4F8E-95F2-E932D0626140}" type="presParOf" srcId="{9DC9170A-8A79-44FD-B2F1-49B9DA6B75CB}" destId="{F5CF793B-FAC5-4A35-95D8-6E54E8F2D01A}" srcOrd="12" destOrd="0" presId="urn:microsoft.com/office/officeart/2005/8/layout/radial1"/>
    <dgm:cxn modelId="{81DC1EA0-9FE3-4B46-BC03-3A016B53BFF4}" type="presParOf" srcId="{9DC9170A-8A79-44FD-B2F1-49B9DA6B75CB}" destId="{7529AE4B-A52B-41C2-A85F-14CB252CB63C}" srcOrd="13" destOrd="0" presId="urn:microsoft.com/office/officeart/2005/8/layout/radial1"/>
    <dgm:cxn modelId="{8FA4DD86-6536-4A56-8D88-4957FB724C3B}" type="presParOf" srcId="{7529AE4B-A52B-41C2-A85F-14CB252CB63C}" destId="{1CFCA295-CC70-4673-B9F1-7EFEDB14E173}" srcOrd="0" destOrd="0" presId="urn:microsoft.com/office/officeart/2005/8/layout/radial1"/>
    <dgm:cxn modelId="{24FC6C39-B2FB-44E4-A00C-31F267FACA61}" type="presParOf" srcId="{9DC9170A-8A79-44FD-B2F1-49B9DA6B75CB}" destId="{E4BD0685-FB2B-4703-BFCC-1A984F7A175D}" srcOrd="14" destOrd="0" presId="urn:microsoft.com/office/officeart/2005/8/layout/radial1"/>
    <dgm:cxn modelId="{E8EA3A80-0BA1-4019-A67E-08614DD4DFEC}" type="presParOf" srcId="{9DC9170A-8A79-44FD-B2F1-49B9DA6B75CB}" destId="{D3F69385-412D-4083-8ECC-80DD092EAB03}" srcOrd="15" destOrd="0" presId="urn:microsoft.com/office/officeart/2005/8/layout/radial1"/>
    <dgm:cxn modelId="{C12EEB61-1CA6-4852-8048-6237E09D7DD5}" type="presParOf" srcId="{D3F69385-412D-4083-8ECC-80DD092EAB03}" destId="{E9E3130F-97FC-4888-84B7-CC144F5FF707}" srcOrd="0" destOrd="0" presId="urn:microsoft.com/office/officeart/2005/8/layout/radial1"/>
    <dgm:cxn modelId="{6E1F085B-65DF-4707-AD54-4A6DDEBBE297}" type="presParOf" srcId="{9DC9170A-8A79-44FD-B2F1-49B9DA6B75CB}" destId="{5FE03619-F4CD-4C25-8679-D8734C81410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4D359-FACD-40E1-990C-3D60AB70AC18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DF15C7FB-B459-4AFF-8F2B-C8BC771152E7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 জাহানের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endParaRPr lang="en-GB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06A184-5270-4DA9-B959-2D663C054191}" type="parTrans" cxnId="{73FFBCBF-8D7B-45D4-BAFE-72B172E8AF0B}">
      <dgm:prSet/>
      <dgm:spPr/>
      <dgm:t>
        <a:bodyPr/>
        <a:lstStyle/>
        <a:p>
          <a:endParaRPr lang="en-GB"/>
        </a:p>
      </dgm:t>
    </dgm:pt>
    <dgm:pt modelId="{2873491D-5409-4F81-B9D7-15E2B0CDC3C1}" type="sibTrans" cxnId="{73FFBCBF-8D7B-45D4-BAFE-72B172E8AF0B}">
      <dgm:prSet/>
      <dgm:spPr/>
      <dgm:t>
        <a:bodyPr/>
        <a:lstStyle/>
        <a:p>
          <a:endParaRPr lang="en-GB"/>
        </a:p>
      </dgm:t>
    </dgm:pt>
    <dgm:pt modelId="{161E7FCE-D8A5-441B-93BF-0C15E979C109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 আবু বকর (রাঃ)</a:t>
          </a:r>
          <a:endParaRPr lang="en-GB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39CCEA-B9DD-4CD4-802E-F59F4A25EEEB}" type="parTrans" cxnId="{18F4EDD0-9F60-448C-9CDD-C3388392F78C}">
      <dgm:prSet/>
      <dgm:spPr/>
      <dgm:t>
        <a:bodyPr/>
        <a:lstStyle/>
        <a:p>
          <a:endParaRPr lang="en-GB"/>
        </a:p>
      </dgm:t>
    </dgm:pt>
    <dgm:pt modelId="{7B6B823E-E443-4DF7-A2FB-8D73F0B95B5E}" type="sibTrans" cxnId="{18F4EDD0-9F60-448C-9CDD-C3388392F78C}">
      <dgm:prSet/>
      <dgm:spPr/>
      <dgm:t>
        <a:bodyPr/>
        <a:lstStyle/>
        <a:p>
          <a:endParaRPr lang="en-GB"/>
        </a:p>
      </dgm:t>
    </dgm:pt>
    <dgm:pt modelId="{1E49168B-0E5F-4724-B891-C968853E1266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 উসমান (রাঃ)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93C986-1D4A-4FBA-858E-563FD2F5A637}" type="parTrans" cxnId="{300C0E7D-8812-452C-B59D-CDDC643E8B09}">
      <dgm:prSet/>
      <dgm:spPr/>
      <dgm:t>
        <a:bodyPr/>
        <a:lstStyle/>
        <a:p>
          <a:endParaRPr lang="en-GB"/>
        </a:p>
      </dgm:t>
    </dgm:pt>
    <dgm:pt modelId="{4E57CA64-DCB9-4BCF-8A43-F5EC9FB98E25}" type="sibTrans" cxnId="{300C0E7D-8812-452C-B59D-CDDC643E8B09}">
      <dgm:prSet/>
      <dgm:spPr/>
      <dgm:t>
        <a:bodyPr/>
        <a:lstStyle/>
        <a:p>
          <a:endParaRPr lang="en-GB"/>
        </a:p>
      </dgm:t>
    </dgm:pt>
    <dgm:pt modelId="{9E108C4C-ED7F-40A2-9C64-73D1C62750B0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 আলী (রাঃ)</a:t>
          </a:r>
          <a:endParaRPr lang="en-GB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AC6B98-8459-4EA6-8CA8-11D802C8354C}" type="parTrans" cxnId="{BD3AB292-4612-4D05-8522-99CBE16AFB07}">
      <dgm:prSet/>
      <dgm:spPr/>
      <dgm:t>
        <a:bodyPr/>
        <a:lstStyle/>
        <a:p>
          <a:endParaRPr lang="en-GB"/>
        </a:p>
      </dgm:t>
    </dgm:pt>
    <dgm:pt modelId="{008FB6BD-BEB3-4113-9EF3-038C3891AF1E}" type="sibTrans" cxnId="{BD3AB292-4612-4D05-8522-99CBE16AFB07}">
      <dgm:prSet/>
      <dgm:spPr/>
      <dgm:t>
        <a:bodyPr/>
        <a:lstStyle/>
        <a:p>
          <a:endParaRPr lang="en-GB"/>
        </a:p>
      </dgm:t>
    </dgm:pt>
    <dgm:pt modelId="{47716EE1-04BD-4295-B812-F289406E7717}">
      <dgm:prSet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 উমর (রাঃ)</a:t>
          </a:r>
          <a:endParaRPr lang="en-GB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6AF651-ABF6-460E-91F8-FDF4813BB84F}" type="parTrans" cxnId="{6235FA90-FF27-4D89-A7C5-D01252C6386D}">
      <dgm:prSet/>
      <dgm:spPr/>
      <dgm:t>
        <a:bodyPr/>
        <a:lstStyle/>
        <a:p>
          <a:endParaRPr lang="en-GB"/>
        </a:p>
      </dgm:t>
    </dgm:pt>
    <dgm:pt modelId="{8D3C51D0-E2E2-47FF-A7AE-F37CB8735A73}" type="sibTrans" cxnId="{6235FA90-FF27-4D89-A7C5-D01252C6386D}">
      <dgm:prSet/>
      <dgm:spPr/>
      <dgm:t>
        <a:bodyPr/>
        <a:lstStyle/>
        <a:p>
          <a:endParaRPr lang="en-GB"/>
        </a:p>
      </dgm:t>
    </dgm:pt>
    <dgm:pt modelId="{5E6A440F-5B53-4A68-B4E8-D22E9E0008C1}" type="pres">
      <dgm:prSet presAssocID="{4554D359-FACD-40E1-990C-3D60AB70AC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CCF7A71-7D5B-47C5-BA27-D559FDEF1FE8}" type="pres">
      <dgm:prSet presAssocID="{DF15C7FB-B459-4AFF-8F2B-C8BC771152E7}" presName="hierRoot1" presStyleCnt="0">
        <dgm:presLayoutVars>
          <dgm:hierBranch val="init"/>
        </dgm:presLayoutVars>
      </dgm:prSet>
      <dgm:spPr/>
    </dgm:pt>
    <dgm:pt modelId="{C37B0BF4-3D99-49B3-9EA2-9C81F669B38F}" type="pres">
      <dgm:prSet presAssocID="{DF15C7FB-B459-4AFF-8F2B-C8BC771152E7}" presName="rootComposite1" presStyleCnt="0"/>
      <dgm:spPr/>
    </dgm:pt>
    <dgm:pt modelId="{80EF2112-A87A-40F2-8E22-D1C79164E73B}" type="pres">
      <dgm:prSet presAssocID="{DF15C7FB-B459-4AFF-8F2B-C8BC771152E7}" presName="rootText1" presStyleLbl="node0" presStyleIdx="0" presStyleCnt="1" custScaleX="133383" custScaleY="176527" custLinFactY="-45099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BC7934-3C51-4E78-8403-5B54B970ECDF}" type="pres">
      <dgm:prSet presAssocID="{DF15C7FB-B459-4AFF-8F2B-C8BC771152E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A55F312-E398-409E-8A7E-95051EAE189E}" type="pres">
      <dgm:prSet presAssocID="{DF15C7FB-B459-4AFF-8F2B-C8BC771152E7}" presName="hierChild2" presStyleCnt="0"/>
      <dgm:spPr/>
    </dgm:pt>
    <dgm:pt modelId="{968C1571-8045-4141-A1C4-87CE818A41BB}" type="pres">
      <dgm:prSet presAssocID="{F739CCEA-B9DD-4CD4-802E-F59F4A25EEEB}" presName="Name37" presStyleLbl="parChTrans1D2" presStyleIdx="0" presStyleCnt="4"/>
      <dgm:spPr/>
      <dgm:t>
        <a:bodyPr/>
        <a:lstStyle/>
        <a:p>
          <a:endParaRPr lang="en-GB"/>
        </a:p>
      </dgm:t>
    </dgm:pt>
    <dgm:pt modelId="{2EEDC90B-5D69-43A0-B8B5-F8C364A924D0}" type="pres">
      <dgm:prSet presAssocID="{161E7FCE-D8A5-441B-93BF-0C15E979C109}" presName="hierRoot2" presStyleCnt="0">
        <dgm:presLayoutVars>
          <dgm:hierBranch val="init"/>
        </dgm:presLayoutVars>
      </dgm:prSet>
      <dgm:spPr/>
    </dgm:pt>
    <dgm:pt modelId="{AD59AA4D-4A7C-4E81-A328-69B2AB69A43B}" type="pres">
      <dgm:prSet presAssocID="{161E7FCE-D8A5-441B-93BF-0C15E979C109}" presName="rootComposite" presStyleCnt="0"/>
      <dgm:spPr/>
    </dgm:pt>
    <dgm:pt modelId="{43AC39D0-3FBE-4E52-97A4-779037CB834C}" type="pres">
      <dgm:prSet presAssocID="{161E7FCE-D8A5-441B-93BF-0C15E979C109}" presName="rootText" presStyleLbl="node2" presStyleIdx="0" presStyleCnt="4" custScaleX="98130" custScaleY="9750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F1A723-C068-42AF-8797-F67226749688}" type="pres">
      <dgm:prSet presAssocID="{161E7FCE-D8A5-441B-93BF-0C15E979C109}" presName="rootConnector" presStyleLbl="node2" presStyleIdx="0" presStyleCnt="4"/>
      <dgm:spPr/>
      <dgm:t>
        <a:bodyPr/>
        <a:lstStyle/>
        <a:p>
          <a:endParaRPr lang="en-GB"/>
        </a:p>
      </dgm:t>
    </dgm:pt>
    <dgm:pt modelId="{6B2519A5-DA29-40F8-899B-9A1C8716E3EA}" type="pres">
      <dgm:prSet presAssocID="{161E7FCE-D8A5-441B-93BF-0C15E979C109}" presName="hierChild4" presStyleCnt="0"/>
      <dgm:spPr/>
    </dgm:pt>
    <dgm:pt modelId="{3ACE614D-4F15-4A4C-B6DC-F0CB6C95FFF8}" type="pres">
      <dgm:prSet presAssocID="{161E7FCE-D8A5-441B-93BF-0C15E979C109}" presName="hierChild5" presStyleCnt="0"/>
      <dgm:spPr/>
    </dgm:pt>
    <dgm:pt modelId="{1F690137-A4F1-4516-B1E5-B44F29B29116}" type="pres">
      <dgm:prSet presAssocID="{4E6AF651-ABF6-460E-91F8-FDF4813BB84F}" presName="Name37" presStyleLbl="parChTrans1D2" presStyleIdx="1" presStyleCnt="4"/>
      <dgm:spPr/>
      <dgm:t>
        <a:bodyPr/>
        <a:lstStyle/>
        <a:p>
          <a:endParaRPr lang="en-GB"/>
        </a:p>
      </dgm:t>
    </dgm:pt>
    <dgm:pt modelId="{DB29FD37-BF80-4802-9A16-E698D3F9C8E2}" type="pres">
      <dgm:prSet presAssocID="{47716EE1-04BD-4295-B812-F289406E7717}" presName="hierRoot2" presStyleCnt="0">
        <dgm:presLayoutVars>
          <dgm:hierBranch val="init"/>
        </dgm:presLayoutVars>
      </dgm:prSet>
      <dgm:spPr/>
    </dgm:pt>
    <dgm:pt modelId="{1E02448F-4885-42B4-B94C-CA3997DCC44F}" type="pres">
      <dgm:prSet presAssocID="{47716EE1-04BD-4295-B812-F289406E7717}" presName="rootComposite" presStyleCnt="0"/>
      <dgm:spPr/>
    </dgm:pt>
    <dgm:pt modelId="{48664B92-3799-44CC-899C-4DC18287A1D5}" type="pres">
      <dgm:prSet presAssocID="{47716EE1-04BD-4295-B812-F289406E771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1218A8F-752C-4172-88A2-C15C45EB94E5}" type="pres">
      <dgm:prSet presAssocID="{47716EE1-04BD-4295-B812-F289406E7717}" presName="rootConnector" presStyleLbl="node2" presStyleIdx="1" presStyleCnt="4"/>
      <dgm:spPr/>
      <dgm:t>
        <a:bodyPr/>
        <a:lstStyle/>
        <a:p>
          <a:endParaRPr lang="en-GB"/>
        </a:p>
      </dgm:t>
    </dgm:pt>
    <dgm:pt modelId="{94C5EE24-CEAC-4E36-ADD6-B2362F61A186}" type="pres">
      <dgm:prSet presAssocID="{47716EE1-04BD-4295-B812-F289406E7717}" presName="hierChild4" presStyleCnt="0"/>
      <dgm:spPr/>
    </dgm:pt>
    <dgm:pt modelId="{8401305C-4F33-4EEE-9CF5-B8C0A8693411}" type="pres">
      <dgm:prSet presAssocID="{47716EE1-04BD-4295-B812-F289406E7717}" presName="hierChild5" presStyleCnt="0"/>
      <dgm:spPr/>
    </dgm:pt>
    <dgm:pt modelId="{AE00C3D3-7C35-45BF-AB4F-DE030F0C8362}" type="pres">
      <dgm:prSet presAssocID="{2193C986-1D4A-4FBA-858E-563FD2F5A637}" presName="Name37" presStyleLbl="parChTrans1D2" presStyleIdx="2" presStyleCnt="4"/>
      <dgm:spPr/>
      <dgm:t>
        <a:bodyPr/>
        <a:lstStyle/>
        <a:p>
          <a:endParaRPr lang="en-GB"/>
        </a:p>
      </dgm:t>
    </dgm:pt>
    <dgm:pt modelId="{48B04B77-12A5-413A-98D4-2AD0B04E756F}" type="pres">
      <dgm:prSet presAssocID="{1E49168B-0E5F-4724-B891-C968853E1266}" presName="hierRoot2" presStyleCnt="0">
        <dgm:presLayoutVars>
          <dgm:hierBranch val="init"/>
        </dgm:presLayoutVars>
      </dgm:prSet>
      <dgm:spPr/>
    </dgm:pt>
    <dgm:pt modelId="{3C304C47-A075-40D1-836E-901836BBFFD7}" type="pres">
      <dgm:prSet presAssocID="{1E49168B-0E5F-4724-B891-C968853E1266}" presName="rootComposite" presStyleCnt="0"/>
      <dgm:spPr/>
    </dgm:pt>
    <dgm:pt modelId="{2BC2D2D2-572B-42AA-8B6A-A9A0DC3F2175}" type="pres">
      <dgm:prSet presAssocID="{1E49168B-0E5F-4724-B891-C968853E126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58CEC3-851A-45E1-AECF-2012097D7439}" type="pres">
      <dgm:prSet presAssocID="{1E49168B-0E5F-4724-B891-C968853E1266}" presName="rootConnector" presStyleLbl="node2" presStyleIdx="2" presStyleCnt="4"/>
      <dgm:spPr/>
      <dgm:t>
        <a:bodyPr/>
        <a:lstStyle/>
        <a:p>
          <a:endParaRPr lang="en-GB"/>
        </a:p>
      </dgm:t>
    </dgm:pt>
    <dgm:pt modelId="{9C54C4F1-414C-4930-A663-F4E2E07E50A6}" type="pres">
      <dgm:prSet presAssocID="{1E49168B-0E5F-4724-B891-C968853E1266}" presName="hierChild4" presStyleCnt="0"/>
      <dgm:spPr/>
    </dgm:pt>
    <dgm:pt modelId="{A39C32B2-7063-4C62-AE97-9330F46683FE}" type="pres">
      <dgm:prSet presAssocID="{1E49168B-0E5F-4724-B891-C968853E1266}" presName="hierChild5" presStyleCnt="0"/>
      <dgm:spPr/>
    </dgm:pt>
    <dgm:pt modelId="{9D16A085-521D-4F3D-BCA7-59099CEB3CC7}" type="pres">
      <dgm:prSet presAssocID="{86AC6B98-8459-4EA6-8CA8-11D802C8354C}" presName="Name37" presStyleLbl="parChTrans1D2" presStyleIdx="3" presStyleCnt="4"/>
      <dgm:spPr/>
      <dgm:t>
        <a:bodyPr/>
        <a:lstStyle/>
        <a:p>
          <a:endParaRPr lang="en-GB"/>
        </a:p>
      </dgm:t>
    </dgm:pt>
    <dgm:pt modelId="{015E2BDD-D39F-4259-A9D8-AA3CA622389E}" type="pres">
      <dgm:prSet presAssocID="{9E108C4C-ED7F-40A2-9C64-73D1C62750B0}" presName="hierRoot2" presStyleCnt="0">
        <dgm:presLayoutVars>
          <dgm:hierBranch val="init"/>
        </dgm:presLayoutVars>
      </dgm:prSet>
      <dgm:spPr/>
    </dgm:pt>
    <dgm:pt modelId="{C63ECD69-C326-4653-8302-2742CBC4C19B}" type="pres">
      <dgm:prSet presAssocID="{9E108C4C-ED7F-40A2-9C64-73D1C62750B0}" presName="rootComposite" presStyleCnt="0"/>
      <dgm:spPr/>
    </dgm:pt>
    <dgm:pt modelId="{B564544C-95A1-4371-A969-F094B7F5F386}" type="pres">
      <dgm:prSet presAssocID="{9E108C4C-ED7F-40A2-9C64-73D1C62750B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46DE5A5-B696-42A5-A3DE-A0360CF5E09A}" type="pres">
      <dgm:prSet presAssocID="{9E108C4C-ED7F-40A2-9C64-73D1C62750B0}" presName="rootConnector" presStyleLbl="node2" presStyleIdx="3" presStyleCnt="4"/>
      <dgm:spPr/>
      <dgm:t>
        <a:bodyPr/>
        <a:lstStyle/>
        <a:p>
          <a:endParaRPr lang="en-GB"/>
        </a:p>
      </dgm:t>
    </dgm:pt>
    <dgm:pt modelId="{A4759F07-2CC2-4EAB-9ADA-9C12F73B8E1C}" type="pres">
      <dgm:prSet presAssocID="{9E108C4C-ED7F-40A2-9C64-73D1C62750B0}" presName="hierChild4" presStyleCnt="0"/>
      <dgm:spPr/>
    </dgm:pt>
    <dgm:pt modelId="{1B698DE3-F9EB-4393-B802-21F60FBE519B}" type="pres">
      <dgm:prSet presAssocID="{9E108C4C-ED7F-40A2-9C64-73D1C62750B0}" presName="hierChild5" presStyleCnt="0"/>
      <dgm:spPr/>
    </dgm:pt>
    <dgm:pt modelId="{D02ACB97-2BB1-4522-97EA-E3EDC24654D5}" type="pres">
      <dgm:prSet presAssocID="{DF15C7FB-B459-4AFF-8F2B-C8BC771152E7}" presName="hierChild3" presStyleCnt="0"/>
      <dgm:spPr/>
    </dgm:pt>
  </dgm:ptLst>
  <dgm:cxnLst>
    <dgm:cxn modelId="{F2EDC9BD-E0EA-4513-8C20-D2C82AFFA317}" type="presOf" srcId="{161E7FCE-D8A5-441B-93BF-0C15E979C109}" destId="{43AC39D0-3FBE-4E52-97A4-779037CB834C}" srcOrd="0" destOrd="0" presId="urn:microsoft.com/office/officeart/2005/8/layout/orgChart1"/>
    <dgm:cxn modelId="{2D98F87A-AA2A-48F0-9835-4DE741C45722}" type="presOf" srcId="{9E108C4C-ED7F-40A2-9C64-73D1C62750B0}" destId="{E46DE5A5-B696-42A5-A3DE-A0360CF5E09A}" srcOrd="1" destOrd="0" presId="urn:microsoft.com/office/officeart/2005/8/layout/orgChart1"/>
    <dgm:cxn modelId="{1967EC24-D781-4A89-9188-9899012DA490}" type="presOf" srcId="{4554D359-FACD-40E1-990C-3D60AB70AC18}" destId="{5E6A440F-5B53-4A68-B4E8-D22E9E0008C1}" srcOrd="0" destOrd="0" presId="urn:microsoft.com/office/officeart/2005/8/layout/orgChart1"/>
    <dgm:cxn modelId="{73FFBCBF-8D7B-45D4-BAFE-72B172E8AF0B}" srcId="{4554D359-FACD-40E1-990C-3D60AB70AC18}" destId="{DF15C7FB-B459-4AFF-8F2B-C8BC771152E7}" srcOrd="0" destOrd="0" parTransId="{4106A184-5270-4DA9-B959-2D663C054191}" sibTransId="{2873491D-5409-4F81-B9D7-15E2B0CDC3C1}"/>
    <dgm:cxn modelId="{488DBE20-DDAB-4736-B575-7422EBEA8AA0}" type="presOf" srcId="{1E49168B-0E5F-4724-B891-C968853E1266}" destId="{2BC2D2D2-572B-42AA-8B6A-A9A0DC3F2175}" srcOrd="0" destOrd="0" presId="urn:microsoft.com/office/officeart/2005/8/layout/orgChart1"/>
    <dgm:cxn modelId="{18F4EDD0-9F60-448C-9CDD-C3388392F78C}" srcId="{DF15C7FB-B459-4AFF-8F2B-C8BC771152E7}" destId="{161E7FCE-D8A5-441B-93BF-0C15E979C109}" srcOrd="0" destOrd="0" parTransId="{F739CCEA-B9DD-4CD4-802E-F59F4A25EEEB}" sibTransId="{7B6B823E-E443-4DF7-A2FB-8D73F0B95B5E}"/>
    <dgm:cxn modelId="{CF2065C4-14CC-4532-BD37-8E42C05742BF}" type="presOf" srcId="{4E6AF651-ABF6-460E-91F8-FDF4813BB84F}" destId="{1F690137-A4F1-4516-B1E5-B44F29B29116}" srcOrd="0" destOrd="0" presId="urn:microsoft.com/office/officeart/2005/8/layout/orgChart1"/>
    <dgm:cxn modelId="{39A807FE-5B12-4C74-B3BB-5C161834573B}" type="presOf" srcId="{1E49168B-0E5F-4724-B891-C968853E1266}" destId="{FD58CEC3-851A-45E1-AECF-2012097D7439}" srcOrd="1" destOrd="0" presId="urn:microsoft.com/office/officeart/2005/8/layout/orgChart1"/>
    <dgm:cxn modelId="{7339CB9D-488B-4BC6-AB03-4E8FACD72E1A}" type="presOf" srcId="{47716EE1-04BD-4295-B812-F289406E7717}" destId="{48664B92-3799-44CC-899C-4DC18287A1D5}" srcOrd="0" destOrd="0" presId="urn:microsoft.com/office/officeart/2005/8/layout/orgChart1"/>
    <dgm:cxn modelId="{5394978E-0CF8-48F6-8DE6-D5F16BBEA374}" type="presOf" srcId="{DF15C7FB-B459-4AFF-8F2B-C8BC771152E7}" destId="{25BC7934-3C51-4E78-8403-5B54B970ECDF}" srcOrd="1" destOrd="0" presId="urn:microsoft.com/office/officeart/2005/8/layout/orgChart1"/>
    <dgm:cxn modelId="{5089C813-DC41-4BA3-B108-2D33840173C8}" type="presOf" srcId="{2193C986-1D4A-4FBA-858E-563FD2F5A637}" destId="{AE00C3D3-7C35-45BF-AB4F-DE030F0C8362}" srcOrd="0" destOrd="0" presId="urn:microsoft.com/office/officeart/2005/8/layout/orgChart1"/>
    <dgm:cxn modelId="{4E65D5B5-1C28-4D60-8304-1B744B95297A}" type="presOf" srcId="{86AC6B98-8459-4EA6-8CA8-11D802C8354C}" destId="{9D16A085-521D-4F3D-BCA7-59099CEB3CC7}" srcOrd="0" destOrd="0" presId="urn:microsoft.com/office/officeart/2005/8/layout/orgChart1"/>
    <dgm:cxn modelId="{C7C8986B-CEBF-4079-AA45-7A3A79AA2852}" type="presOf" srcId="{161E7FCE-D8A5-441B-93BF-0C15E979C109}" destId="{27F1A723-C068-42AF-8797-F67226749688}" srcOrd="1" destOrd="0" presId="urn:microsoft.com/office/officeart/2005/8/layout/orgChart1"/>
    <dgm:cxn modelId="{0681717F-7D10-4776-8546-36A903E520A7}" type="presOf" srcId="{F739CCEA-B9DD-4CD4-802E-F59F4A25EEEB}" destId="{968C1571-8045-4141-A1C4-87CE818A41BB}" srcOrd="0" destOrd="0" presId="urn:microsoft.com/office/officeart/2005/8/layout/orgChart1"/>
    <dgm:cxn modelId="{16AADAB0-EC08-49D4-AA14-CB7C676F709A}" type="presOf" srcId="{DF15C7FB-B459-4AFF-8F2B-C8BC771152E7}" destId="{80EF2112-A87A-40F2-8E22-D1C79164E73B}" srcOrd="0" destOrd="0" presId="urn:microsoft.com/office/officeart/2005/8/layout/orgChart1"/>
    <dgm:cxn modelId="{BD3AB292-4612-4D05-8522-99CBE16AFB07}" srcId="{DF15C7FB-B459-4AFF-8F2B-C8BC771152E7}" destId="{9E108C4C-ED7F-40A2-9C64-73D1C62750B0}" srcOrd="3" destOrd="0" parTransId="{86AC6B98-8459-4EA6-8CA8-11D802C8354C}" sibTransId="{008FB6BD-BEB3-4113-9EF3-038C3891AF1E}"/>
    <dgm:cxn modelId="{5A45D5A1-BA6E-4D3F-8E12-61EE917FE32B}" type="presOf" srcId="{47716EE1-04BD-4295-B812-F289406E7717}" destId="{41218A8F-752C-4172-88A2-C15C45EB94E5}" srcOrd="1" destOrd="0" presId="urn:microsoft.com/office/officeart/2005/8/layout/orgChart1"/>
    <dgm:cxn modelId="{BF45D10E-9BA5-4863-AC08-82DE4E586A06}" type="presOf" srcId="{9E108C4C-ED7F-40A2-9C64-73D1C62750B0}" destId="{B564544C-95A1-4371-A969-F094B7F5F386}" srcOrd="0" destOrd="0" presId="urn:microsoft.com/office/officeart/2005/8/layout/orgChart1"/>
    <dgm:cxn modelId="{6235FA90-FF27-4D89-A7C5-D01252C6386D}" srcId="{DF15C7FB-B459-4AFF-8F2B-C8BC771152E7}" destId="{47716EE1-04BD-4295-B812-F289406E7717}" srcOrd="1" destOrd="0" parTransId="{4E6AF651-ABF6-460E-91F8-FDF4813BB84F}" sibTransId="{8D3C51D0-E2E2-47FF-A7AE-F37CB8735A73}"/>
    <dgm:cxn modelId="{300C0E7D-8812-452C-B59D-CDDC643E8B09}" srcId="{DF15C7FB-B459-4AFF-8F2B-C8BC771152E7}" destId="{1E49168B-0E5F-4724-B891-C968853E1266}" srcOrd="2" destOrd="0" parTransId="{2193C986-1D4A-4FBA-858E-563FD2F5A637}" sibTransId="{4E57CA64-DCB9-4BCF-8A43-F5EC9FB98E25}"/>
    <dgm:cxn modelId="{91F5EA61-C768-4DC2-8007-171218C00BD4}" type="presParOf" srcId="{5E6A440F-5B53-4A68-B4E8-D22E9E0008C1}" destId="{6CCF7A71-7D5B-47C5-BA27-D559FDEF1FE8}" srcOrd="0" destOrd="0" presId="urn:microsoft.com/office/officeart/2005/8/layout/orgChart1"/>
    <dgm:cxn modelId="{852BF42E-168D-464B-8A02-D4A437A27309}" type="presParOf" srcId="{6CCF7A71-7D5B-47C5-BA27-D559FDEF1FE8}" destId="{C37B0BF4-3D99-49B3-9EA2-9C81F669B38F}" srcOrd="0" destOrd="0" presId="urn:microsoft.com/office/officeart/2005/8/layout/orgChart1"/>
    <dgm:cxn modelId="{1150BC27-472A-4773-9438-43BA0AD67849}" type="presParOf" srcId="{C37B0BF4-3D99-49B3-9EA2-9C81F669B38F}" destId="{80EF2112-A87A-40F2-8E22-D1C79164E73B}" srcOrd="0" destOrd="0" presId="urn:microsoft.com/office/officeart/2005/8/layout/orgChart1"/>
    <dgm:cxn modelId="{C14EBE56-7D1B-4DD5-9172-082EFDA91B1F}" type="presParOf" srcId="{C37B0BF4-3D99-49B3-9EA2-9C81F669B38F}" destId="{25BC7934-3C51-4E78-8403-5B54B970ECDF}" srcOrd="1" destOrd="0" presId="urn:microsoft.com/office/officeart/2005/8/layout/orgChart1"/>
    <dgm:cxn modelId="{35E5D763-3506-4040-8439-2E1BC0A92515}" type="presParOf" srcId="{6CCF7A71-7D5B-47C5-BA27-D559FDEF1FE8}" destId="{9A55F312-E398-409E-8A7E-95051EAE189E}" srcOrd="1" destOrd="0" presId="urn:microsoft.com/office/officeart/2005/8/layout/orgChart1"/>
    <dgm:cxn modelId="{8B093A5B-DD52-4354-A9B1-5BEBDEB459AA}" type="presParOf" srcId="{9A55F312-E398-409E-8A7E-95051EAE189E}" destId="{968C1571-8045-4141-A1C4-87CE818A41BB}" srcOrd="0" destOrd="0" presId="urn:microsoft.com/office/officeart/2005/8/layout/orgChart1"/>
    <dgm:cxn modelId="{F7AE2C68-28E2-491C-9681-8ED644D26247}" type="presParOf" srcId="{9A55F312-E398-409E-8A7E-95051EAE189E}" destId="{2EEDC90B-5D69-43A0-B8B5-F8C364A924D0}" srcOrd="1" destOrd="0" presId="urn:microsoft.com/office/officeart/2005/8/layout/orgChart1"/>
    <dgm:cxn modelId="{DBE387EF-7A7B-4DBC-B401-E24BD0B027A2}" type="presParOf" srcId="{2EEDC90B-5D69-43A0-B8B5-F8C364A924D0}" destId="{AD59AA4D-4A7C-4E81-A328-69B2AB69A43B}" srcOrd="0" destOrd="0" presId="urn:microsoft.com/office/officeart/2005/8/layout/orgChart1"/>
    <dgm:cxn modelId="{001B7DBF-8865-492E-AA58-A5A455B0FECF}" type="presParOf" srcId="{AD59AA4D-4A7C-4E81-A328-69B2AB69A43B}" destId="{43AC39D0-3FBE-4E52-97A4-779037CB834C}" srcOrd="0" destOrd="0" presId="urn:microsoft.com/office/officeart/2005/8/layout/orgChart1"/>
    <dgm:cxn modelId="{226655BC-4F79-4D0D-BD2C-0B26E220D378}" type="presParOf" srcId="{AD59AA4D-4A7C-4E81-A328-69B2AB69A43B}" destId="{27F1A723-C068-42AF-8797-F67226749688}" srcOrd="1" destOrd="0" presId="urn:microsoft.com/office/officeart/2005/8/layout/orgChart1"/>
    <dgm:cxn modelId="{1471E1C8-C33E-4FC7-9937-C150DD13D2C5}" type="presParOf" srcId="{2EEDC90B-5D69-43A0-B8B5-F8C364A924D0}" destId="{6B2519A5-DA29-40F8-899B-9A1C8716E3EA}" srcOrd="1" destOrd="0" presId="urn:microsoft.com/office/officeart/2005/8/layout/orgChart1"/>
    <dgm:cxn modelId="{FAFDDD64-CB66-41FF-8586-3500459B6C79}" type="presParOf" srcId="{2EEDC90B-5D69-43A0-B8B5-F8C364A924D0}" destId="{3ACE614D-4F15-4A4C-B6DC-F0CB6C95FFF8}" srcOrd="2" destOrd="0" presId="urn:microsoft.com/office/officeart/2005/8/layout/orgChart1"/>
    <dgm:cxn modelId="{AFB40DF8-977F-47FC-A239-48C4B92766D8}" type="presParOf" srcId="{9A55F312-E398-409E-8A7E-95051EAE189E}" destId="{1F690137-A4F1-4516-B1E5-B44F29B29116}" srcOrd="2" destOrd="0" presId="urn:microsoft.com/office/officeart/2005/8/layout/orgChart1"/>
    <dgm:cxn modelId="{84B18337-CA7F-4150-82F5-85D4D558E824}" type="presParOf" srcId="{9A55F312-E398-409E-8A7E-95051EAE189E}" destId="{DB29FD37-BF80-4802-9A16-E698D3F9C8E2}" srcOrd="3" destOrd="0" presId="urn:microsoft.com/office/officeart/2005/8/layout/orgChart1"/>
    <dgm:cxn modelId="{8C9F072D-3D88-4B4F-BC7F-477F8F19C399}" type="presParOf" srcId="{DB29FD37-BF80-4802-9A16-E698D3F9C8E2}" destId="{1E02448F-4885-42B4-B94C-CA3997DCC44F}" srcOrd="0" destOrd="0" presId="urn:microsoft.com/office/officeart/2005/8/layout/orgChart1"/>
    <dgm:cxn modelId="{7864930D-C584-4A3E-ACE4-51A5B8D5DFCA}" type="presParOf" srcId="{1E02448F-4885-42B4-B94C-CA3997DCC44F}" destId="{48664B92-3799-44CC-899C-4DC18287A1D5}" srcOrd="0" destOrd="0" presId="urn:microsoft.com/office/officeart/2005/8/layout/orgChart1"/>
    <dgm:cxn modelId="{4B679B2A-53F2-4D4E-BAFC-52FA3963C96D}" type="presParOf" srcId="{1E02448F-4885-42B4-B94C-CA3997DCC44F}" destId="{41218A8F-752C-4172-88A2-C15C45EB94E5}" srcOrd="1" destOrd="0" presId="urn:microsoft.com/office/officeart/2005/8/layout/orgChart1"/>
    <dgm:cxn modelId="{74F88A57-0C21-414E-8618-74AAB84505AB}" type="presParOf" srcId="{DB29FD37-BF80-4802-9A16-E698D3F9C8E2}" destId="{94C5EE24-CEAC-4E36-ADD6-B2362F61A186}" srcOrd="1" destOrd="0" presId="urn:microsoft.com/office/officeart/2005/8/layout/orgChart1"/>
    <dgm:cxn modelId="{C5AA5FD1-292A-470F-8F01-703C2F92BAFC}" type="presParOf" srcId="{DB29FD37-BF80-4802-9A16-E698D3F9C8E2}" destId="{8401305C-4F33-4EEE-9CF5-B8C0A8693411}" srcOrd="2" destOrd="0" presId="urn:microsoft.com/office/officeart/2005/8/layout/orgChart1"/>
    <dgm:cxn modelId="{DCB3975F-DA94-4574-B0A9-91BF387265EA}" type="presParOf" srcId="{9A55F312-E398-409E-8A7E-95051EAE189E}" destId="{AE00C3D3-7C35-45BF-AB4F-DE030F0C8362}" srcOrd="4" destOrd="0" presId="urn:microsoft.com/office/officeart/2005/8/layout/orgChart1"/>
    <dgm:cxn modelId="{C603AEBB-E8F7-4B89-9960-9B741ECEC344}" type="presParOf" srcId="{9A55F312-E398-409E-8A7E-95051EAE189E}" destId="{48B04B77-12A5-413A-98D4-2AD0B04E756F}" srcOrd="5" destOrd="0" presId="urn:microsoft.com/office/officeart/2005/8/layout/orgChart1"/>
    <dgm:cxn modelId="{0F8414E1-068F-48A6-B7F4-DA9FFEED1282}" type="presParOf" srcId="{48B04B77-12A5-413A-98D4-2AD0B04E756F}" destId="{3C304C47-A075-40D1-836E-901836BBFFD7}" srcOrd="0" destOrd="0" presId="urn:microsoft.com/office/officeart/2005/8/layout/orgChart1"/>
    <dgm:cxn modelId="{2B32C124-94FF-4AA6-BF0A-3EBE9006E7EA}" type="presParOf" srcId="{3C304C47-A075-40D1-836E-901836BBFFD7}" destId="{2BC2D2D2-572B-42AA-8B6A-A9A0DC3F2175}" srcOrd="0" destOrd="0" presId="urn:microsoft.com/office/officeart/2005/8/layout/orgChart1"/>
    <dgm:cxn modelId="{8B03A529-FEA7-4DE1-9D3F-401C18A9B06D}" type="presParOf" srcId="{3C304C47-A075-40D1-836E-901836BBFFD7}" destId="{FD58CEC3-851A-45E1-AECF-2012097D7439}" srcOrd="1" destOrd="0" presId="urn:microsoft.com/office/officeart/2005/8/layout/orgChart1"/>
    <dgm:cxn modelId="{43599705-5393-40CC-BE03-0ABB6F9D35B0}" type="presParOf" srcId="{48B04B77-12A5-413A-98D4-2AD0B04E756F}" destId="{9C54C4F1-414C-4930-A663-F4E2E07E50A6}" srcOrd="1" destOrd="0" presId="urn:microsoft.com/office/officeart/2005/8/layout/orgChart1"/>
    <dgm:cxn modelId="{BB4C42CF-0102-452C-8B69-3D171486153C}" type="presParOf" srcId="{48B04B77-12A5-413A-98D4-2AD0B04E756F}" destId="{A39C32B2-7063-4C62-AE97-9330F46683FE}" srcOrd="2" destOrd="0" presId="urn:microsoft.com/office/officeart/2005/8/layout/orgChart1"/>
    <dgm:cxn modelId="{73BBBC46-419A-4CAC-ABA5-FBB7C89822B6}" type="presParOf" srcId="{9A55F312-E398-409E-8A7E-95051EAE189E}" destId="{9D16A085-521D-4F3D-BCA7-59099CEB3CC7}" srcOrd="6" destOrd="0" presId="urn:microsoft.com/office/officeart/2005/8/layout/orgChart1"/>
    <dgm:cxn modelId="{B9CC1B2E-B72A-4437-80E8-B49B53CA80ED}" type="presParOf" srcId="{9A55F312-E398-409E-8A7E-95051EAE189E}" destId="{015E2BDD-D39F-4259-A9D8-AA3CA622389E}" srcOrd="7" destOrd="0" presId="urn:microsoft.com/office/officeart/2005/8/layout/orgChart1"/>
    <dgm:cxn modelId="{DB951A4B-14AF-4FB3-B8CB-55BBEE97DEEB}" type="presParOf" srcId="{015E2BDD-D39F-4259-A9D8-AA3CA622389E}" destId="{C63ECD69-C326-4653-8302-2742CBC4C19B}" srcOrd="0" destOrd="0" presId="urn:microsoft.com/office/officeart/2005/8/layout/orgChart1"/>
    <dgm:cxn modelId="{CF5D689B-95F4-43FE-81A4-8BD9F7F379A0}" type="presParOf" srcId="{C63ECD69-C326-4653-8302-2742CBC4C19B}" destId="{B564544C-95A1-4371-A969-F094B7F5F386}" srcOrd="0" destOrd="0" presId="urn:microsoft.com/office/officeart/2005/8/layout/orgChart1"/>
    <dgm:cxn modelId="{35D1DE34-DD2B-4C18-A6AE-91911F46AAF7}" type="presParOf" srcId="{C63ECD69-C326-4653-8302-2742CBC4C19B}" destId="{E46DE5A5-B696-42A5-A3DE-A0360CF5E09A}" srcOrd="1" destOrd="0" presId="urn:microsoft.com/office/officeart/2005/8/layout/orgChart1"/>
    <dgm:cxn modelId="{FBC4D902-073E-4D00-B055-02A7692EA6D0}" type="presParOf" srcId="{015E2BDD-D39F-4259-A9D8-AA3CA622389E}" destId="{A4759F07-2CC2-4EAB-9ADA-9C12F73B8E1C}" srcOrd="1" destOrd="0" presId="urn:microsoft.com/office/officeart/2005/8/layout/orgChart1"/>
    <dgm:cxn modelId="{C2206891-2A5A-41E0-8AEC-38834D2B8674}" type="presParOf" srcId="{015E2BDD-D39F-4259-A9D8-AA3CA622389E}" destId="{1B698DE3-F9EB-4393-B802-21F60FBE519B}" srcOrd="2" destOrd="0" presId="urn:microsoft.com/office/officeart/2005/8/layout/orgChart1"/>
    <dgm:cxn modelId="{E9A44780-3D01-4EFE-ADAE-7FA77C5AE511}" type="presParOf" srcId="{6CCF7A71-7D5B-47C5-BA27-D559FDEF1FE8}" destId="{D02ACB97-2BB1-4522-97EA-E3EDC24654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376C0-E8C4-40EB-A063-3973B1603676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DEE5C942-7883-47CE-96B6-226B4132D102}">
      <dgm:prSet phldrT="[Text]" custT="1"/>
      <dgm:spPr/>
      <dgm:t>
        <a:bodyPr/>
        <a:lstStyle/>
        <a:p>
          <a:r>
            <a:rPr lang="bn-BD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রাজ্য বিজয়</a:t>
          </a:r>
          <a:endParaRPr lang="en-GB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85D680-8917-4BD7-BE77-459D4180443C}" type="parTrans" cxnId="{8FBFF579-457B-4EEA-97AB-84CEB9C0FD9F}">
      <dgm:prSet/>
      <dgm:spPr/>
      <dgm:t>
        <a:bodyPr/>
        <a:lstStyle/>
        <a:p>
          <a:endParaRPr lang="en-GB"/>
        </a:p>
      </dgm:t>
    </dgm:pt>
    <dgm:pt modelId="{A8EAB09F-25E7-4001-B1EE-06B7532B5869}" type="sibTrans" cxnId="{8FBFF579-457B-4EEA-97AB-84CEB9C0FD9F}">
      <dgm:prSet/>
      <dgm:spPr/>
      <dgm:t>
        <a:bodyPr/>
        <a:lstStyle/>
        <a:p>
          <a:endParaRPr lang="en-GB"/>
        </a:p>
      </dgm:t>
    </dgm:pt>
    <dgm:pt modelId="{B4B32A4C-2AC3-42E0-B44D-B1DCBB91E25D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পারস্য বিজয়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261FB7-74BD-42B9-BA33-8F05BB08FE70}" type="parTrans" cxnId="{61DCE835-01B0-4D9D-BC08-BDBFECA772B5}">
      <dgm:prSet/>
      <dgm:spPr/>
      <dgm:t>
        <a:bodyPr/>
        <a:lstStyle/>
        <a:p>
          <a:endParaRPr lang="en-GB"/>
        </a:p>
      </dgm:t>
    </dgm:pt>
    <dgm:pt modelId="{2B259E4A-045E-40F8-9728-073868B95B5F}" type="sibTrans" cxnId="{61DCE835-01B0-4D9D-BC08-BDBFECA772B5}">
      <dgm:prSet/>
      <dgm:spPr/>
      <dgm:t>
        <a:bodyPr/>
        <a:lstStyle/>
        <a:p>
          <a:endParaRPr lang="en-GB"/>
        </a:p>
      </dgm:t>
    </dgm:pt>
    <dgm:pt modelId="{7C7E192B-57B3-4CB0-88F8-C79686661C4D}">
      <dgm:prSet phldrT="[Text]" custT="1"/>
      <dgm:spPr/>
      <dgm:t>
        <a:bodyPr/>
        <a:lstStyle/>
        <a:p>
          <a:r>
            <a:rPr lang="bn-BD" sz="37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রোম বিজয়</a:t>
          </a:r>
          <a:endParaRPr lang="en-GB" sz="37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7AD56A-EDFF-4A4D-A62B-18AA7CF73BAF}" type="parTrans" cxnId="{741406E3-BC74-46E8-B071-117F0813E36A}">
      <dgm:prSet/>
      <dgm:spPr/>
      <dgm:t>
        <a:bodyPr/>
        <a:lstStyle/>
        <a:p>
          <a:endParaRPr lang="en-GB"/>
        </a:p>
      </dgm:t>
    </dgm:pt>
    <dgm:pt modelId="{B7BC95F0-2221-4EA4-AD5C-9B59C2305807}" type="sibTrans" cxnId="{741406E3-BC74-46E8-B071-117F0813E36A}">
      <dgm:prSet/>
      <dgm:spPr/>
      <dgm:t>
        <a:bodyPr/>
        <a:lstStyle/>
        <a:p>
          <a:endParaRPr lang="en-GB"/>
        </a:p>
      </dgm:t>
    </dgm:pt>
    <dgm:pt modelId="{1B83620B-A5BC-42F5-85CF-C7153BA5C76D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সিরিয়া বিজয়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C4087E-2CCC-4C0B-9F27-435FA2F2FACD}" type="parTrans" cxnId="{4E3F4FE8-ABAB-43BA-B3B9-75D5974707C4}">
      <dgm:prSet/>
      <dgm:spPr/>
      <dgm:t>
        <a:bodyPr/>
        <a:lstStyle/>
        <a:p>
          <a:endParaRPr lang="en-GB"/>
        </a:p>
      </dgm:t>
    </dgm:pt>
    <dgm:pt modelId="{F0810A74-0490-4039-9650-470E4D30F8D9}" type="sibTrans" cxnId="{4E3F4FE8-ABAB-43BA-B3B9-75D5974707C4}">
      <dgm:prSet/>
      <dgm:spPr/>
      <dgm:t>
        <a:bodyPr/>
        <a:lstStyle/>
        <a:p>
          <a:endParaRPr lang="en-GB"/>
        </a:p>
      </dgm:t>
    </dgm:pt>
    <dgm:pt modelId="{071C87DE-24DA-41DC-9057-F8BC55ABEF61}">
      <dgm:prSet phldrT="[Text]" custT="1"/>
      <dgm:spPr/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প্যালেস্টাইন বিজয়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F594B-B9A7-44B4-9789-21B1AD6EFCD1}" type="parTrans" cxnId="{3F366251-E924-4D29-B314-385724B56590}">
      <dgm:prSet/>
      <dgm:spPr/>
      <dgm:t>
        <a:bodyPr/>
        <a:lstStyle/>
        <a:p>
          <a:endParaRPr lang="en-GB"/>
        </a:p>
      </dgm:t>
    </dgm:pt>
    <dgm:pt modelId="{7AB1A821-01F3-42EC-809B-AD601E64DDCC}" type="sibTrans" cxnId="{3F366251-E924-4D29-B314-385724B56590}">
      <dgm:prSet/>
      <dgm:spPr/>
      <dgm:t>
        <a:bodyPr/>
        <a:lstStyle/>
        <a:p>
          <a:endParaRPr lang="en-GB"/>
        </a:p>
      </dgm:t>
    </dgm:pt>
    <dgm:pt modelId="{33B32DCB-E614-4933-A34B-CB623E499B03}">
      <dgm:prSet custT="1"/>
      <dgm:spPr/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মিসর বিজয়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AD7C38-73DB-41CC-9216-A58EAB7F1C8B}" type="parTrans" cxnId="{C89F021A-3F9E-412F-8B8A-715BFEBB2257}">
      <dgm:prSet/>
      <dgm:spPr/>
      <dgm:t>
        <a:bodyPr/>
        <a:lstStyle/>
        <a:p>
          <a:endParaRPr lang="en-GB"/>
        </a:p>
      </dgm:t>
    </dgm:pt>
    <dgm:pt modelId="{B06467DD-17E4-4A5C-9776-27548746A472}" type="sibTrans" cxnId="{C89F021A-3F9E-412F-8B8A-715BFEBB2257}">
      <dgm:prSet/>
      <dgm:spPr/>
      <dgm:t>
        <a:bodyPr/>
        <a:lstStyle/>
        <a:p>
          <a:endParaRPr lang="en-GB"/>
        </a:p>
      </dgm:t>
    </dgm:pt>
    <dgm:pt modelId="{A9190D07-12F5-4EFA-9456-7B3270B0CF83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জাজিরা বিজয়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D70904-0E11-4265-876C-248CD936CB11}" type="parTrans" cxnId="{46F7621E-DE80-41A0-9293-ED726D39FE40}">
      <dgm:prSet/>
      <dgm:spPr/>
      <dgm:t>
        <a:bodyPr/>
        <a:lstStyle/>
        <a:p>
          <a:endParaRPr lang="en-GB"/>
        </a:p>
      </dgm:t>
    </dgm:pt>
    <dgm:pt modelId="{98D6A19E-EAAB-4E4B-89CD-BABA96B8BAFB}" type="sibTrans" cxnId="{46F7621E-DE80-41A0-9293-ED726D39FE40}">
      <dgm:prSet/>
      <dgm:spPr/>
      <dgm:t>
        <a:bodyPr/>
        <a:lstStyle/>
        <a:p>
          <a:endParaRPr lang="en-GB"/>
        </a:p>
      </dgm:t>
    </dgm:pt>
    <dgm:pt modelId="{C13BBED2-E8D3-488A-A4E1-2E0B3111C3C1}" type="pres">
      <dgm:prSet presAssocID="{B46376C0-E8C4-40EB-A063-3973B16036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D94E5E-40DA-469B-B438-6C6686947949}" type="pres">
      <dgm:prSet presAssocID="{DEE5C942-7883-47CE-96B6-226B4132D102}" presName="centerShape" presStyleLbl="node0" presStyleIdx="0" presStyleCnt="1" custScaleX="100049" custScaleY="98452"/>
      <dgm:spPr/>
      <dgm:t>
        <a:bodyPr/>
        <a:lstStyle/>
        <a:p>
          <a:endParaRPr lang="en-GB"/>
        </a:p>
      </dgm:t>
    </dgm:pt>
    <dgm:pt modelId="{4771471C-C6A4-4E9E-A4D1-79D151D451FF}" type="pres">
      <dgm:prSet presAssocID="{68261FB7-74BD-42B9-BA33-8F05BB08FE70}" presName="Name9" presStyleLbl="parChTrans1D2" presStyleIdx="0" presStyleCnt="6"/>
      <dgm:spPr/>
      <dgm:t>
        <a:bodyPr/>
        <a:lstStyle/>
        <a:p>
          <a:endParaRPr lang="en-GB"/>
        </a:p>
      </dgm:t>
    </dgm:pt>
    <dgm:pt modelId="{ED8F37E1-058F-4293-B694-D604DA25B04F}" type="pres">
      <dgm:prSet presAssocID="{68261FB7-74BD-42B9-BA33-8F05BB08FE70}" presName="connTx" presStyleLbl="parChTrans1D2" presStyleIdx="0" presStyleCnt="6"/>
      <dgm:spPr/>
      <dgm:t>
        <a:bodyPr/>
        <a:lstStyle/>
        <a:p>
          <a:endParaRPr lang="en-GB"/>
        </a:p>
      </dgm:t>
    </dgm:pt>
    <dgm:pt modelId="{960ABBE8-185F-4408-9E2B-F21849074D53}" type="pres">
      <dgm:prSet presAssocID="{B4B32A4C-2AC3-42E0-B44D-B1DCBB91E2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D71783-FC78-454C-9239-2405FDFFE05B}" type="pres">
      <dgm:prSet presAssocID="{E47AD56A-EDFF-4A4D-A62B-18AA7CF73BAF}" presName="Name9" presStyleLbl="parChTrans1D2" presStyleIdx="1" presStyleCnt="6"/>
      <dgm:spPr/>
      <dgm:t>
        <a:bodyPr/>
        <a:lstStyle/>
        <a:p>
          <a:endParaRPr lang="en-GB"/>
        </a:p>
      </dgm:t>
    </dgm:pt>
    <dgm:pt modelId="{70C100E7-5956-48CB-97A8-0F63C65C2BCE}" type="pres">
      <dgm:prSet presAssocID="{E47AD56A-EDFF-4A4D-A62B-18AA7CF73BAF}" presName="connTx" presStyleLbl="parChTrans1D2" presStyleIdx="1" presStyleCnt="6"/>
      <dgm:spPr/>
      <dgm:t>
        <a:bodyPr/>
        <a:lstStyle/>
        <a:p>
          <a:endParaRPr lang="en-GB"/>
        </a:p>
      </dgm:t>
    </dgm:pt>
    <dgm:pt modelId="{FBD6E06C-5FAA-4BA9-9210-275D41505492}" type="pres">
      <dgm:prSet presAssocID="{7C7E192B-57B3-4CB0-88F8-C79686661C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3E29E2-6915-43FB-A575-26550CFED707}" type="pres">
      <dgm:prSet presAssocID="{11C4087E-2CCC-4C0B-9F27-435FA2F2FACD}" presName="Name9" presStyleLbl="parChTrans1D2" presStyleIdx="2" presStyleCnt="6"/>
      <dgm:spPr/>
      <dgm:t>
        <a:bodyPr/>
        <a:lstStyle/>
        <a:p>
          <a:endParaRPr lang="en-GB"/>
        </a:p>
      </dgm:t>
    </dgm:pt>
    <dgm:pt modelId="{BEB7D238-66C5-4154-8E69-CFCEC0155691}" type="pres">
      <dgm:prSet presAssocID="{11C4087E-2CCC-4C0B-9F27-435FA2F2FACD}" presName="connTx" presStyleLbl="parChTrans1D2" presStyleIdx="2" presStyleCnt="6"/>
      <dgm:spPr/>
      <dgm:t>
        <a:bodyPr/>
        <a:lstStyle/>
        <a:p>
          <a:endParaRPr lang="en-GB"/>
        </a:p>
      </dgm:t>
    </dgm:pt>
    <dgm:pt modelId="{E8842BE0-1E20-4FAA-845A-107CB6FAC769}" type="pres">
      <dgm:prSet presAssocID="{1B83620B-A5BC-42F5-85CF-C7153BA5C76D}" presName="node" presStyleLbl="node1" presStyleIdx="2" presStyleCnt="6" custScaleX="103109" custScaleY="1050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7A072F-592F-478D-877A-BD74054F8E40}" type="pres">
      <dgm:prSet presAssocID="{84DF594B-B9A7-44B4-9789-21B1AD6EFCD1}" presName="Name9" presStyleLbl="parChTrans1D2" presStyleIdx="3" presStyleCnt="6"/>
      <dgm:spPr/>
      <dgm:t>
        <a:bodyPr/>
        <a:lstStyle/>
        <a:p>
          <a:endParaRPr lang="en-GB"/>
        </a:p>
      </dgm:t>
    </dgm:pt>
    <dgm:pt modelId="{510FA894-25A1-4DA2-9889-3166BF9D6FC6}" type="pres">
      <dgm:prSet presAssocID="{84DF594B-B9A7-44B4-9789-21B1AD6EFCD1}" presName="connTx" presStyleLbl="parChTrans1D2" presStyleIdx="3" presStyleCnt="6"/>
      <dgm:spPr/>
      <dgm:t>
        <a:bodyPr/>
        <a:lstStyle/>
        <a:p>
          <a:endParaRPr lang="en-GB"/>
        </a:p>
      </dgm:t>
    </dgm:pt>
    <dgm:pt modelId="{3430AA31-F723-4780-97AB-5E07200DECB6}" type="pres">
      <dgm:prSet presAssocID="{071C87DE-24DA-41DC-9057-F8BC55ABEF61}" presName="node" presStyleLbl="node1" presStyleIdx="3" presStyleCnt="6" custScaleX="99760" custScaleY="1027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48C33E-6181-4BD6-80B8-BAEA4C67903E}" type="pres">
      <dgm:prSet presAssocID="{1AAD7C38-73DB-41CC-9216-A58EAB7F1C8B}" presName="Name9" presStyleLbl="parChTrans1D2" presStyleIdx="4" presStyleCnt="6"/>
      <dgm:spPr/>
      <dgm:t>
        <a:bodyPr/>
        <a:lstStyle/>
        <a:p>
          <a:endParaRPr lang="en-GB"/>
        </a:p>
      </dgm:t>
    </dgm:pt>
    <dgm:pt modelId="{826E36A9-3836-4802-9C21-274B8F16FE83}" type="pres">
      <dgm:prSet presAssocID="{1AAD7C38-73DB-41CC-9216-A58EAB7F1C8B}" presName="connTx" presStyleLbl="parChTrans1D2" presStyleIdx="4" presStyleCnt="6"/>
      <dgm:spPr/>
      <dgm:t>
        <a:bodyPr/>
        <a:lstStyle/>
        <a:p>
          <a:endParaRPr lang="en-GB"/>
        </a:p>
      </dgm:t>
    </dgm:pt>
    <dgm:pt modelId="{DA09543C-09CE-416E-81EE-79164E405786}" type="pres">
      <dgm:prSet presAssocID="{33B32DCB-E614-4933-A34B-CB623E499B03}" presName="node" presStyleLbl="node1" presStyleIdx="4" presStyleCnt="6" custScaleX="103810" custScaleY="1043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C1C60B-3049-424E-BE0E-95CB459BDB2D}" type="pres">
      <dgm:prSet presAssocID="{2CD70904-0E11-4265-876C-248CD936CB11}" presName="Name9" presStyleLbl="parChTrans1D2" presStyleIdx="5" presStyleCnt="6"/>
      <dgm:spPr/>
      <dgm:t>
        <a:bodyPr/>
        <a:lstStyle/>
        <a:p>
          <a:endParaRPr lang="en-GB"/>
        </a:p>
      </dgm:t>
    </dgm:pt>
    <dgm:pt modelId="{2EB3445B-DA78-4A2A-802D-D25E7452BAA0}" type="pres">
      <dgm:prSet presAssocID="{2CD70904-0E11-4265-876C-248CD936CB11}" presName="connTx" presStyleLbl="parChTrans1D2" presStyleIdx="5" presStyleCnt="6"/>
      <dgm:spPr/>
      <dgm:t>
        <a:bodyPr/>
        <a:lstStyle/>
        <a:p>
          <a:endParaRPr lang="en-GB"/>
        </a:p>
      </dgm:t>
    </dgm:pt>
    <dgm:pt modelId="{876B7893-29B1-46DA-B65F-70FF083FD631}" type="pres">
      <dgm:prSet presAssocID="{A9190D07-12F5-4EFA-9456-7B3270B0CF8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D5C278-37A5-441D-9059-715705067E5E}" type="presOf" srcId="{B4B32A4C-2AC3-42E0-B44D-B1DCBB91E25D}" destId="{960ABBE8-185F-4408-9E2B-F21849074D53}" srcOrd="0" destOrd="0" presId="urn:microsoft.com/office/officeart/2005/8/layout/radial1"/>
    <dgm:cxn modelId="{2D2BC633-E19C-48B3-9F5C-F2A2F41D6833}" type="presOf" srcId="{68261FB7-74BD-42B9-BA33-8F05BB08FE70}" destId="{ED8F37E1-058F-4293-B694-D604DA25B04F}" srcOrd="1" destOrd="0" presId="urn:microsoft.com/office/officeart/2005/8/layout/radial1"/>
    <dgm:cxn modelId="{3F366251-E924-4D29-B314-385724B56590}" srcId="{DEE5C942-7883-47CE-96B6-226B4132D102}" destId="{071C87DE-24DA-41DC-9057-F8BC55ABEF61}" srcOrd="3" destOrd="0" parTransId="{84DF594B-B9A7-44B4-9789-21B1AD6EFCD1}" sibTransId="{7AB1A821-01F3-42EC-809B-AD601E64DDCC}"/>
    <dgm:cxn modelId="{22CF32B2-0385-49FE-9C53-D0232C136848}" type="presOf" srcId="{A9190D07-12F5-4EFA-9456-7B3270B0CF83}" destId="{876B7893-29B1-46DA-B65F-70FF083FD631}" srcOrd="0" destOrd="0" presId="urn:microsoft.com/office/officeart/2005/8/layout/radial1"/>
    <dgm:cxn modelId="{DF29EC23-F080-46FA-BE4E-2CC07FEEC5B2}" type="presOf" srcId="{1AAD7C38-73DB-41CC-9216-A58EAB7F1C8B}" destId="{826E36A9-3836-4802-9C21-274B8F16FE83}" srcOrd="1" destOrd="0" presId="urn:microsoft.com/office/officeart/2005/8/layout/radial1"/>
    <dgm:cxn modelId="{93885D55-A3FD-48D6-A72C-2052B9257666}" type="presOf" srcId="{1B83620B-A5BC-42F5-85CF-C7153BA5C76D}" destId="{E8842BE0-1E20-4FAA-845A-107CB6FAC769}" srcOrd="0" destOrd="0" presId="urn:microsoft.com/office/officeart/2005/8/layout/radial1"/>
    <dgm:cxn modelId="{8A955612-EEAD-4E33-9B17-8A99D8CFBA51}" type="presOf" srcId="{071C87DE-24DA-41DC-9057-F8BC55ABEF61}" destId="{3430AA31-F723-4780-97AB-5E07200DECB6}" srcOrd="0" destOrd="0" presId="urn:microsoft.com/office/officeart/2005/8/layout/radial1"/>
    <dgm:cxn modelId="{EC8C6A23-0B18-45CA-A848-9818EE7E0941}" type="presOf" srcId="{2CD70904-0E11-4265-876C-248CD936CB11}" destId="{2EB3445B-DA78-4A2A-802D-D25E7452BAA0}" srcOrd="1" destOrd="0" presId="urn:microsoft.com/office/officeart/2005/8/layout/radial1"/>
    <dgm:cxn modelId="{46F7621E-DE80-41A0-9293-ED726D39FE40}" srcId="{DEE5C942-7883-47CE-96B6-226B4132D102}" destId="{A9190D07-12F5-4EFA-9456-7B3270B0CF83}" srcOrd="5" destOrd="0" parTransId="{2CD70904-0E11-4265-876C-248CD936CB11}" sibTransId="{98D6A19E-EAAB-4E4B-89CD-BABA96B8BAFB}"/>
    <dgm:cxn modelId="{741406E3-BC74-46E8-B071-117F0813E36A}" srcId="{DEE5C942-7883-47CE-96B6-226B4132D102}" destId="{7C7E192B-57B3-4CB0-88F8-C79686661C4D}" srcOrd="1" destOrd="0" parTransId="{E47AD56A-EDFF-4A4D-A62B-18AA7CF73BAF}" sibTransId="{B7BC95F0-2221-4EA4-AD5C-9B59C2305807}"/>
    <dgm:cxn modelId="{1E4DFAA3-0A25-4ECE-8A02-1155F6795714}" type="presOf" srcId="{68261FB7-74BD-42B9-BA33-8F05BB08FE70}" destId="{4771471C-C6A4-4E9E-A4D1-79D151D451FF}" srcOrd="0" destOrd="0" presId="urn:microsoft.com/office/officeart/2005/8/layout/radial1"/>
    <dgm:cxn modelId="{DEF0E17A-374F-40B6-8FE3-37A9703D94ED}" type="presOf" srcId="{E47AD56A-EDFF-4A4D-A62B-18AA7CF73BAF}" destId="{E5D71783-FC78-454C-9239-2405FDFFE05B}" srcOrd="0" destOrd="0" presId="urn:microsoft.com/office/officeart/2005/8/layout/radial1"/>
    <dgm:cxn modelId="{4E3F4FE8-ABAB-43BA-B3B9-75D5974707C4}" srcId="{DEE5C942-7883-47CE-96B6-226B4132D102}" destId="{1B83620B-A5BC-42F5-85CF-C7153BA5C76D}" srcOrd="2" destOrd="0" parTransId="{11C4087E-2CCC-4C0B-9F27-435FA2F2FACD}" sibTransId="{F0810A74-0490-4039-9650-470E4D30F8D9}"/>
    <dgm:cxn modelId="{A28EE2A2-C0D9-4E30-BA50-E78DC4B86EE3}" type="presOf" srcId="{11C4087E-2CCC-4C0B-9F27-435FA2F2FACD}" destId="{BEB7D238-66C5-4154-8E69-CFCEC0155691}" srcOrd="1" destOrd="0" presId="urn:microsoft.com/office/officeart/2005/8/layout/radial1"/>
    <dgm:cxn modelId="{E059E667-002F-4458-8819-A9F38F11CBDE}" type="presOf" srcId="{33B32DCB-E614-4933-A34B-CB623E499B03}" destId="{DA09543C-09CE-416E-81EE-79164E405786}" srcOrd="0" destOrd="0" presId="urn:microsoft.com/office/officeart/2005/8/layout/radial1"/>
    <dgm:cxn modelId="{B325AE68-AF7D-4639-AAAC-CF0F5AE9AEAC}" type="presOf" srcId="{2CD70904-0E11-4265-876C-248CD936CB11}" destId="{D5C1C60B-3049-424E-BE0E-95CB459BDB2D}" srcOrd="0" destOrd="0" presId="urn:microsoft.com/office/officeart/2005/8/layout/radial1"/>
    <dgm:cxn modelId="{8757FA14-B571-40FF-AC37-BDEF4D452456}" type="presOf" srcId="{E47AD56A-EDFF-4A4D-A62B-18AA7CF73BAF}" destId="{70C100E7-5956-48CB-97A8-0F63C65C2BCE}" srcOrd="1" destOrd="0" presId="urn:microsoft.com/office/officeart/2005/8/layout/radial1"/>
    <dgm:cxn modelId="{19FFF35B-1D58-4894-B658-9EC5DA646E84}" type="presOf" srcId="{DEE5C942-7883-47CE-96B6-226B4132D102}" destId="{60D94E5E-40DA-469B-B438-6C6686947949}" srcOrd="0" destOrd="0" presId="urn:microsoft.com/office/officeart/2005/8/layout/radial1"/>
    <dgm:cxn modelId="{E2FA12FE-8948-4E9C-9089-FC886269EB12}" type="presOf" srcId="{B46376C0-E8C4-40EB-A063-3973B1603676}" destId="{C13BBED2-E8D3-488A-A4E1-2E0B3111C3C1}" srcOrd="0" destOrd="0" presId="urn:microsoft.com/office/officeart/2005/8/layout/radial1"/>
    <dgm:cxn modelId="{C89F021A-3F9E-412F-8B8A-715BFEBB2257}" srcId="{DEE5C942-7883-47CE-96B6-226B4132D102}" destId="{33B32DCB-E614-4933-A34B-CB623E499B03}" srcOrd="4" destOrd="0" parTransId="{1AAD7C38-73DB-41CC-9216-A58EAB7F1C8B}" sibTransId="{B06467DD-17E4-4A5C-9776-27548746A472}"/>
    <dgm:cxn modelId="{7C5DD1CE-5747-43DB-8511-9EC4A43C224E}" type="presOf" srcId="{84DF594B-B9A7-44B4-9789-21B1AD6EFCD1}" destId="{C27A072F-592F-478D-877A-BD74054F8E40}" srcOrd="0" destOrd="0" presId="urn:microsoft.com/office/officeart/2005/8/layout/radial1"/>
    <dgm:cxn modelId="{6252A704-115F-4DF9-B030-B53879F4A556}" type="presOf" srcId="{11C4087E-2CCC-4C0B-9F27-435FA2F2FACD}" destId="{323E29E2-6915-43FB-A575-26550CFED707}" srcOrd="0" destOrd="0" presId="urn:microsoft.com/office/officeart/2005/8/layout/radial1"/>
    <dgm:cxn modelId="{465997ED-0421-4846-8FAB-872BFF653BEC}" type="presOf" srcId="{1AAD7C38-73DB-41CC-9216-A58EAB7F1C8B}" destId="{C848C33E-6181-4BD6-80B8-BAEA4C67903E}" srcOrd="0" destOrd="0" presId="urn:microsoft.com/office/officeart/2005/8/layout/radial1"/>
    <dgm:cxn modelId="{61DCE835-01B0-4D9D-BC08-BDBFECA772B5}" srcId="{DEE5C942-7883-47CE-96B6-226B4132D102}" destId="{B4B32A4C-2AC3-42E0-B44D-B1DCBB91E25D}" srcOrd="0" destOrd="0" parTransId="{68261FB7-74BD-42B9-BA33-8F05BB08FE70}" sibTransId="{2B259E4A-045E-40F8-9728-073868B95B5F}"/>
    <dgm:cxn modelId="{9DFADDE4-4C79-43B0-B9C9-2570C09F3951}" type="presOf" srcId="{84DF594B-B9A7-44B4-9789-21B1AD6EFCD1}" destId="{510FA894-25A1-4DA2-9889-3166BF9D6FC6}" srcOrd="1" destOrd="0" presId="urn:microsoft.com/office/officeart/2005/8/layout/radial1"/>
    <dgm:cxn modelId="{2C50E0D2-08B4-481B-BF59-7F036C65D1C3}" type="presOf" srcId="{7C7E192B-57B3-4CB0-88F8-C79686661C4D}" destId="{FBD6E06C-5FAA-4BA9-9210-275D41505492}" srcOrd="0" destOrd="0" presId="urn:microsoft.com/office/officeart/2005/8/layout/radial1"/>
    <dgm:cxn modelId="{8FBFF579-457B-4EEA-97AB-84CEB9C0FD9F}" srcId="{B46376C0-E8C4-40EB-A063-3973B1603676}" destId="{DEE5C942-7883-47CE-96B6-226B4132D102}" srcOrd="0" destOrd="0" parTransId="{A685D680-8917-4BD7-BE77-459D4180443C}" sibTransId="{A8EAB09F-25E7-4001-B1EE-06B7532B5869}"/>
    <dgm:cxn modelId="{B9383DCA-FFEC-4B5C-9A99-B71CB9CCA625}" type="presParOf" srcId="{C13BBED2-E8D3-488A-A4E1-2E0B3111C3C1}" destId="{60D94E5E-40DA-469B-B438-6C6686947949}" srcOrd="0" destOrd="0" presId="urn:microsoft.com/office/officeart/2005/8/layout/radial1"/>
    <dgm:cxn modelId="{55FF9DA9-1B51-44E2-B5E7-14725F9A868F}" type="presParOf" srcId="{C13BBED2-E8D3-488A-A4E1-2E0B3111C3C1}" destId="{4771471C-C6A4-4E9E-A4D1-79D151D451FF}" srcOrd="1" destOrd="0" presId="urn:microsoft.com/office/officeart/2005/8/layout/radial1"/>
    <dgm:cxn modelId="{1A1768B1-24C5-42E7-9471-DBFE8C5D2396}" type="presParOf" srcId="{4771471C-C6A4-4E9E-A4D1-79D151D451FF}" destId="{ED8F37E1-058F-4293-B694-D604DA25B04F}" srcOrd="0" destOrd="0" presId="urn:microsoft.com/office/officeart/2005/8/layout/radial1"/>
    <dgm:cxn modelId="{D2AE0CC1-2F76-4063-8094-81F4EC98AE16}" type="presParOf" srcId="{C13BBED2-E8D3-488A-A4E1-2E0B3111C3C1}" destId="{960ABBE8-185F-4408-9E2B-F21849074D53}" srcOrd="2" destOrd="0" presId="urn:microsoft.com/office/officeart/2005/8/layout/radial1"/>
    <dgm:cxn modelId="{B910A9E1-8C5B-4DC2-8678-5507792E51F0}" type="presParOf" srcId="{C13BBED2-E8D3-488A-A4E1-2E0B3111C3C1}" destId="{E5D71783-FC78-454C-9239-2405FDFFE05B}" srcOrd="3" destOrd="0" presId="urn:microsoft.com/office/officeart/2005/8/layout/radial1"/>
    <dgm:cxn modelId="{BD5D1DD5-6617-4929-B134-41C56D5B530F}" type="presParOf" srcId="{E5D71783-FC78-454C-9239-2405FDFFE05B}" destId="{70C100E7-5956-48CB-97A8-0F63C65C2BCE}" srcOrd="0" destOrd="0" presId="urn:microsoft.com/office/officeart/2005/8/layout/radial1"/>
    <dgm:cxn modelId="{3DE651CB-2071-448C-ABC0-05A4D12F342B}" type="presParOf" srcId="{C13BBED2-E8D3-488A-A4E1-2E0B3111C3C1}" destId="{FBD6E06C-5FAA-4BA9-9210-275D41505492}" srcOrd="4" destOrd="0" presId="urn:microsoft.com/office/officeart/2005/8/layout/radial1"/>
    <dgm:cxn modelId="{E7DF4353-0FAA-4E43-9B34-E9492569405D}" type="presParOf" srcId="{C13BBED2-E8D3-488A-A4E1-2E0B3111C3C1}" destId="{323E29E2-6915-43FB-A575-26550CFED707}" srcOrd="5" destOrd="0" presId="urn:microsoft.com/office/officeart/2005/8/layout/radial1"/>
    <dgm:cxn modelId="{2A921491-E7C6-48AB-A28F-0FC9B4C662D8}" type="presParOf" srcId="{323E29E2-6915-43FB-A575-26550CFED707}" destId="{BEB7D238-66C5-4154-8E69-CFCEC0155691}" srcOrd="0" destOrd="0" presId="urn:microsoft.com/office/officeart/2005/8/layout/radial1"/>
    <dgm:cxn modelId="{3A13E3DD-1EFB-4C57-B23E-42F275A93DE1}" type="presParOf" srcId="{C13BBED2-E8D3-488A-A4E1-2E0B3111C3C1}" destId="{E8842BE0-1E20-4FAA-845A-107CB6FAC769}" srcOrd="6" destOrd="0" presId="urn:microsoft.com/office/officeart/2005/8/layout/radial1"/>
    <dgm:cxn modelId="{0674AB65-DE3E-44E9-95D3-0C89F6BE48D5}" type="presParOf" srcId="{C13BBED2-E8D3-488A-A4E1-2E0B3111C3C1}" destId="{C27A072F-592F-478D-877A-BD74054F8E40}" srcOrd="7" destOrd="0" presId="urn:microsoft.com/office/officeart/2005/8/layout/radial1"/>
    <dgm:cxn modelId="{7B5779AD-3922-4C40-91F0-68475E7DFFDE}" type="presParOf" srcId="{C27A072F-592F-478D-877A-BD74054F8E40}" destId="{510FA894-25A1-4DA2-9889-3166BF9D6FC6}" srcOrd="0" destOrd="0" presId="urn:microsoft.com/office/officeart/2005/8/layout/radial1"/>
    <dgm:cxn modelId="{434FA028-57DD-416E-84D7-E8BF3EB6939D}" type="presParOf" srcId="{C13BBED2-E8D3-488A-A4E1-2E0B3111C3C1}" destId="{3430AA31-F723-4780-97AB-5E07200DECB6}" srcOrd="8" destOrd="0" presId="urn:microsoft.com/office/officeart/2005/8/layout/radial1"/>
    <dgm:cxn modelId="{BAA18797-A314-4410-8BFF-3E9F7B89309D}" type="presParOf" srcId="{C13BBED2-E8D3-488A-A4E1-2E0B3111C3C1}" destId="{C848C33E-6181-4BD6-80B8-BAEA4C67903E}" srcOrd="9" destOrd="0" presId="urn:microsoft.com/office/officeart/2005/8/layout/radial1"/>
    <dgm:cxn modelId="{4D6DA8DE-B2C2-4541-8C66-325042B32ADA}" type="presParOf" srcId="{C848C33E-6181-4BD6-80B8-BAEA4C67903E}" destId="{826E36A9-3836-4802-9C21-274B8F16FE83}" srcOrd="0" destOrd="0" presId="urn:microsoft.com/office/officeart/2005/8/layout/radial1"/>
    <dgm:cxn modelId="{EDB78B04-0491-40D7-912A-684790823179}" type="presParOf" srcId="{C13BBED2-E8D3-488A-A4E1-2E0B3111C3C1}" destId="{DA09543C-09CE-416E-81EE-79164E405786}" srcOrd="10" destOrd="0" presId="urn:microsoft.com/office/officeart/2005/8/layout/radial1"/>
    <dgm:cxn modelId="{6E0164E7-6FC5-41C6-A086-9C30E7A64EB4}" type="presParOf" srcId="{C13BBED2-E8D3-488A-A4E1-2E0B3111C3C1}" destId="{D5C1C60B-3049-424E-BE0E-95CB459BDB2D}" srcOrd="11" destOrd="0" presId="urn:microsoft.com/office/officeart/2005/8/layout/radial1"/>
    <dgm:cxn modelId="{BF54147C-35D9-4224-868F-1DE139BE6E71}" type="presParOf" srcId="{D5C1C60B-3049-424E-BE0E-95CB459BDB2D}" destId="{2EB3445B-DA78-4A2A-802D-D25E7452BAA0}" srcOrd="0" destOrd="0" presId="urn:microsoft.com/office/officeart/2005/8/layout/radial1"/>
    <dgm:cxn modelId="{6EE96471-33ED-46D9-9CCE-DEDC1023132E}" type="presParOf" srcId="{C13BBED2-E8D3-488A-A4E1-2E0B3111C3C1}" destId="{876B7893-29B1-46DA-B65F-70FF083FD63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78B88-79A4-4561-A20C-FF5EF75BDBFA}">
      <dsp:nvSpPr>
        <dsp:cNvPr id="0" name=""/>
        <dsp:cNvSpPr/>
      </dsp:nvSpPr>
      <dsp:spPr>
        <a:xfrm>
          <a:off x="3478263" y="2120470"/>
          <a:ext cx="1189513" cy="1178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/>
            <a:t>হযরত উমর (রাঃ)</a:t>
          </a:r>
          <a:endParaRPr lang="en-GB" sz="1800" b="1" kern="1200" dirty="0"/>
        </a:p>
      </dsp:txBody>
      <dsp:txXfrm>
        <a:off x="3652463" y="2293106"/>
        <a:ext cx="841113" cy="833559"/>
      </dsp:txXfrm>
    </dsp:sp>
    <dsp:sp modelId="{399C8B30-63AB-4C9D-81DC-33E5B273CABD}">
      <dsp:nvSpPr>
        <dsp:cNvPr id="0" name=""/>
        <dsp:cNvSpPr/>
      </dsp:nvSpPr>
      <dsp:spPr>
        <a:xfrm rot="16200000">
          <a:off x="3641512" y="1675489"/>
          <a:ext cx="863015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863015" y="13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51445" y="1667387"/>
        <a:ext cx="43150" cy="43150"/>
      </dsp:txXfrm>
    </dsp:sp>
    <dsp:sp modelId="{678D47E6-711F-4AEA-B0DB-5C4260237C53}">
      <dsp:nvSpPr>
        <dsp:cNvPr id="0" name=""/>
        <dsp:cNvSpPr/>
      </dsp:nvSpPr>
      <dsp:spPr>
        <a:xfrm>
          <a:off x="3437942" y="13785"/>
          <a:ext cx="1270156" cy="1243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৫৮৩খ্রিঃ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23952" y="195916"/>
        <a:ext cx="898136" cy="879408"/>
      </dsp:txXfrm>
    </dsp:sp>
    <dsp:sp modelId="{AB92CC1A-1C22-493D-A494-D8F65DC2EB01}">
      <dsp:nvSpPr>
        <dsp:cNvPr id="0" name=""/>
        <dsp:cNvSpPr/>
      </dsp:nvSpPr>
      <dsp:spPr>
        <a:xfrm rot="18900000">
          <a:off x="4363906" y="1969294"/>
          <a:ext cx="872465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872465" y="13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778327" y="1960955"/>
        <a:ext cx="43623" cy="43623"/>
      </dsp:txXfrm>
    </dsp:sp>
    <dsp:sp modelId="{74470F02-F9BC-41ED-859A-64FFFF3A9030}">
      <dsp:nvSpPr>
        <dsp:cNvPr id="0" name=""/>
        <dsp:cNvSpPr/>
      </dsp:nvSpPr>
      <dsp:spPr>
        <a:xfrm>
          <a:off x="4930016" y="633426"/>
          <a:ext cx="1219463" cy="1219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বংশ কুরাইশ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8602" y="812012"/>
        <a:ext cx="862291" cy="862291"/>
      </dsp:txXfrm>
    </dsp:sp>
    <dsp:sp modelId="{A1B7CC22-D5F2-4C99-B204-74B62DC98290}">
      <dsp:nvSpPr>
        <dsp:cNvPr id="0" name=""/>
        <dsp:cNvSpPr/>
      </dsp:nvSpPr>
      <dsp:spPr>
        <a:xfrm>
          <a:off x="4667777" y="2696413"/>
          <a:ext cx="869777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869777" y="13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80921" y="2688141"/>
        <a:ext cx="43488" cy="43488"/>
      </dsp:txXfrm>
    </dsp:sp>
    <dsp:sp modelId="{A6549E47-16C1-4C22-AFEE-EE41D9C1967F}">
      <dsp:nvSpPr>
        <dsp:cNvPr id="0" name=""/>
        <dsp:cNvSpPr/>
      </dsp:nvSpPr>
      <dsp:spPr>
        <a:xfrm>
          <a:off x="5537554" y="2100154"/>
          <a:ext cx="1219463" cy="1219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ফারূক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6140" y="2278740"/>
        <a:ext cx="862291" cy="862291"/>
      </dsp:txXfrm>
    </dsp:sp>
    <dsp:sp modelId="{F90DFC51-2FA5-42F6-BB06-D1B8DD2D60ED}">
      <dsp:nvSpPr>
        <dsp:cNvPr id="0" name=""/>
        <dsp:cNvSpPr/>
      </dsp:nvSpPr>
      <dsp:spPr>
        <a:xfrm rot="2700000">
          <a:off x="4363257" y="3425098"/>
          <a:ext cx="876897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876897" y="13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779783" y="3416649"/>
        <a:ext cx="43844" cy="43844"/>
      </dsp:txXfrm>
    </dsp:sp>
    <dsp:sp modelId="{222E21BE-11DC-4180-8095-4E182B201701}">
      <dsp:nvSpPr>
        <dsp:cNvPr id="0" name=""/>
        <dsp:cNvSpPr/>
      </dsp:nvSpPr>
      <dsp:spPr>
        <a:xfrm>
          <a:off x="4937271" y="3568448"/>
          <a:ext cx="1204952" cy="1216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খিলাফত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৬৩৪খ্রিঃ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3732" y="3746575"/>
        <a:ext cx="852030" cy="860075"/>
      </dsp:txXfrm>
    </dsp:sp>
    <dsp:sp modelId="{7296F346-161D-44F4-B41D-18EBD5B1C021}">
      <dsp:nvSpPr>
        <dsp:cNvPr id="0" name=""/>
        <dsp:cNvSpPr/>
      </dsp:nvSpPr>
      <dsp:spPr>
        <a:xfrm rot="5400000">
          <a:off x="3635461" y="3723387"/>
          <a:ext cx="875118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875118" y="13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51142" y="3714982"/>
        <a:ext cx="43755" cy="43755"/>
      </dsp:txXfrm>
    </dsp:sp>
    <dsp:sp modelId="{36636091-00C7-4A5B-AF6C-38CDA3D8AFCF}">
      <dsp:nvSpPr>
        <dsp:cNvPr id="0" name=""/>
        <dsp:cNvSpPr/>
      </dsp:nvSpPr>
      <dsp:spPr>
        <a:xfrm>
          <a:off x="3463288" y="4174420"/>
          <a:ext cx="1219463" cy="1219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মজলিশ-উশ-শুরা প্রতিষ্ঠা</a:t>
          </a:r>
          <a:endParaRPr lang="en-GB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41874" y="4353006"/>
        <a:ext cx="862291" cy="862291"/>
      </dsp:txXfrm>
    </dsp:sp>
    <dsp:sp modelId="{70ED2C91-E4A3-4542-8ED3-39D3D70DEBF9}">
      <dsp:nvSpPr>
        <dsp:cNvPr id="0" name=""/>
        <dsp:cNvSpPr/>
      </dsp:nvSpPr>
      <dsp:spPr>
        <a:xfrm rot="8100000">
          <a:off x="2914766" y="3421420"/>
          <a:ext cx="866493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866493" y="13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26350" y="3413231"/>
        <a:ext cx="43324" cy="43324"/>
      </dsp:txXfrm>
    </dsp:sp>
    <dsp:sp modelId="{F5CF793B-FAC5-4A35-95D8-6E54E8F2D01A}">
      <dsp:nvSpPr>
        <dsp:cNvPr id="0" name=""/>
        <dsp:cNvSpPr/>
      </dsp:nvSpPr>
      <dsp:spPr>
        <a:xfrm>
          <a:off x="1992841" y="3558632"/>
          <a:ext cx="1226902" cy="1235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বায়তুল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2517" y="3739635"/>
        <a:ext cx="867550" cy="873957"/>
      </dsp:txXfrm>
    </dsp:sp>
    <dsp:sp modelId="{7529AE4B-A52B-41C2-A85F-14CB252CB63C}">
      <dsp:nvSpPr>
        <dsp:cNvPr id="0" name=""/>
        <dsp:cNvSpPr/>
      </dsp:nvSpPr>
      <dsp:spPr>
        <a:xfrm rot="10800000">
          <a:off x="2608486" y="2696413"/>
          <a:ext cx="869777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869777" y="13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021630" y="2688141"/>
        <a:ext cx="43488" cy="43488"/>
      </dsp:txXfrm>
    </dsp:sp>
    <dsp:sp modelId="{E4BD0685-FB2B-4703-BFCC-1A984F7A175D}">
      <dsp:nvSpPr>
        <dsp:cNvPr id="0" name=""/>
        <dsp:cNvSpPr/>
      </dsp:nvSpPr>
      <dsp:spPr>
        <a:xfrm>
          <a:off x="1389022" y="2100154"/>
          <a:ext cx="1219463" cy="1219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শুমারির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প্রচলন</a:t>
          </a:r>
          <a:endParaRPr lang="en-GB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7608" y="2278740"/>
        <a:ext cx="862291" cy="862291"/>
      </dsp:txXfrm>
    </dsp:sp>
    <dsp:sp modelId="{D3F69385-412D-4083-8ECC-80DD092EAB03}">
      <dsp:nvSpPr>
        <dsp:cNvPr id="0" name=""/>
        <dsp:cNvSpPr/>
      </dsp:nvSpPr>
      <dsp:spPr>
        <a:xfrm rot="13500000">
          <a:off x="2900093" y="1965327"/>
          <a:ext cx="883684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883684" y="1347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19843" y="1956708"/>
        <a:ext cx="44184" cy="44184"/>
      </dsp:txXfrm>
    </dsp:sp>
    <dsp:sp modelId="{5FE03619-F4CD-4C25-8679-D8734C814105}">
      <dsp:nvSpPr>
        <dsp:cNvPr id="0" name=""/>
        <dsp:cNvSpPr/>
      </dsp:nvSpPr>
      <dsp:spPr>
        <a:xfrm>
          <a:off x="2010853" y="641523"/>
          <a:ext cx="1190879" cy="120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আরব জাতীয়তাবাদ প্রতিষ্ঠা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5253" y="817738"/>
        <a:ext cx="842079" cy="850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6A085-521D-4F3D-BCA7-59099CEB3CC7}">
      <dsp:nvSpPr>
        <dsp:cNvPr id="0" name=""/>
        <dsp:cNvSpPr/>
      </dsp:nvSpPr>
      <dsp:spPr>
        <a:xfrm>
          <a:off x="4077293" y="1576611"/>
          <a:ext cx="3190391" cy="165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396"/>
              </a:lnTo>
              <a:lnTo>
                <a:pt x="3190391" y="1467396"/>
              </a:lnTo>
              <a:lnTo>
                <a:pt x="3190391" y="165292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0C3D3-7C35-45BF-AB4F-DE030F0C8362}">
      <dsp:nvSpPr>
        <dsp:cNvPr id="0" name=""/>
        <dsp:cNvSpPr/>
      </dsp:nvSpPr>
      <dsp:spPr>
        <a:xfrm>
          <a:off x="4077293" y="1576611"/>
          <a:ext cx="1052450" cy="165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396"/>
              </a:lnTo>
              <a:lnTo>
                <a:pt x="1052450" y="1467396"/>
              </a:lnTo>
              <a:lnTo>
                <a:pt x="1052450" y="165292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90137-A4F1-4516-B1E5-B44F29B29116}">
      <dsp:nvSpPr>
        <dsp:cNvPr id="0" name=""/>
        <dsp:cNvSpPr/>
      </dsp:nvSpPr>
      <dsp:spPr>
        <a:xfrm>
          <a:off x="2991802" y="1576611"/>
          <a:ext cx="1085491" cy="1652920"/>
        </a:xfrm>
        <a:custGeom>
          <a:avLst/>
          <a:gdLst/>
          <a:ahLst/>
          <a:cxnLst/>
          <a:rect l="0" t="0" r="0" b="0"/>
          <a:pathLst>
            <a:path>
              <a:moveTo>
                <a:pt x="1085491" y="0"/>
              </a:moveTo>
              <a:lnTo>
                <a:pt x="1085491" y="1467396"/>
              </a:lnTo>
              <a:lnTo>
                <a:pt x="0" y="1467396"/>
              </a:lnTo>
              <a:lnTo>
                <a:pt x="0" y="165292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C1571-8045-4141-A1C4-87CE818A41BB}">
      <dsp:nvSpPr>
        <dsp:cNvPr id="0" name=""/>
        <dsp:cNvSpPr/>
      </dsp:nvSpPr>
      <dsp:spPr>
        <a:xfrm>
          <a:off x="870381" y="1576611"/>
          <a:ext cx="3206911" cy="1652920"/>
        </a:xfrm>
        <a:custGeom>
          <a:avLst/>
          <a:gdLst/>
          <a:ahLst/>
          <a:cxnLst/>
          <a:rect l="0" t="0" r="0" b="0"/>
          <a:pathLst>
            <a:path>
              <a:moveTo>
                <a:pt x="3206911" y="0"/>
              </a:moveTo>
              <a:lnTo>
                <a:pt x="3206911" y="1467396"/>
              </a:lnTo>
              <a:lnTo>
                <a:pt x="0" y="1467396"/>
              </a:lnTo>
              <a:lnTo>
                <a:pt x="0" y="165292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F2112-A87A-40F2-8E22-D1C79164E73B}">
      <dsp:nvSpPr>
        <dsp:cNvPr id="0" name=""/>
        <dsp:cNvSpPr/>
      </dsp:nvSpPr>
      <dsp:spPr>
        <a:xfrm>
          <a:off x="2898925" y="17089"/>
          <a:ext cx="2356735" cy="1559522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 জাহানের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endParaRPr lang="en-GB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98925" y="17089"/>
        <a:ext cx="2356735" cy="1559522"/>
      </dsp:txXfrm>
    </dsp:sp>
    <dsp:sp modelId="{43AC39D0-3FBE-4E52-97A4-779037CB834C}">
      <dsp:nvSpPr>
        <dsp:cNvPr id="0" name=""/>
        <dsp:cNvSpPr/>
      </dsp:nvSpPr>
      <dsp:spPr>
        <a:xfrm>
          <a:off x="3455" y="3229531"/>
          <a:ext cx="1733852" cy="86139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 আবু বকর (রাঃ)</a:t>
          </a:r>
          <a:endParaRPr lang="en-GB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5" y="3229531"/>
        <a:ext cx="1733852" cy="861395"/>
      </dsp:txXfrm>
    </dsp:sp>
    <dsp:sp modelId="{48664B92-3799-44CC-899C-4DC18287A1D5}">
      <dsp:nvSpPr>
        <dsp:cNvPr id="0" name=""/>
        <dsp:cNvSpPr/>
      </dsp:nvSpPr>
      <dsp:spPr>
        <a:xfrm>
          <a:off x="2108355" y="3229531"/>
          <a:ext cx="1766893" cy="88344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 উমর (রাঃ)</a:t>
          </a:r>
          <a:endParaRPr lang="en-GB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8355" y="3229531"/>
        <a:ext cx="1766893" cy="883446"/>
      </dsp:txXfrm>
    </dsp:sp>
    <dsp:sp modelId="{2BC2D2D2-572B-42AA-8B6A-A9A0DC3F2175}">
      <dsp:nvSpPr>
        <dsp:cNvPr id="0" name=""/>
        <dsp:cNvSpPr/>
      </dsp:nvSpPr>
      <dsp:spPr>
        <a:xfrm>
          <a:off x="4246296" y="3229531"/>
          <a:ext cx="1766893" cy="88344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 উসমান (রাঃ)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6296" y="3229531"/>
        <a:ext cx="1766893" cy="883446"/>
      </dsp:txXfrm>
    </dsp:sp>
    <dsp:sp modelId="{B564544C-95A1-4371-A969-F094B7F5F386}">
      <dsp:nvSpPr>
        <dsp:cNvPr id="0" name=""/>
        <dsp:cNvSpPr/>
      </dsp:nvSpPr>
      <dsp:spPr>
        <a:xfrm>
          <a:off x="6384238" y="3229531"/>
          <a:ext cx="1766893" cy="88344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 আলী (রাঃ)</a:t>
          </a:r>
          <a:endParaRPr lang="en-GB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84238" y="3229531"/>
        <a:ext cx="1766893" cy="883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94E5E-40DA-469B-B438-6C6686947949}">
      <dsp:nvSpPr>
        <dsp:cNvPr id="0" name=""/>
        <dsp:cNvSpPr/>
      </dsp:nvSpPr>
      <dsp:spPr>
        <a:xfrm>
          <a:off x="3320047" y="1964291"/>
          <a:ext cx="1493136" cy="1469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রাজ্য বিজয়</a:t>
          </a:r>
          <a:endParaRPr lang="en-GB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8712" y="2179465"/>
        <a:ext cx="1055806" cy="1038954"/>
      </dsp:txXfrm>
    </dsp:sp>
    <dsp:sp modelId="{4771471C-C6A4-4E9E-A4D1-79D151D451FF}">
      <dsp:nvSpPr>
        <dsp:cNvPr id="0" name=""/>
        <dsp:cNvSpPr/>
      </dsp:nvSpPr>
      <dsp:spPr>
        <a:xfrm rot="16200000">
          <a:off x="3835206" y="1716357"/>
          <a:ext cx="4628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817" y="1652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55044" y="1721311"/>
        <a:ext cx="23140" cy="23140"/>
      </dsp:txXfrm>
    </dsp:sp>
    <dsp:sp modelId="{960ABBE8-185F-4408-9E2B-F21849074D53}">
      <dsp:nvSpPr>
        <dsp:cNvPr id="0" name=""/>
        <dsp:cNvSpPr/>
      </dsp:nvSpPr>
      <dsp:spPr>
        <a:xfrm>
          <a:off x="3320412" y="9068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পারস্য বিজয়</a:t>
          </a:r>
          <a:endParaRPr lang="en-GB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8970" y="227626"/>
        <a:ext cx="1055289" cy="1055289"/>
      </dsp:txXfrm>
    </dsp:sp>
    <dsp:sp modelId="{E5D71783-FC78-454C-9239-2405FDFFE05B}">
      <dsp:nvSpPr>
        <dsp:cNvPr id="0" name=""/>
        <dsp:cNvSpPr/>
      </dsp:nvSpPr>
      <dsp:spPr>
        <a:xfrm rot="19800000">
          <a:off x="4680127" y="2197166"/>
          <a:ext cx="45393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3934" y="1652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95746" y="2202343"/>
        <a:ext cx="22696" cy="22696"/>
      </dsp:txXfrm>
    </dsp:sp>
    <dsp:sp modelId="{FBD6E06C-5FAA-4BA9-9210-275D41505492}">
      <dsp:nvSpPr>
        <dsp:cNvPr id="0" name=""/>
        <dsp:cNvSpPr/>
      </dsp:nvSpPr>
      <dsp:spPr>
        <a:xfrm>
          <a:off x="5003681" y="980904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রোম বিজয়</a:t>
          </a:r>
          <a:endParaRPr lang="en-GB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22239" y="1199462"/>
        <a:ext cx="1055289" cy="1055289"/>
      </dsp:txXfrm>
    </dsp:sp>
    <dsp:sp modelId="{323E29E2-6915-43FB-A575-26550CFED707}">
      <dsp:nvSpPr>
        <dsp:cNvPr id="0" name=""/>
        <dsp:cNvSpPr/>
      </dsp:nvSpPr>
      <dsp:spPr>
        <a:xfrm rot="1800000">
          <a:off x="4681922" y="3160968"/>
          <a:ext cx="42713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27134" y="1652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84811" y="3166815"/>
        <a:ext cx="21356" cy="21356"/>
      </dsp:txXfrm>
    </dsp:sp>
    <dsp:sp modelId="{E8842BE0-1E20-4FAA-845A-107CB6FAC769}">
      <dsp:nvSpPr>
        <dsp:cNvPr id="0" name=""/>
        <dsp:cNvSpPr/>
      </dsp:nvSpPr>
      <dsp:spPr>
        <a:xfrm>
          <a:off x="4980482" y="2886661"/>
          <a:ext cx="1538803" cy="1568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সিরিয়া বিজয়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5834" y="3116324"/>
        <a:ext cx="1088099" cy="1108908"/>
      </dsp:txXfrm>
    </dsp:sp>
    <dsp:sp modelId="{C27A072F-592F-478D-877A-BD74054F8E40}">
      <dsp:nvSpPr>
        <dsp:cNvPr id="0" name=""/>
        <dsp:cNvSpPr/>
      </dsp:nvSpPr>
      <dsp:spPr>
        <a:xfrm rot="5400000">
          <a:off x="3845597" y="3638086"/>
          <a:ext cx="44203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42036" y="1652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55564" y="3643561"/>
        <a:ext cx="22101" cy="22101"/>
      </dsp:txXfrm>
    </dsp:sp>
    <dsp:sp modelId="{3430AA31-F723-4780-97AB-5E07200DECB6}">
      <dsp:nvSpPr>
        <dsp:cNvPr id="0" name=""/>
        <dsp:cNvSpPr/>
      </dsp:nvSpPr>
      <dsp:spPr>
        <a:xfrm>
          <a:off x="3322203" y="3875629"/>
          <a:ext cx="1488823" cy="1533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প্যালেস্টাইন বিজয়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0236" y="4100273"/>
        <a:ext cx="1052757" cy="1084680"/>
      </dsp:txXfrm>
    </dsp:sp>
    <dsp:sp modelId="{C848C33E-6181-4BD6-80B8-BAEA4C67903E}">
      <dsp:nvSpPr>
        <dsp:cNvPr id="0" name=""/>
        <dsp:cNvSpPr/>
      </dsp:nvSpPr>
      <dsp:spPr>
        <a:xfrm rot="9000000">
          <a:off x="3026543" y="3160333"/>
          <a:ext cx="42459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24594" y="1652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28225" y="3166243"/>
        <a:ext cx="21229" cy="21229"/>
      </dsp:txXfrm>
    </dsp:sp>
    <dsp:sp modelId="{DA09543C-09CE-416E-81EE-79164E405786}">
      <dsp:nvSpPr>
        <dsp:cNvPr id="0" name=""/>
        <dsp:cNvSpPr/>
      </dsp:nvSpPr>
      <dsp:spPr>
        <a:xfrm>
          <a:off x="1608713" y="2892489"/>
          <a:ext cx="1549265" cy="1556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মিসর বিজয়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5598" y="3120445"/>
        <a:ext cx="1095495" cy="1100666"/>
      </dsp:txXfrm>
    </dsp:sp>
    <dsp:sp modelId="{D5C1C60B-3049-424E-BE0E-95CB459BDB2D}">
      <dsp:nvSpPr>
        <dsp:cNvPr id="0" name=""/>
        <dsp:cNvSpPr/>
      </dsp:nvSpPr>
      <dsp:spPr>
        <a:xfrm rot="12600000">
          <a:off x="2999168" y="2197166"/>
          <a:ext cx="45393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3934" y="1652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14787" y="2202343"/>
        <a:ext cx="22696" cy="22696"/>
      </dsp:txXfrm>
    </dsp:sp>
    <dsp:sp modelId="{876B7893-29B1-46DA-B65F-70FF083FD631}">
      <dsp:nvSpPr>
        <dsp:cNvPr id="0" name=""/>
        <dsp:cNvSpPr/>
      </dsp:nvSpPr>
      <dsp:spPr>
        <a:xfrm>
          <a:off x="1637143" y="980904"/>
          <a:ext cx="1492405" cy="14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জাজিরা বিজয়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5701" y="1199462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82" y="786215"/>
            <a:ext cx="6708538" cy="50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434" y="675118"/>
            <a:ext cx="8614161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 শব্দের অর্থ প্রতিনিধি। হযরত মুহাম্মদ (দঃ) এর দুনিয়া থেকে আড়ালের পর যে চারজন বিশিষ্ট সাহাবি আল্লাহ ও রাসুলের নির্দেশিত পদ্ধতি অনুযায়ী ইসলামী রাষ্ট্রের শাসন কার্যাদি সুষ্ঠভাবে পরিচালনা করে গেছেন, তারা খোলাফায়ে রাশেদীন বা সত্যপথগামী খলিফা নামে পরিচিত।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3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316" y="991309"/>
            <a:ext cx="9776389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৫৮৩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খাত্তাব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খানতামা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সুঠাম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তেজস্বী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কুস্তিগীর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বালাজুরির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ছিলেন।তিনি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খ্যাতনামা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পেশাগতভাবে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 সম্পন্ন লোকের সংস্পর্শে আসেন। ফলে তাঁর অভিজ্ঞতা ও চিন্তাধারা সম্প্রসারিত হয়।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02" y="1079727"/>
            <a:ext cx="2333002" cy="3774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3" y="1076770"/>
            <a:ext cx="4703039" cy="37772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1907" y="4854011"/>
            <a:ext cx="701609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 উমর (রাঃ) রাষ্ট্রের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অনাহারি প্রজা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ছদ্ধবেশে ঘুরে ঘুরে খাবার দিতেন।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138000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7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D94E5E-40DA-469B-B438-6C668694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60D94E5E-40DA-469B-B438-6C668694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60D94E5E-40DA-469B-B438-6C668694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graphicEl>
                                              <a:dgm id="{60D94E5E-40DA-469B-B438-6C6686947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71471C-C6A4-4E9E-A4D1-79D151D4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graphicEl>
                                              <a:dgm id="{4771471C-C6A4-4E9E-A4D1-79D151D4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graphicEl>
                                              <a:dgm id="{4771471C-C6A4-4E9E-A4D1-79D151D4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graphicEl>
                                              <a:dgm id="{4771471C-C6A4-4E9E-A4D1-79D151D45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ABBE8-185F-4408-9E2B-F2184907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graphicEl>
                                              <a:dgm id="{960ABBE8-185F-4408-9E2B-F2184907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graphicEl>
                                              <a:dgm id="{960ABBE8-185F-4408-9E2B-F2184907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graphicEl>
                                              <a:dgm id="{960ABBE8-185F-4408-9E2B-F21849074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D71783-FC78-454C-9239-2405FDFFE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graphicEl>
                                              <a:dgm id="{E5D71783-FC78-454C-9239-2405FDFFE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graphicEl>
                                              <a:dgm id="{E5D71783-FC78-454C-9239-2405FDFFE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E5D71783-FC78-454C-9239-2405FDFFE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6E06C-5FAA-4BA9-9210-275D41505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graphicEl>
                                              <a:dgm id="{FBD6E06C-5FAA-4BA9-9210-275D41505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graphicEl>
                                              <a:dgm id="{FBD6E06C-5FAA-4BA9-9210-275D41505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>
                                            <p:graphicEl>
                                              <a:dgm id="{FBD6E06C-5FAA-4BA9-9210-275D41505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3E29E2-6915-43FB-A575-26550CFED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graphicEl>
                                              <a:dgm id="{323E29E2-6915-43FB-A575-26550CFED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graphicEl>
                                              <a:dgm id="{323E29E2-6915-43FB-A575-26550CFED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>
                                            <p:graphicEl>
                                              <a:dgm id="{323E29E2-6915-43FB-A575-26550CFED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842BE0-1E20-4FAA-845A-107CB6FAC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graphicEl>
                                              <a:dgm id="{E8842BE0-1E20-4FAA-845A-107CB6FAC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graphicEl>
                                              <a:dgm id="{E8842BE0-1E20-4FAA-845A-107CB6FAC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>
                                            <p:graphicEl>
                                              <a:dgm id="{E8842BE0-1E20-4FAA-845A-107CB6FAC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A072F-592F-478D-877A-BD74054F8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graphicEl>
                                              <a:dgm id="{C27A072F-592F-478D-877A-BD74054F8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>
                                            <p:graphicEl>
                                              <a:dgm id="{C27A072F-592F-478D-877A-BD74054F8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>
                                            <p:graphicEl>
                                              <a:dgm id="{C27A072F-592F-478D-877A-BD74054F8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30AA31-F723-4780-97AB-5E07200DE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">
                                            <p:graphicEl>
                                              <a:dgm id="{3430AA31-F723-4780-97AB-5E07200DE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">
                                            <p:graphicEl>
                                              <a:dgm id="{3430AA31-F723-4780-97AB-5E07200DE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">
                                            <p:graphicEl>
                                              <a:dgm id="{3430AA31-F723-4780-97AB-5E07200DE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8C33E-6181-4BD6-80B8-BAEA4C679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">
                                            <p:graphicEl>
                                              <a:dgm id="{C848C33E-6181-4BD6-80B8-BAEA4C679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>
                                            <p:graphicEl>
                                              <a:dgm id="{C848C33E-6181-4BD6-80B8-BAEA4C679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">
                                            <p:graphicEl>
                                              <a:dgm id="{C848C33E-6181-4BD6-80B8-BAEA4C679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9543C-09CE-416E-81EE-79164E405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>
                                            <p:graphicEl>
                                              <a:dgm id="{DA09543C-09CE-416E-81EE-79164E405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>
                                            <p:graphicEl>
                                              <a:dgm id="{DA09543C-09CE-416E-81EE-79164E405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">
                                            <p:graphicEl>
                                              <a:dgm id="{DA09543C-09CE-416E-81EE-79164E405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C1C60B-3049-424E-BE0E-95CB459BD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">
                                            <p:graphicEl>
                                              <a:dgm id="{D5C1C60B-3049-424E-BE0E-95CB459BD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>
                                            <p:graphicEl>
                                              <a:dgm id="{D5C1C60B-3049-424E-BE0E-95CB459BD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">
                                            <p:graphicEl>
                                              <a:dgm id="{D5C1C60B-3049-424E-BE0E-95CB459BD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6B7893-29B1-46DA-B65F-70FF083F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">
                                            <p:graphicEl>
                                              <a:dgm id="{876B7893-29B1-46DA-B65F-70FF083F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">
                                            <p:graphicEl>
                                              <a:dgm id="{876B7893-29B1-46DA-B65F-70FF083F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">
                                            <p:graphicEl>
                                              <a:dgm id="{876B7893-29B1-46DA-B65F-70FF083FD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5" y="324740"/>
            <a:ext cx="7188867" cy="4783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6107" y="5315484"/>
            <a:ext cx="7187013" cy="377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জাতির পরিবর্তে একই জাতি হিসেবে প্রতিষ্ঠা করা ছিল হযরত উমর (রাঃ) অন্যতম কৃতিত্ব।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789" y="1239141"/>
            <a:ext cx="9212360" cy="4845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ওমর (রাঃ) এর শাসনের গুরূত্বপূর্ণ মূলনীতি ছিল আরব জাতীয়তাবাদ অক্ষুণ্ন রাখা।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আভিজাত্য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মেলামেশায়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আশংকার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পারবেনা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খাইবারের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ইহুদি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নাজরানের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খ্রিস্টানদেরকে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ক্ষতিপূওরণ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।(২)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আরববাসীদের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জমি-জমা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আরববাসীদের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 ঘোষণা করেন এবং আরবদেরকে বিশ্বের শ্রেষ্ঠ সামরিক জাতিতে পরিণত করতে সক্ষম হন।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742915" y="0"/>
            <a:ext cx="2318787" cy="1110951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endParaRPr lang="en-GB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5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28" y="1261971"/>
            <a:ext cx="4876800" cy="317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09" y="1304700"/>
            <a:ext cx="4142854" cy="3176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694" y="4520726"/>
            <a:ext cx="90459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কোষাগার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বায়তুল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01" y="461473"/>
            <a:ext cx="4673583" cy="4077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1048" y="4674546"/>
            <a:ext cx="466600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 ইনসাফের মূর্ত প্রতীক হযরত উমর ফারূক (রাঃ)।</a:t>
            </a:r>
            <a:endParaRPr lang="en-GB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045" y="1230594"/>
            <a:ext cx="9896030" cy="4541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উমর (রাঃ) খিলাফতের দায়িত্ব নেওয়ার পর তিনি যে যে কাজ করতেন...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# ন্যায় নীতি চালু করেছিলেন।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# ছদ্ধবেশে ঘুরাঘুরি করে প্রজাদের খোঁজ খবর নিতেন।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# বায়তুল মাল থেকে সাধারণ জনগণ যা নিতেন তিনিও তাই নিতেন।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# মদ্যপানের অপরাধে নিজ পুত্রকে দোররা নামক কঠিন শাস্তি দিয়েছিলেন।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# রাজ্য সম্প্রসারণের কাজ আঞ্জাম দিয়ে সফল হয়ে ছিলেন।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# হিজরী সনের প্রচলন শুরু করেন।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# নারী শিক্ষার প্রসার ঘটান।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514" y="1538240"/>
            <a:ext cx="9229458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৫৮৩খ্রিঃ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 জাহানের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খিলাফতের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৬৩৪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আমিরূল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মো’মেনীন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বায়তুল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কোষাগারের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666146" y="128187"/>
            <a:ext cx="3555050" cy="1392964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GB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36" y="1833455"/>
            <a:ext cx="2978566" cy="3171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0254" y="1845892"/>
            <a:ext cx="5418034" cy="31427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ব্রাহ্মণবাড়ীয়া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দূরালাপনীঃ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০১৭৯১০০৭৬৬৭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arifulkabir182@gmail.com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683236" y="-8549"/>
            <a:ext cx="3537959" cy="1392964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GB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579" y="1555328"/>
            <a:ext cx="10340412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আদম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শুমারির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প্রথম কে চালু করেন?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হযরত উমর (রাঃ)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ফারূক শব্দের অর্থ কী?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সত্য-মিথ্যার পার্থক্য কারী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অর্ধ-পৃথিবীর রাজা কে ছিলেন?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হযরত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উমর (রাঃ)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ক্রীতদাসকে নিজের বাহনের পিঠে বসিয়ে কে রশি ধরে টেনে নিয়েছিলেন?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হযরত উমর (রাঃ)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হযরত উমর (রাঃ) এর ঘর কেমন ছিল?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খেজুর পাতার ছানিতে তৈরি ছিল।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প্রঃ হযরত আবু-বকর (রাঃ) এর নামাজে জানাযা কে পরিয়েছিল?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হযরত উমর (রাঃ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19" y="162370"/>
            <a:ext cx="7817670" cy="4392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7211" y="4631822"/>
            <a:ext cx="780866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মুসলিম জাহানের দ্বিতীয় খলিফা হযরত উমর (রাঃ) সম্পর্কে ১৫০ শব্দের একটি অনুচ্ছেদ তৈরি করবে।</a:t>
            </a:r>
            <a:endParaRPr lang="en-GB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29" y="589046"/>
            <a:ext cx="6960355" cy="52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751888" y="1811708"/>
            <a:ext cx="9041450" cy="293975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585" y="1555335"/>
            <a:ext cx="5734232" cy="3424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৪৫মিঃ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87" y="953569"/>
            <a:ext cx="4256296" cy="42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94" y="703513"/>
            <a:ext cx="3291911" cy="490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1375225"/>
              </p:ext>
            </p:extLst>
          </p:nvPr>
        </p:nvGraphicFramePr>
        <p:xfrm>
          <a:off x="2031999" y="719666"/>
          <a:ext cx="8146041" cy="540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0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D78B88-79A4-4561-A20C-FF5EF75BD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00D78B88-79A4-4561-A20C-FF5EF75BD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00D78B88-79A4-4561-A20C-FF5EF75BD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graphicEl>
                                              <a:dgm id="{00D78B88-79A4-4561-A20C-FF5EF75BD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9C8B30-63AB-4C9D-81DC-33E5B273C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graphicEl>
                                              <a:dgm id="{399C8B30-63AB-4C9D-81DC-33E5B273C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graphicEl>
                                              <a:dgm id="{399C8B30-63AB-4C9D-81DC-33E5B273C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graphicEl>
                                              <a:dgm id="{399C8B30-63AB-4C9D-81DC-33E5B273C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D47E6-711F-4AEA-B0DB-5C426023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graphicEl>
                                              <a:dgm id="{678D47E6-711F-4AEA-B0DB-5C426023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graphicEl>
                                              <a:dgm id="{678D47E6-711F-4AEA-B0DB-5C426023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graphicEl>
                                              <a:dgm id="{678D47E6-711F-4AEA-B0DB-5C4260237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92CC1A-1C22-493D-A494-D8F65DC2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graphicEl>
                                              <a:dgm id="{AB92CC1A-1C22-493D-A494-D8F65DC2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graphicEl>
                                              <a:dgm id="{AB92CC1A-1C22-493D-A494-D8F65DC2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AB92CC1A-1C22-493D-A494-D8F65DC2E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470F02-F9BC-41ED-859A-64FFFF3A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graphicEl>
                                              <a:dgm id="{74470F02-F9BC-41ED-859A-64FFFF3A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graphicEl>
                                              <a:dgm id="{74470F02-F9BC-41ED-859A-64FFFF3A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>
                                            <p:graphicEl>
                                              <a:dgm id="{74470F02-F9BC-41ED-859A-64FFFF3A9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B7CC22-D5F2-4C99-B204-74B62DC98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graphicEl>
                                              <a:dgm id="{A1B7CC22-D5F2-4C99-B204-74B62DC98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graphicEl>
                                              <a:dgm id="{A1B7CC22-D5F2-4C99-B204-74B62DC98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>
                                            <p:graphicEl>
                                              <a:dgm id="{A1B7CC22-D5F2-4C99-B204-74B62DC98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549E47-16C1-4C22-AFEE-EE41D9C19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graphicEl>
                                              <a:dgm id="{A6549E47-16C1-4C22-AFEE-EE41D9C19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graphicEl>
                                              <a:dgm id="{A6549E47-16C1-4C22-AFEE-EE41D9C19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>
                                            <p:graphicEl>
                                              <a:dgm id="{A6549E47-16C1-4C22-AFEE-EE41D9C19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DFC51-2FA5-42F6-BB06-D1B8DD2D6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graphicEl>
                                              <a:dgm id="{F90DFC51-2FA5-42F6-BB06-D1B8DD2D6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>
                                            <p:graphicEl>
                                              <a:dgm id="{F90DFC51-2FA5-42F6-BB06-D1B8DD2D6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>
                                            <p:graphicEl>
                                              <a:dgm id="{F90DFC51-2FA5-42F6-BB06-D1B8DD2D6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2E21BE-11DC-4180-8095-4E182B201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">
                                            <p:graphicEl>
                                              <a:dgm id="{222E21BE-11DC-4180-8095-4E182B201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">
                                            <p:graphicEl>
                                              <a:dgm id="{222E21BE-11DC-4180-8095-4E182B201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">
                                            <p:graphicEl>
                                              <a:dgm id="{222E21BE-11DC-4180-8095-4E182B201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96F346-161D-44F4-B41D-18EBD5B1C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">
                                            <p:graphicEl>
                                              <a:dgm id="{7296F346-161D-44F4-B41D-18EBD5B1C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>
                                            <p:graphicEl>
                                              <a:dgm id="{7296F346-161D-44F4-B41D-18EBD5B1C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">
                                            <p:graphicEl>
                                              <a:dgm id="{7296F346-161D-44F4-B41D-18EBD5B1C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636091-00C7-4A5B-AF6C-38CDA3D8A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>
                                            <p:graphicEl>
                                              <a:dgm id="{36636091-00C7-4A5B-AF6C-38CDA3D8A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>
                                            <p:graphicEl>
                                              <a:dgm id="{36636091-00C7-4A5B-AF6C-38CDA3D8A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">
                                            <p:graphicEl>
                                              <a:dgm id="{36636091-00C7-4A5B-AF6C-38CDA3D8A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D2C91-E4A3-4542-8ED3-39D3D70D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">
                                            <p:graphicEl>
                                              <a:dgm id="{70ED2C91-E4A3-4542-8ED3-39D3D70D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>
                                            <p:graphicEl>
                                              <a:dgm id="{70ED2C91-E4A3-4542-8ED3-39D3D70D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">
                                            <p:graphicEl>
                                              <a:dgm id="{70ED2C91-E4A3-4542-8ED3-39D3D70DE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CF793B-FAC5-4A35-95D8-6E54E8F2D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">
                                            <p:graphicEl>
                                              <a:dgm id="{F5CF793B-FAC5-4A35-95D8-6E54E8F2D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">
                                            <p:graphicEl>
                                              <a:dgm id="{F5CF793B-FAC5-4A35-95D8-6E54E8F2D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">
                                            <p:graphicEl>
                                              <a:dgm id="{F5CF793B-FAC5-4A35-95D8-6E54E8F2D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29AE4B-A52B-41C2-A85F-14CB252CB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">
                                            <p:graphicEl>
                                              <a:dgm id="{7529AE4B-A52B-41C2-A85F-14CB252CB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">
                                            <p:graphicEl>
                                              <a:dgm id="{7529AE4B-A52B-41C2-A85F-14CB252CB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">
                                            <p:graphicEl>
                                              <a:dgm id="{7529AE4B-A52B-41C2-A85F-14CB252CB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BD0685-FB2B-4703-BFCC-1A984F7A1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>
                                            <p:graphicEl>
                                              <a:dgm id="{E4BD0685-FB2B-4703-BFCC-1A984F7A1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">
                                            <p:graphicEl>
                                              <a:dgm id="{E4BD0685-FB2B-4703-BFCC-1A984F7A1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">
                                            <p:graphicEl>
                                              <a:dgm id="{E4BD0685-FB2B-4703-BFCC-1A984F7A1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F69385-412D-4083-8ECC-80DD092EA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">
                                            <p:graphicEl>
                                              <a:dgm id="{D3F69385-412D-4083-8ECC-80DD092EA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">
                                            <p:graphicEl>
                                              <a:dgm id="{D3F69385-412D-4083-8ECC-80DD092EA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">
                                            <p:graphicEl>
                                              <a:dgm id="{D3F69385-412D-4083-8ECC-80DD092EA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03619-F4CD-4C25-8679-D8734C814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">
                                            <p:graphicEl>
                                              <a:dgm id="{5FE03619-F4CD-4C25-8679-D8734C814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">
                                            <p:graphicEl>
                                              <a:dgm id="{5FE03619-F4CD-4C25-8679-D8734C814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2">
                                            <p:graphicEl>
                                              <a:dgm id="{5FE03619-F4CD-4C25-8679-D8734C814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1016947"/>
            <a:ext cx="12191999" cy="458909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দ্বিতীয় খলিফা </a:t>
            </a:r>
            <a:endParaRPr lang="en-GB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536" y="940034"/>
            <a:ext cx="8981630" cy="5050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 কী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খলিফা কে ছিলেন তা জানতে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 হিসেবে কতটুকু দায়িত্ব পালন করেছিলেন তা বুঝতে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খলিফার আরব জাতীয়তাবাদ নীতি সম্পর্কে জানতে পারবে।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3585415"/>
              </p:ext>
            </p:extLst>
          </p:nvPr>
        </p:nvGraphicFramePr>
        <p:xfrm>
          <a:off x="2185827" y="623841"/>
          <a:ext cx="8154587" cy="541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60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EF2112-A87A-40F2-8E22-D1C79164E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0EF2112-A87A-40F2-8E22-D1C79164E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0EF2112-A87A-40F2-8E22-D1C79164E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8C1571-8045-4141-A1C4-87CE818A4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68C1571-8045-4141-A1C4-87CE818A4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68C1571-8045-4141-A1C4-87CE818A4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AC39D0-3FBE-4E52-97A4-779037CB8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43AC39D0-3FBE-4E52-97A4-779037CB8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43AC39D0-3FBE-4E52-97A4-779037CB8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690137-A4F1-4516-B1E5-B44F29B29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F690137-A4F1-4516-B1E5-B44F29B29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F690137-A4F1-4516-B1E5-B44F29B29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664B92-3799-44CC-899C-4DC18287A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8664B92-3799-44CC-899C-4DC18287A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8664B92-3799-44CC-899C-4DC18287A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00C3D3-7C35-45BF-AB4F-DE030F0C8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E00C3D3-7C35-45BF-AB4F-DE030F0C8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E00C3D3-7C35-45BF-AB4F-DE030F0C8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C2D2D2-572B-42AA-8B6A-A9A0DC3F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BC2D2D2-572B-42AA-8B6A-A9A0DC3F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BC2D2D2-572B-42AA-8B6A-A9A0DC3F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16A085-521D-4F3D-BCA7-59099CEB3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D16A085-521D-4F3D-BCA7-59099CEB3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D16A085-521D-4F3D-BCA7-59099CEB3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4544C-95A1-4371-A969-F094B7F5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B564544C-95A1-4371-A969-F094B7F5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B564544C-95A1-4371-A969-F094B7F5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377</TotalTime>
  <Words>779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NikoshBAN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77</cp:revision>
  <dcterms:created xsi:type="dcterms:W3CDTF">2021-01-25T16:46:48Z</dcterms:created>
  <dcterms:modified xsi:type="dcterms:W3CDTF">2021-01-28T08:35:31Z</dcterms:modified>
</cp:coreProperties>
</file>