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82" r:id="rId4"/>
    <p:sldId id="300" r:id="rId5"/>
    <p:sldId id="261" r:id="rId6"/>
    <p:sldId id="262" r:id="rId7"/>
    <p:sldId id="301" r:id="rId8"/>
    <p:sldId id="302" r:id="rId9"/>
    <p:sldId id="264" r:id="rId10"/>
    <p:sldId id="265" r:id="rId11"/>
    <p:sldId id="266" r:id="rId12"/>
    <p:sldId id="304" r:id="rId13"/>
    <p:sldId id="305" r:id="rId14"/>
    <p:sldId id="272" r:id="rId15"/>
    <p:sldId id="308" r:id="rId16"/>
    <p:sldId id="309" r:id="rId17"/>
    <p:sldId id="270" r:id="rId18"/>
    <p:sldId id="271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qeQK3ww+M8T5SELlJ0bVw==" hashData="8zb1NQOb3nQEyU+aqDsrkfHAawOiC+OdT5iUgydTYKcDOGFaopyE3Q8rDX3MAJ0/CMGRanf9yoyTlF/mAdB0R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8750D-447D-4F13-B4B9-F4262220A698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9F840A-5515-4389-8621-5836B0484A35}">
      <dgm:prSet phldrT="[Text]" custT="1"/>
      <dgm:spPr>
        <a:solidFill>
          <a:srgbClr val="00B0F0"/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</a:t>
          </a:r>
          <a:r>
            <a:rPr lang="en-US" sz="32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দের</a:t>
          </a:r>
          <a:r>
            <a:rPr lang="en-US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endParaRPr lang="en-US" sz="32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B39E4-7CFA-4BEC-BB75-76A3DC68304B}" type="parTrans" cxnId="{3C7F8BFE-381E-49F9-A032-5957C86D151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AA7AA1-897D-4DBB-80B1-04E2170FF686}" type="sibTrans" cxnId="{3C7F8BFE-381E-49F9-A032-5957C86D151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EE0590-BE10-4AFF-A327-280D3D5C0794}">
      <dgm:prSet phldrT="[Text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গ্রহণ করে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4932BA-EFFB-4225-AA12-5056448F205A}" type="parTrans" cxnId="{22F5F1A5-54E2-4718-90CD-88E07A811701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C765C-C88C-4A1A-BA11-A2EE46BF605C}" type="sibTrans" cxnId="{22F5F1A5-54E2-4718-90CD-88E07A811701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D139A-9FAE-44BC-9240-90C1A5DC4BC6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8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ডালপালা</a:t>
          </a:r>
          <a:endParaRPr lang="en-US" sz="28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204E2-9798-466C-815D-8716216D1BAE}" type="parTrans" cxnId="{A7C929C3-0169-430C-BB9E-C80B61802146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78F90-08B9-4755-90C9-9EC69C70B57E}" type="sibTrans" cxnId="{A7C929C3-0169-430C-BB9E-C80B61802146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D3C0BC-74E1-4CD7-AA33-E537D7D5C189}">
      <dgm:prSet phldrT="[Text]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ছেড়ে দেয়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F0178-8678-4A15-82BB-A628260F6AF7}" type="sibTrans" cxnId="{548E68CC-7097-4B74-A116-D7B2F2852AA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89D3E-AB96-4DF4-A6BB-7B63E2B7EE5E}" type="parTrans" cxnId="{548E68CC-7097-4B74-A116-D7B2F2852AAB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2544F-786A-4104-87D7-CB5D45473F40}">
      <dgm:prSet phldrT="[Text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C4810-00E0-425C-B71A-B1E99B7FF340}" type="sibTrans" cxnId="{4F4393B0-208A-430F-9DB4-D9B45D3E897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F8797-D7FB-4C8F-ACD2-9375B0E02C2C}" type="parTrans" cxnId="{4F4393B0-208A-430F-9DB4-D9B45D3E8972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17232-C39E-4DA3-8B44-D4027742D87B}">
      <dgm:prSet phldrT="[Text]"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শিকড়মূল </a:t>
          </a:r>
          <a:endParaRPr lang="en-US" sz="2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F8D15-AD5C-4809-93BB-A7635DDFFEE3}" type="sibTrans" cxnId="{83754564-9FBE-40B1-B488-B11E0F7921EA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BA5AC-02AA-4A5B-905A-0B0FDEE5FF77}" type="parTrans" cxnId="{83754564-9FBE-40B1-B488-B11E0F7921EA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18B14-C70E-4758-8B0C-42B632C9C3DC}">
      <dgm:prSet custT="1"/>
      <dgm:spPr>
        <a:solidFill>
          <a:srgbClr val="92D050"/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32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endParaRPr lang="en-US" sz="32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B687A0-A0D5-407E-86EC-78246DA5859D}" type="sibTrans" cxnId="{099181EE-AF0E-4A3A-8C13-9DDDF014DAD1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817E06-343F-4920-B850-9023CF2478FD}" type="parTrans" cxnId="{099181EE-AF0E-4A3A-8C13-9DDDF014DAD1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64097-1BB8-4C18-B9E3-9785A4AA3C66}">
      <dgm:prSet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না</a:t>
          </a:r>
          <a:endParaRPr lang="en-US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AA784-624B-4EE8-A177-865BC2D6021A}" type="sibTrans" cxnId="{31CF5CC4-E417-42AB-95C6-E12A272AD420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32E243-3157-4992-A6BD-B849F8432B15}" type="parTrans" cxnId="{31CF5CC4-E417-42AB-95C6-E12A272AD420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D73E40-AA50-461D-9724-C367BF787FC1}" type="pres">
      <dgm:prSet presAssocID="{6318750D-447D-4F13-B4B9-F4262220A6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794EFA-9136-4DDE-A998-7AC113EEC4B0}" type="pres">
      <dgm:prSet presAssocID="{1C9F840A-5515-4389-8621-5836B0484A35}" presName="centerShape" presStyleLbl="node0" presStyleIdx="0" presStyleCnt="1" custScaleX="127126"/>
      <dgm:spPr/>
      <dgm:t>
        <a:bodyPr/>
        <a:lstStyle/>
        <a:p>
          <a:endParaRPr lang="en-US"/>
        </a:p>
      </dgm:t>
    </dgm:pt>
    <dgm:pt modelId="{1608D508-B81C-4584-B849-F169B3A65E2E}" type="pres">
      <dgm:prSet presAssocID="{D6E204E2-9798-466C-815D-8716216D1BA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FDA5BC6-94A7-43BF-A6F4-E39018752821}" type="pres">
      <dgm:prSet presAssocID="{D6E204E2-9798-466C-815D-8716216D1BA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0B6AAB0-7F4E-484C-9D89-61D7A8CE7CA6}" type="pres">
      <dgm:prSet presAssocID="{0FCD139A-9FAE-44BC-9240-90C1A5DC4BC6}" presName="node" presStyleLbl="node1" presStyleIdx="0" presStyleCnt="7" custScaleX="118294" custRadScaleRad="101996" custRadScaleInc="4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03D8F-0ED3-448E-8F73-1ED79CF84D31}" type="pres">
      <dgm:prSet presAssocID="{5F817E06-343F-4920-B850-9023CF2478FD}" presName="parTrans" presStyleLbl="sibTrans2D1" presStyleIdx="1" presStyleCnt="7"/>
      <dgm:spPr/>
      <dgm:t>
        <a:bodyPr/>
        <a:lstStyle/>
        <a:p>
          <a:endParaRPr lang="en-US"/>
        </a:p>
      </dgm:t>
    </dgm:pt>
    <dgm:pt modelId="{45972CF3-7D09-48C0-92C9-029F02C5768E}" type="pres">
      <dgm:prSet presAssocID="{5F817E06-343F-4920-B850-9023CF2478F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68AD953-9BE8-447E-B632-5778A2E92A02}" type="pres">
      <dgm:prSet presAssocID="{DF618B14-C70E-4758-8B0C-42B632C9C3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8AFB2-24C0-4BE0-BD9C-264C906EBD1C}" type="pres">
      <dgm:prSet presAssocID="{31ABA5AC-02AA-4A5B-905A-0B0FDEE5FF77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39DF951-A183-46AF-A50F-57642D5B43E1}" type="pres">
      <dgm:prSet presAssocID="{31ABA5AC-02AA-4A5B-905A-0B0FDEE5FF7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F91598C-B5C5-4392-B80A-17B0D605D78F}" type="pres">
      <dgm:prSet presAssocID="{97E17232-C39E-4DA3-8B44-D4027742D87B}" presName="node" presStyleLbl="node1" presStyleIdx="2" presStyleCnt="7" custRadScaleRad="101765" custRadScaleInc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6031C-D6E1-4EF1-94FE-E377728E4723}" type="pres">
      <dgm:prSet presAssocID="{0A1F8797-D7FB-4C8F-ACD2-9375B0E02C2C}" presName="parTrans" presStyleLbl="sibTrans2D1" presStyleIdx="3" presStyleCnt="7"/>
      <dgm:spPr/>
      <dgm:t>
        <a:bodyPr/>
        <a:lstStyle/>
        <a:p>
          <a:endParaRPr lang="en-US"/>
        </a:p>
      </dgm:t>
    </dgm:pt>
    <dgm:pt modelId="{408819A9-F869-4FCE-9FC4-BAB1D2B21DBE}" type="pres">
      <dgm:prSet presAssocID="{0A1F8797-D7FB-4C8F-ACD2-9375B0E02C2C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E0F310A-BFC2-4EBB-9340-14EECA7057B4}" type="pres">
      <dgm:prSet presAssocID="{4C72544F-786A-4104-87D7-CB5D45473F40}" presName="node" presStyleLbl="node1" presStyleIdx="3" presStyleCnt="7" custScaleX="119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ADC1F-1F68-4B22-B12F-D72DB0B7FA35}" type="pres">
      <dgm:prSet presAssocID="{9FD89D3E-AB96-4DF4-A6BB-7B63E2B7EE5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AA415FF-71EB-4F90-B329-2629FE7A551A}" type="pres">
      <dgm:prSet presAssocID="{9FD89D3E-AB96-4DF4-A6BB-7B63E2B7EE5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83E5761-D785-40B0-A659-F6C8C77778CA}" type="pres">
      <dgm:prSet presAssocID="{B3D3C0BC-74E1-4CD7-AA33-E537D7D5C18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1BFE8-17AC-40F0-8B3B-83362D8062D2}" type="pres">
      <dgm:prSet presAssocID="{924932BA-EFFB-4225-AA12-5056448F205A}" presName="parTrans" presStyleLbl="sibTrans2D1" presStyleIdx="5" presStyleCnt="7"/>
      <dgm:spPr/>
      <dgm:t>
        <a:bodyPr/>
        <a:lstStyle/>
        <a:p>
          <a:endParaRPr lang="en-US"/>
        </a:p>
      </dgm:t>
    </dgm:pt>
    <dgm:pt modelId="{74A2D94C-6426-4139-9A61-CCEAC4175D5D}" type="pres">
      <dgm:prSet presAssocID="{924932BA-EFFB-4225-AA12-5056448F205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6918A02-ACA8-4B5A-9C8F-324B0B1A95F9}" type="pres">
      <dgm:prSet presAssocID="{C8EE0590-BE10-4AFF-A327-280D3D5C0794}" presName="node" presStyleLbl="node1" presStyleIdx="5" presStyleCnt="7" custScaleX="116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1E3F1-7115-4CAC-B83D-F2905B7C08A9}" type="pres">
      <dgm:prSet presAssocID="{3832E243-3157-4992-A6BD-B849F8432B15}" presName="parTrans" presStyleLbl="sibTrans2D1" presStyleIdx="6" presStyleCnt="7"/>
      <dgm:spPr/>
      <dgm:t>
        <a:bodyPr/>
        <a:lstStyle/>
        <a:p>
          <a:endParaRPr lang="en-US"/>
        </a:p>
      </dgm:t>
    </dgm:pt>
    <dgm:pt modelId="{D4DAAEB7-A704-4668-BA35-6680F401418F}" type="pres">
      <dgm:prSet presAssocID="{3832E243-3157-4992-A6BD-B849F8432B15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44A008E-8CC7-49A9-A69D-C3EF3A991397}" type="pres">
      <dgm:prSet presAssocID="{D9564097-1BB8-4C18-B9E3-9785A4AA3C66}" presName="node" presStyleLbl="node1" presStyleIdx="6" presStyleCnt="7" custScaleX="122759" custRadScaleRad="96139" custRadScaleInc="-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AB10BC-29CB-4A18-8757-AEDBFC60EF9D}" type="presOf" srcId="{9FD89D3E-AB96-4DF4-A6BB-7B63E2B7EE5E}" destId="{D53ADC1F-1F68-4B22-B12F-D72DB0B7FA35}" srcOrd="0" destOrd="0" presId="urn:microsoft.com/office/officeart/2005/8/layout/radial5"/>
    <dgm:cxn modelId="{099181EE-AF0E-4A3A-8C13-9DDDF014DAD1}" srcId="{1C9F840A-5515-4389-8621-5836B0484A35}" destId="{DF618B14-C70E-4758-8B0C-42B632C9C3DC}" srcOrd="1" destOrd="0" parTransId="{5F817E06-343F-4920-B850-9023CF2478FD}" sibTransId="{EAB687A0-A0D5-407E-86EC-78246DA5859D}"/>
    <dgm:cxn modelId="{3FA07DA1-65E4-486D-AE1A-FACCEC75DAEB}" type="presOf" srcId="{924932BA-EFFB-4225-AA12-5056448F205A}" destId="{74A2D94C-6426-4139-9A61-CCEAC4175D5D}" srcOrd="1" destOrd="0" presId="urn:microsoft.com/office/officeart/2005/8/layout/radial5"/>
    <dgm:cxn modelId="{E965E402-478E-4B4F-8F5A-B9576E96AE63}" type="presOf" srcId="{9FD89D3E-AB96-4DF4-A6BB-7B63E2B7EE5E}" destId="{3AA415FF-71EB-4F90-B329-2629FE7A551A}" srcOrd="1" destOrd="0" presId="urn:microsoft.com/office/officeart/2005/8/layout/radial5"/>
    <dgm:cxn modelId="{4E680303-C965-4776-B39E-761C212A0176}" type="presOf" srcId="{D6E204E2-9798-466C-815D-8716216D1BAE}" destId="{EFDA5BC6-94A7-43BF-A6F4-E39018752821}" srcOrd="1" destOrd="0" presId="urn:microsoft.com/office/officeart/2005/8/layout/radial5"/>
    <dgm:cxn modelId="{00E6BA23-4787-4529-B434-AC295022B33B}" type="presOf" srcId="{B3D3C0BC-74E1-4CD7-AA33-E537D7D5C189}" destId="{983E5761-D785-40B0-A659-F6C8C77778CA}" srcOrd="0" destOrd="0" presId="urn:microsoft.com/office/officeart/2005/8/layout/radial5"/>
    <dgm:cxn modelId="{4300DBBD-9805-4FCA-93BE-DC5D9D72F87C}" type="presOf" srcId="{31ABA5AC-02AA-4A5B-905A-0B0FDEE5FF77}" destId="{DB88AFB2-24C0-4BE0-BD9C-264C906EBD1C}" srcOrd="0" destOrd="0" presId="urn:microsoft.com/office/officeart/2005/8/layout/radial5"/>
    <dgm:cxn modelId="{05ADCC77-7D38-4353-B78E-E287B9172932}" type="presOf" srcId="{0FCD139A-9FAE-44BC-9240-90C1A5DC4BC6}" destId="{80B6AAB0-7F4E-484C-9D89-61D7A8CE7CA6}" srcOrd="0" destOrd="0" presId="urn:microsoft.com/office/officeart/2005/8/layout/radial5"/>
    <dgm:cxn modelId="{A7C929C3-0169-430C-BB9E-C80B61802146}" srcId="{1C9F840A-5515-4389-8621-5836B0484A35}" destId="{0FCD139A-9FAE-44BC-9240-90C1A5DC4BC6}" srcOrd="0" destOrd="0" parTransId="{D6E204E2-9798-466C-815D-8716216D1BAE}" sibTransId="{86678F90-08B9-4755-90C9-9EC69C70B57E}"/>
    <dgm:cxn modelId="{83754564-9FBE-40B1-B488-B11E0F7921EA}" srcId="{1C9F840A-5515-4389-8621-5836B0484A35}" destId="{97E17232-C39E-4DA3-8B44-D4027742D87B}" srcOrd="2" destOrd="0" parTransId="{31ABA5AC-02AA-4A5B-905A-0B0FDEE5FF77}" sibTransId="{79AF8D15-AD5C-4809-93BB-A7635DDFFEE3}"/>
    <dgm:cxn modelId="{EF0069C1-68E6-4EEF-B987-47AAA29A2492}" type="presOf" srcId="{DF618B14-C70E-4758-8B0C-42B632C9C3DC}" destId="{168AD953-9BE8-447E-B632-5778A2E92A02}" srcOrd="0" destOrd="0" presId="urn:microsoft.com/office/officeart/2005/8/layout/radial5"/>
    <dgm:cxn modelId="{3C7F8BFE-381E-49F9-A032-5957C86D1512}" srcId="{6318750D-447D-4F13-B4B9-F4262220A698}" destId="{1C9F840A-5515-4389-8621-5836B0484A35}" srcOrd="0" destOrd="0" parTransId="{8B9B39E4-7CFA-4BEC-BB75-76A3DC68304B}" sibTransId="{05AA7AA1-897D-4DBB-80B1-04E2170FF686}"/>
    <dgm:cxn modelId="{B2EB9964-0C4D-47E7-A779-565E47D76FDC}" type="presOf" srcId="{3832E243-3157-4992-A6BD-B849F8432B15}" destId="{D4DAAEB7-A704-4668-BA35-6680F401418F}" srcOrd="1" destOrd="0" presId="urn:microsoft.com/office/officeart/2005/8/layout/radial5"/>
    <dgm:cxn modelId="{C475B6E1-17F9-4B4A-99D3-CC3D394DB3E4}" type="presOf" srcId="{5F817E06-343F-4920-B850-9023CF2478FD}" destId="{45972CF3-7D09-48C0-92C9-029F02C5768E}" srcOrd="1" destOrd="0" presId="urn:microsoft.com/office/officeart/2005/8/layout/radial5"/>
    <dgm:cxn modelId="{3E397235-0D27-4C05-A0C7-ACE479BE89E8}" type="presOf" srcId="{31ABA5AC-02AA-4A5B-905A-0B0FDEE5FF77}" destId="{739DF951-A183-46AF-A50F-57642D5B43E1}" srcOrd="1" destOrd="0" presId="urn:microsoft.com/office/officeart/2005/8/layout/radial5"/>
    <dgm:cxn modelId="{22F5F1A5-54E2-4718-90CD-88E07A811701}" srcId="{1C9F840A-5515-4389-8621-5836B0484A35}" destId="{C8EE0590-BE10-4AFF-A327-280D3D5C0794}" srcOrd="5" destOrd="0" parTransId="{924932BA-EFFB-4225-AA12-5056448F205A}" sibTransId="{5D1C765C-C88C-4A1A-BA11-A2EE46BF605C}"/>
    <dgm:cxn modelId="{548E68CC-7097-4B74-A116-D7B2F2852AAB}" srcId="{1C9F840A-5515-4389-8621-5836B0484A35}" destId="{B3D3C0BC-74E1-4CD7-AA33-E537D7D5C189}" srcOrd="4" destOrd="0" parTransId="{9FD89D3E-AB96-4DF4-A6BB-7B63E2B7EE5E}" sibTransId="{862F0178-8678-4A15-82BB-A628260F6AF7}"/>
    <dgm:cxn modelId="{61E98242-6696-4B92-A0F6-AA07E0B33965}" type="presOf" srcId="{3832E243-3157-4992-A6BD-B849F8432B15}" destId="{9351E3F1-7115-4CAC-B83D-F2905B7C08A9}" srcOrd="0" destOrd="0" presId="urn:microsoft.com/office/officeart/2005/8/layout/radial5"/>
    <dgm:cxn modelId="{26B9740F-FEE6-4483-990F-C519985DF16F}" type="presOf" srcId="{D6E204E2-9798-466C-815D-8716216D1BAE}" destId="{1608D508-B81C-4584-B849-F169B3A65E2E}" srcOrd="0" destOrd="0" presId="urn:microsoft.com/office/officeart/2005/8/layout/radial5"/>
    <dgm:cxn modelId="{4F4393B0-208A-430F-9DB4-D9B45D3E8972}" srcId="{1C9F840A-5515-4389-8621-5836B0484A35}" destId="{4C72544F-786A-4104-87D7-CB5D45473F40}" srcOrd="3" destOrd="0" parTransId="{0A1F8797-D7FB-4C8F-ACD2-9375B0E02C2C}" sibTransId="{C33C4810-00E0-425C-B71A-B1E99B7FF340}"/>
    <dgm:cxn modelId="{1F1EE0B6-5B6C-474A-83D9-22C8F7AF16A3}" type="presOf" srcId="{924932BA-EFFB-4225-AA12-5056448F205A}" destId="{9161BFE8-17AC-40F0-8B3B-83362D8062D2}" srcOrd="0" destOrd="0" presId="urn:microsoft.com/office/officeart/2005/8/layout/radial5"/>
    <dgm:cxn modelId="{31CF5CC4-E417-42AB-95C6-E12A272AD420}" srcId="{1C9F840A-5515-4389-8621-5836B0484A35}" destId="{D9564097-1BB8-4C18-B9E3-9785A4AA3C66}" srcOrd="6" destOrd="0" parTransId="{3832E243-3157-4992-A6BD-B849F8432B15}" sibTransId="{3ACAA784-624B-4EE8-A177-865BC2D6021A}"/>
    <dgm:cxn modelId="{65721E2F-4C4C-44F8-A508-5FA3EBBC7033}" type="presOf" srcId="{6318750D-447D-4F13-B4B9-F4262220A698}" destId="{72D73E40-AA50-461D-9724-C367BF787FC1}" srcOrd="0" destOrd="0" presId="urn:microsoft.com/office/officeart/2005/8/layout/radial5"/>
    <dgm:cxn modelId="{F2C6A82C-7BF8-4A79-90E8-882AC5F80611}" type="presOf" srcId="{0A1F8797-D7FB-4C8F-ACD2-9375B0E02C2C}" destId="{95E6031C-D6E1-4EF1-94FE-E377728E4723}" srcOrd="0" destOrd="0" presId="urn:microsoft.com/office/officeart/2005/8/layout/radial5"/>
    <dgm:cxn modelId="{781B65C3-0982-426B-A9E8-8DADD44445F2}" type="presOf" srcId="{1C9F840A-5515-4389-8621-5836B0484A35}" destId="{70794EFA-9136-4DDE-A998-7AC113EEC4B0}" srcOrd="0" destOrd="0" presId="urn:microsoft.com/office/officeart/2005/8/layout/radial5"/>
    <dgm:cxn modelId="{1D0C8E51-1209-4DE6-9CF8-0ADCFD10A806}" type="presOf" srcId="{C8EE0590-BE10-4AFF-A327-280D3D5C0794}" destId="{E6918A02-ACA8-4B5A-9C8F-324B0B1A95F9}" srcOrd="0" destOrd="0" presId="urn:microsoft.com/office/officeart/2005/8/layout/radial5"/>
    <dgm:cxn modelId="{FFC33426-89D0-4BF5-989F-221CE632D3ED}" type="presOf" srcId="{0A1F8797-D7FB-4C8F-ACD2-9375B0E02C2C}" destId="{408819A9-F869-4FCE-9FC4-BAB1D2B21DBE}" srcOrd="1" destOrd="0" presId="urn:microsoft.com/office/officeart/2005/8/layout/radial5"/>
    <dgm:cxn modelId="{2C9C0493-448C-4202-B39F-4FD47B6ED5F7}" type="presOf" srcId="{4C72544F-786A-4104-87D7-CB5D45473F40}" destId="{6E0F310A-BFC2-4EBB-9340-14EECA7057B4}" srcOrd="0" destOrd="0" presId="urn:microsoft.com/office/officeart/2005/8/layout/radial5"/>
    <dgm:cxn modelId="{9EE58AB3-B612-449D-B596-EC5F2453B1B0}" type="presOf" srcId="{5F817E06-343F-4920-B850-9023CF2478FD}" destId="{32C03D8F-0ED3-448E-8F73-1ED79CF84D31}" srcOrd="0" destOrd="0" presId="urn:microsoft.com/office/officeart/2005/8/layout/radial5"/>
    <dgm:cxn modelId="{EF5E5112-42D0-41D7-866D-E70F8762EF77}" type="presOf" srcId="{D9564097-1BB8-4C18-B9E3-9785A4AA3C66}" destId="{B44A008E-8CC7-49A9-A69D-C3EF3A991397}" srcOrd="0" destOrd="0" presId="urn:microsoft.com/office/officeart/2005/8/layout/radial5"/>
    <dgm:cxn modelId="{22728D5A-B2DA-4300-91AD-C4189567D694}" type="presOf" srcId="{97E17232-C39E-4DA3-8B44-D4027742D87B}" destId="{BF91598C-B5C5-4392-B80A-17B0D605D78F}" srcOrd="0" destOrd="0" presId="urn:microsoft.com/office/officeart/2005/8/layout/radial5"/>
    <dgm:cxn modelId="{E67AD874-3753-4B31-905B-F1D00CA23D25}" type="presParOf" srcId="{72D73E40-AA50-461D-9724-C367BF787FC1}" destId="{70794EFA-9136-4DDE-A998-7AC113EEC4B0}" srcOrd="0" destOrd="0" presId="urn:microsoft.com/office/officeart/2005/8/layout/radial5"/>
    <dgm:cxn modelId="{156CC59C-70AB-459E-A0DF-FBA58EEE83F5}" type="presParOf" srcId="{72D73E40-AA50-461D-9724-C367BF787FC1}" destId="{1608D508-B81C-4584-B849-F169B3A65E2E}" srcOrd="1" destOrd="0" presId="urn:microsoft.com/office/officeart/2005/8/layout/radial5"/>
    <dgm:cxn modelId="{E5E9E69C-D132-4783-A959-3799C305DD07}" type="presParOf" srcId="{1608D508-B81C-4584-B849-F169B3A65E2E}" destId="{EFDA5BC6-94A7-43BF-A6F4-E39018752821}" srcOrd="0" destOrd="0" presId="urn:microsoft.com/office/officeart/2005/8/layout/radial5"/>
    <dgm:cxn modelId="{775A9D54-ABD2-4F7F-820C-796E904BC0D8}" type="presParOf" srcId="{72D73E40-AA50-461D-9724-C367BF787FC1}" destId="{80B6AAB0-7F4E-484C-9D89-61D7A8CE7CA6}" srcOrd="2" destOrd="0" presId="urn:microsoft.com/office/officeart/2005/8/layout/radial5"/>
    <dgm:cxn modelId="{9967E22C-CA12-412B-A10B-C9CB0456DA9C}" type="presParOf" srcId="{72D73E40-AA50-461D-9724-C367BF787FC1}" destId="{32C03D8F-0ED3-448E-8F73-1ED79CF84D31}" srcOrd="3" destOrd="0" presId="urn:microsoft.com/office/officeart/2005/8/layout/radial5"/>
    <dgm:cxn modelId="{2427D95F-0C06-45EE-8C4C-F5ECF3875786}" type="presParOf" srcId="{32C03D8F-0ED3-448E-8F73-1ED79CF84D31}" destId="{45972CF3-7D09-48C0-92C9-029F02C5768E}" srcOrd="0" destOrd="0" presId="urn:microsoft.com/office/officeart/2005/8/layout/radial5"/>
    <dgm:cxn modelId="{4E368E2A-1DC5-4BE4-9175-F9DC67592D4F}" type="presParOf" srcId="{72D73E40-AA50-461D-9724-C367BF787FC1}" destId="{168AD953-9BE8-447E-B632-5778A2E92A02}" srcOrd="4" destOrd="0" presId="urn:microsoft.com/office/officeart/2005/8/layout/radial5"/>
    <dgm:cxn modelId="{B9B84251-8BA2-4744-8589-4024FD10C01E}" type="presParOf" srcId="{72D73E40-AA50-461D-9724-C367BF787FC1}" destId="{DB88AFB2-24C0-4BE0-BD9C-264C906EBD1C}" srcOrd="5" destOrd="0" presId="urn:microsoft.com/office/officeart/2005/8/layout/radial5"/>
    <dgm:cxn modelId="{4D74CB0F-2F27-4283-A7EC-32DEF3E2AC45}" type="presParOf" srcId="{DB88AFB2-24C0-4BE0-BD9C-264C906EBD1C}" destId="{739DF951-A183-46AF-A50F-57642D5B43E1}" srcOrd="0" destOrd="0" presId="urn:microsoft.com/office/officeart/2005/8/layout/radial5"/>
    <dgm:cxn modelId="{45E1B3CE-49D8-45F5-ABCB-1FDB61353602}" type="presParOf" srcId="{72D73E40-AA50-461D-9724-C367BF787FC1}" destId="{BF91598C-B5C5-4392-B80A-17B0D605D78F}" srcOrd="6" destOrd="0" presId="urn:microsoft.com/office/officeart/2005/8/layout/radial5"/>
    <dgm:cxn modelId="{B92060FB-E2A5-430F-874C-EA2085EB8A71}" type="presParOf" srcId="{72D73E40-AA50-461D-9724-C367BF787FC1}" destId="{95E6031C-D6E1-4EF1-94FE-E377728E4723}" srcOrd="7" destOrd="0" presId="urn:microsoft.com/office/officeart/2005/8/layout/radial5"/>
    <dgm:cxn modelId="{E6B231F2-FDE5-476D-8836-E9B68CA080A2}" type="presParOf" srcId="{95E6031C-D6E1-4EF1-94FE-E377728E4723}" destId="{408819A9-F869-4FCE-9FC4-BAB1D2B21DBE}" srcOrd="0" destOrd="0" presId="urn:microsoft.com/office/officeart/2005/8/layout/radial5"/>
    <dgm:cxn modelId="{96E12F98-ACC0-48F4-B474-AF44F1E401A6}" type="presParOf" srcId="{72D73E40-AA50-461D-9724-C367BF787FC1}" destId="{6E0F310A-BFC2-4EBB-9340-14EECA7057B4}" srcOrd="8" destOrd="0" presId="urn:microsoft.com/office/officeart/2005/8/layout/radial5"/>
    <dgm:cxn modelId="{7C9033A1-AF2F-4316-9F92-A1CA6D75B3DC}" type="presParOf" srcId="{72D73E40-AA50-461D-9724-C367BF787FC1}" destId="{D53ADC1F-1F68-4B22-B12F-D72DB0B7FA35}" srcOrd="9" destOrd="0" presId="urn:microsoft.com/office/officeart/2005/8/layout/radial5"/>
    <dgm:cxn modelId="{1E2243E5-A415-423A-AF70-CDFD420A203B}" type="presParOf" srcId="{D53ADC1F-1F68-4B22-B12F-D72DB0B7FA35}" destId="{3AA415FF-71EB-4F90-B329-2629FE7A551A}" srcOrd="0" destOrd="0" presId="urn:microsoft.com/office/officeart/2005/8/layout/radial5"/>
    <dgm:cxn modelId="{B204FD4B-A4E2-41AF-83E1-97B2C5813678}" type="presParOf" srcId="{72D73E40-AA50-461D-9724-C367BF787FC1}" destId="{983E5761-D785-40B0-A659-F6C8C77778CA}" srcOrd="10" destOrd="0" presId="urn:microsoft.com/office/officeart/2005/8/layout/radial5"/>
    <dgm:cxn modelId="{6AF718C5-912B-4C5E-83C9-A36AA92A0C31}" type="presParOf" srcId="{72D73E40-AA50-461D-9724-C367BF787FC1}" destId="{9161BFE8-17AC-40F0-8B3B-83362D8062D2}" srcOrd="11" destOrd="0" presId="urn:microsoft.com/office/officeart/2005/8/layout/radial5"/>
    <dgm:cxn modelId="{CD58BEA3-75CA-4D8C-89A2-7CF7F6D47414}" type="presParOf" srcId="{9161BFE8-17AC-40F0-8B3B-83362D8062D2}" destId="{74A2D94C-6426-4139-9A61-CCEAC4175D5D}" srcOrd="0" destOrd="0" presId="urn:microsoft.com/office/officeart/2005/8/layout/radial5"/>
    <dgm:cxn modelId="{CDAFDF89-82C6-4E09-902C-401BEFBE6833}" type="presParOf" srcId="{72D73E40-AA50-461D-9724-C367BF787FC1}" destId="{E6918A02-ACA8-4B5A-9C8F-324B0B1A95F9}" srcOrd="12" destOrd="0" presId="urn:microsoft.com/office/officeart/2005/8/layout/radial5"/>
    <dgm:cxn modelId="{D68FBABD-75C0-4292-89F6-A747BE8D02B5}" type="presParOf" srcId="{72D73E40-AA50-461D-9724-C367BF787FC1}" destId="{9351E3F1-7115-4CAC-B83D-F2905B7C08A9}" srcOrd="13" destOrd="0" presId="urn:microsoft.com/office/officeart/2005/8/layout/radial5"/>
    <dgm:cxn modelId="{34A7FD41-ECBC-40C0-A658-67A93793E7D5}" type="presParOf" srcId="{9351E3F1-7115-4CAC-B83D-F2905B7C08A9}" destId="{D4DAAEB7-A704-4668-BA35-6680F401418F}" srcOrd="0" destOrd="0" presId="urn:microsoft.com/office/officeart/2005/8/layout/radial5"/>
    <dgm:cxn modelId="{8C17F0DE-6CE9-484E-BBCB-E72C73269A3E}" type="presParOf" srcId="{72D73E40-AA50-461D-9724-C367BF787FC1}" destId="{B44A008E-8CC7-49A9-A69D-C3EF3A99139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8750D-447D-4F13-B4B9-F4262220A698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9F840A-5515-4389-8621-5836B0484A35}">
      <dgm:prSet phldrT="[Text]" custT="1"/>
      <dgm:spPr>
        <a:solidFill>
          <a:srgbClr val="00B0F0"/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bn-IN" sz="4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আছে</a:t>
          </a:r>
          <a:endParaRPr lang="en-US" sz="40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B39E4-7CFA-4BEC-BB75-76A3DC68304B}" type="parTrans" cxnId="{3C7F8BFE-381E-49F9-A032-5957C86D151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AA7AA1-897D-4DBB-80B1-04E2170FF686}" type="sibTrans" cxnId="{3C7F8BFE-381E-49F9-A032-5957C86D151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EE0590-BE10-4AFF-A327-280D3D5C0794}">
      <dgm:prSet phldrT="[Text]" custT="1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ছেড়ে দেয়</a:t>
          </a:r>
          <a:endParaRPr lang="en-US" sz="20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4932BA-EFFB-4225-AA12-5056448F205A}" type="parTrans" cxnId="{22F5F1A5-54E2-4718-90CD-88E07A811701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1C765C-C88C-4A1A-BA11-A2EE46BF605C}" type="sibTrans" cxnId="{22F5F1A5-54E2-4718-90CD-88E07A811701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D139A-9FAE-44BC-9240-90C1A5DC4BC6}">
      <dgm:prSet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 পা থাকে</a:t>
          </a:r>
          <a:endParaRPr lang="en-US" sz="2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204E2-9798-466C-815D-8716216D1BAE}" type="parTrans" cxnId="{A7C929C3-0169-430C-BB9E-C80B61802146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678F90-08B9-4755-90C9-9EC69C70B57E}" type="sibTrans" cxnId="{A7C929C3-0169-430C-BB9E-C80B61802146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D3C0BC-74E1-4CD7-AA33-E537D7D5C189}">
      <dgm:prSet phldrT="[Text]" custT="1"/>
      <dgm:spPr>
        <a:solidFill>
          <a:srgbClr val="92D050"/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গ্রহণ করে</a:t>
          </a:r>
          <a:endParaRPr 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F0178-8678-4A15-82BB-A628260F6AF7}" type="sibTrans" cxnId="{548E68CC-7097-4B74-A116-D7B2F2852AA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D89D3E-AB96-4DF4-A6BB-7B63E2B7EE5E}" type="parTrans" cxnId="{548E68CC-7097-4B74-A116-D7B2F2852AAB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72544F-786A-4104-87D7-CB5D45473F40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 করতে পারে না</a:t>
          </a:r>
          <a:endParaRPr lang="en-US" sz="20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C4810-00E0-425C-B71A-B1E99B7FF340}" type="sibTrans" cxnId="{4F4393B0-208A-430F-9DB4-D9B45D3E8972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1F8797-D7FB-4C8F-ACD2-9375B0E02C2C}" type="parTrans" cxnId="{4F4393B0-208A-430F-9DB4-D9B45D3E8972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17232-C39E-4DA3-8B44-D4027742D87B}">
      <dgm:prSet phldrT="[Text]" custT="1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 দিয়ে খাবার খায় </a:t>
          </a:r>
          <a:endParaRPr lang="en-US" sz="2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AF8D15-AD5C-4809-93BB-A7635DDFFEE3}" type="sibTrans" cxnId="{83754564-9FBE-40B1-B488-B11E0F7921EA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ABA5AC-02AA-4A5B-905A-0B0FDEE5FF77}" type="parTrans" cxnId="{83754564-9FBE-40B1-B488-B11E0F7921EA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618B14-C70E-4758-8B0C-42B632C9C3DC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pPr algn="l"/>
          <a:r>
            <a:rPr lang="bn-IN" sz="2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 কান থাকে</a:t>
          </a:r>
          <a:endParaRPr lang="en-US" sz="2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B687A0-A0D5-407E-86EC-78246DA5859D}" type="sibTrans" cxnId="{099181EE-AF0E-4A3A-8C13-9DDDF014DAD1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817E06-343F-4920-B850-9023CF2478FD}" type="parTrans" cxnId="{099181EE-AF0E-4A3A-8C13-9DDDF014DAD1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564097-1BB8-4C18-B9E3-9785A4AA3C66}">
      <dgm:prSet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0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</a:t>
          </a:r>
          <a:endParaRPr lang="en-US" sz="20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AA784-624B-4EE8-A177-865BC2D6021A}" type="sibTrans" cxnId="{31CF5CC4-E417-42AB-95C6-E12A272AD420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32E243-3157-4992-A6BD-B849F8432B15}" type="parTrans" cxnId="{31CF5CC4-E417-42AB-95C6-E12A272AD420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B539D0-6D7A-45EA-8A32-0C14335F28E2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r>
            <a:rPr lang="bn-IN" sz="24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পশম থাকে</a:t>
          </a:r>
          <a:endParaRPr lang="en-US" sz="24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7A3FD-E146-4313-A463-262F86FEC682}" type="parTrans" cxnId="{179EAB59-C438-4066-B823-7D52F8787B16}">
      <dgm:prSet/>
      <dgm:spPr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endParaRPr lang="en-US" b="1"/>
        </a:p>
      </dgm:t>
    </dgm:pt>
    <dgm:pt modelId="{9129D663-D307-4A76-A9B8-4343DF257960}" type="sibTrans" cxnId="{179EAB59-C438-4066-B823-7D52F8787B16}">
      <dgm:prSet/>
      <dgm:spPr/>
      <dgm:t>
        <a:bodyPr/>
        <a:lstStyle/>
        <a:p>
          <a:endParaRPr lang="en-US" b="1"/>
        </a:p>
      </dgm:t>
    </dgm:pt>
    <dgm:pt modelId="{72D73E40-AA50-461D-9724-C367BF787FC1}" type="pres">
      <dgm:prSet presAssocID="{6318750D-447D-4F13-B4B9-F4262220A6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794EFA-9136-4DDE-A998-7AC113EEC4B0}" type="pres">
      <dgm:prSet presAssocID="{1C9F840A-5515-4389-8621-5836B0484A35}" presName="centerShape" presStyleLbl="node0" presStyleIdx="0" presStyleCnt="1" custScaleX="181032" custScaleY="129941" custLinFactNeighborX="943" custLinFactNeighborY="-314"/>
      <dgm:spPr/>
      <dgm:t>
        <a:bodyPr/>
        <a:lstStyle/>
        <a:p>
          <a:endParaRPr lang="en-US"/>
        </a:p>
      </dgm:t>
    </dgm:pt>
    <dgm:pt modelId="{1608D508-B81C-4584-B849-F169B3A65E2E}" type="pres">
      <dgm:prSet presAssocID="{D6E204E2-9798-466C-815D-8716216D1BAE}" presName="parTrans" presStyleLbl="sibTrans2D1" presStyleIdx="0" presStyleCnt="8"/>
      <dgm:spPr/>
      <dgm:t>
        <a:bodyPr/>
        <a:lstStyle/>
        <a:p>
          <a:endParaRPr lang="en-US"/>
        </a:p>
      </dgm:t>
    </dgm:pt>
    <dgm:pt modelId="{EFDA5BC6-94A7-43BF-A6F4-E39018752821}" type="pres">
      <dgm:prSet presAssocID="{D6E204E2-9798-466C-815D-8716216D1BAE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0B6AAB0-7F4E-484C-9D89-61D7A8CE7CA6}" type="pres">
      <dgm:prSet presAssocID="{0FCD139A-9FAE-44BC-9240-90C1A5DC4BC6}" presName="node" presStyleLbl="node1" presStyleIdx="0" presStyleCnt="8" custScaleX="134727" custRadScaleRad="98970" custRadScaleInc="4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03D8F-0ED3-448E-8F73-1ED79CF84D31}" type="pres">
      <dgm:prSet presAssocID="{5F817E06-343F-4920-B850-9023CF2478FD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5972CF3-7D09-48C0-92C9-029F02C5768E}" type="pres">
      <dgm:prSet presAssocID="{5F817E06-343F-4920-B850-9023CF2478FD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168AD953-9BE8-447E-B632-5778A2E92A02}" type="pres">
      <dgm:prSet presAssocID="{DF618B14-C70E-4758-8B0C-42B632C9C3DC}" presName="node" presStyleLbl="node1" presStyleIdx="1" presStyleCnt="8" custScaleX="192417" custScaleY="63975" custRadScaleRad="116479" custRadScaleInc="3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DB503-21C8-4E97-BE0B-3878045D1F03}" type="pres">
      <dgm:prSet presAssocID="{5C17A3FD-E146-4313-A463-262F86FEC682}" presName="parTrans" presStyleLbl="sibTrans2D1" presStyleIdx="2" presStyleCnt="8"/>
      <dgm:spPr/>
      <dgm:t>
        <a:bodyPr/>
        <a:lstStyle/>
        <a:p>
          <a:endParaRPr lang="en-US"/>
        </a:p>
      </dgm:t>
    </dgm:pt>
    <dgm:pt modelId="{1380DC04-4EB1-490B-A32E-1C77E8459741}" type="pres">
      <dgm:prSet presAssocID="{5C17A3FD-E146-4313-A463-262F86FEC68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50D98D31-FB99-4E1A-A0B1-1CE7DBAE1B46}" type="pres">
      <dgm:prSet presAssocID="{A7B539D0-6D7A-45EA-8A32-0C14335F28E2}" presName="node" presStyleLbl="node1" presStyleIdx="2" presStyleCnt="8" custScaleX="133312" custScaleY="78164" custRadScaleRad="112875" custRadScaleInc="-18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8AFB2-24C0-4BE0-BD9C-264C906EBD1C}" type="pres">
      <dgm:prSet presAssocID="{31ABA5AC-02AA-4A5B-905A-0B0FDEE5FF77}" presName="parTrans" presStyleLbl="sibTrans2D1" presStyleIdx="3" presStyleCnt="8"/>
      <dgm:spPr/>
      <dgm:t>
        <a:bodyPr/>
        <a:lstStyle/>
        <a:p>
          <a:endParaRPr lang="en-US"/>
        </a:p>
      </dgm:t>
    </dgm:pt>
    <dgm:pt modelId="{739DF951-A183-46AF-A50F-57642D5B43E1}" type="pres">
      <dgm:prSet presAssocID="{31ABA5AC-02AA-4A5B-905A-0B0FDEE5FF7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F91598C-B5C5-4392-B80A-17B0D605D78F}" type="pres">
      <dgm:prSet presAssocID="{97E17232-C39E-4DA3-8B44-D4027742D87B}" presName="node" presStyleLbl="node1" presStyleIdx="3" presStyleCnt="8" custScaleX="131669" custScaleY="77045" custRadScaleRad="112191" custRadScaleInc="-52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6031C-D6E1-4EF1-94FE-E377728E4723}" type="pres">
      <dgm:prSet presAssocID="{0A1F8797-D7FB-4C8F-ACD2-9375B0E02C2C}" presName="parTrans" presStyleLbl="sibTrans2D1" presStyleIdx="4" presStyleCnt="8"/>
      <dgm:spPr/>
      <dgm:t>
        <a:bodyPr/>
        <a:lstStyle/>
        <a:p>
          <a:endParaRPr lang="en-US"/>
        </a:p>
      </dgm:t>
    </dgm:pt>
    <dgm:pt modelId="{408819A9-F869-4FCE-9FC4-BAB1D2B21DBE}" type="pres">
      <dgm:prSet presAssocID="{0A1F8797-D7FB-4C8F-ACD2-9375B0E02C2C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0F310A-BFC2-4EBB-9340-14EECA7057B4}" type="pres">
      <dgm:prSet presAssocID="{4C72544F-786A-4104-87D7-CB5D45473F40}" presName="node" presStyleLbl="node1" presStyleIdx="4" presStyleCnt="8" custScaleX="213557" custScaleY="71260" custRadScaleRad="100571" custRadScaleInc="-27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ADC1F-1F68-4B22-B12F-D72DB0B7FA35}" type="pres">
      <dgm:prSet presAssocID="{9FD89D3E-AB96-4DF4-A6BB-7B63E2B7EE5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3AA415FF-71EB-4F90-B329-2629FE7A551A}" type="pres">
      <dgm:prSet presAssocID="{9FD89D3E-AB96-4DF4-A6BB-7B63E2B7EE5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83E5761-D785-40B0-A659-F6C8C77778CA}" type="pres">
      <dgm:prSet presAssocID="{B3D3C0BC-74E1-4CD7-AA33-E537D7D5C189}" presName="node" presStyleLbl="node1" presStyleIdx="5" presStyleCnt="8" custScaleX="126564" custRadScaleRad="109117" custRadScaleInc="20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1BFE8-17AC-40F0-8B3B-83362D8062D2}" type="pres">
      <dgm:prSet presAssocID="{924932BA-EFFB-4225-AA12-5056448F205A}" presName="parTrans" presStyleLbl="sibTrans2D1" presStyleIdx="6" presStyleCnt="8"/>
      <dgm:spPr/>
      <dgm:t>
        <a:bodyPr/>
        <a:lstStyle/>
        <a:p>
          <a:endParaRPr lang="en-US"/>
        </a:p>
      </dgm:t>
    </dgm:pt>
    <dgm:pt modelId="{74A2D94C-6426-4139-9A61-CCEAC4175D5D}" type="pres">
      <dgm:prSet presAssocID="{924932BA-EFFB-4225-AA12-5056448F205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6918A02-ACA8-4B5A-9C8F-324B0B1A95F9}" type="pres">
      <dgm:prSet presAssocID="{C8EE0590-BE10-4AFF-A327-280D3D5C0794}" presName="node" presStyleLbl="node1" presStyleIdx="6" presStyleCnt="8" custScaleX="183929" custRadScaleRad="117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1E3F1-7115-4CAC-B83D-F2905B7C08A9}" type="pres">
      <dgm:prSet presAssocID="{3832E243-3157-4992-A6BD-B849F8432B15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4DAAEB7-A704-4668-BA35-6680F401418F}" type="pres">
      <dgm:prSet presAssocID="{3832E243-3157-4992-A6BD-B849F8432B15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B44A008E-8CC7-49A9-A69D-C3EF3A991397}" type="pres">
      <dgm:prSet presAssocID="{D9564097-1BB8-4C18-B9E3-9785A4AA3C66}" presName="node" presStyleLbl="node1" presStyleIdx="7" presStyleCnt="8" custScaleX="129530" custRadScaleRad="105939" custRadScaleInc="-13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C0493-448C-4202-B39F-4FD47B6ED5F7}" type="presOf" srcId="{4C72544F-786A-4104-87D7-CB5D45473F40}" destId="{6E0F310A-BFC2-4EBB-9340-14EECA7057B4}" srcOrd="0" destOrd="0" presId="urn:microsoft.com/office/officeart/2005/8/layout/radial5"/>
    <dgm:cxn modelId="{4300DBBD-9805-4FCA-93BE-DC5D9D72F87C}" type="presOf" srcId="{31ABA5AC-02AA-4A5B-905A-0B0FDEE5FF77}" destId="{DB88AFB2-24C0-4BE0-BD9C-264C906EBD1C}" srcOrd="0" destOrd="0" presId="urn:microsoft.com/office/officeart/2005/8/layout/radial5"/>
    <dgm:cxn modelId="{781B65C3-0982-426B-A9E8-8DADD44445F2}" type="presOf" srcId="{1C9F840A-5515-4389-8621-5836B0484A35}" destId="{70794EFA-9136-4DDE-A998-7AC113EEC4B0}" srcOrd="0" destOrd="0" presId="urn:microsoft.com/office/officeart/2005/8/layout/radial5"/>
    <dgm:cxn modelId="{3C7F8BFE-381E-49F9-A032-5957C86D1512}" srcId="{6318750D-447D-4F13-B4B9-F4262220A698}" destId="{1C9F840A-5515-4389-8621-5836B0484A35}" srcOrd="0" destOrd="0" parTransId="{8B9B39E4-7CFA-4BEC-BB75-76A3DC68304B}" sibTransId="{05AA7AA1-897D-4DBB-80B1-04E2170FF686}"/>
    <dgm:cxn modelId="{65721E2F-4C4C-44F8-A508-5FA3EBBC7033}" type="presOf" srcId="{6318750D-447D-4F13-B4B9-F4262220A698}" destId="{72D73E40-AA50-461D-9724-C367BF787FC1}" srcOrd="0" destOrd="0" presId="urn:microsoft.com/office/officeart/2005/8/layout/radial5"/>
    <dgm:cxn modelId="{83754564-9FBE-40B1-B488-B11E0F7921EA}" srcId="{1C9F840A-5515-4389-8621-5836B0484A35}" destId="{97E17232-C39E-4DA3-8B44-D4027742D87B}" srcOrd="3" destOrd="0" parTransId="{31ABA5AC-02AA-4A5B-905A-0B0FDEE5FF77}" sibTransId="{79AF8D15-AD5C-4809-93BB-A7635DDFFEE3}"/>
    <dgm:cxn modelId="{3FA07DA1-65E4-486D-AE1A-FACCEC75DAEB}" type="presOf" srcId="{924932BA-EFFB-4225-AA12-5056448F205A}" destId="{74A2D94C-6426-4139-9A61-CCEAC4175D5D}" srcOrd="1" destOrd="0" presId="urn:microsoft.com/office/officeart/2005/8/layout/radial5"/>
    <dgm:cxn modelId="{E8C45A87-2C17-4517-B7A7-1A3EEE13F31D}" type="presOf" srcId="{5C17A3FD-E146-4313-A463-262F86FEC682}" destId="{F89DB503-21C8-4E97-BE0B-3878045D1F03}" srcOrd="0" destOrd="0" presId="urn:microsoft.com/office/officeart/2005/8/layout/radial5"/>
    <dgm:cxn modelId="{31CF5CC4-E417-42AB-95C6-E12A272AD420}" srcId="{1C9F840A-5515-4389-8621-5836B0484A35}" destId="{D9564097-1BB8-4C18-B9E3-9785A4AA3C66}" srcOrd="7" destOrd="0" parTransId="{3832E243-3157-4992-A6BD-B849F8432B15}" sibTransId="{3ACAA784-624B-4EE8-A177-865BC2D6021A}"/>
    <dgm:cxn modelId="{22728D5A-B2DA-4300-91AD-C4189567D694}" type="presOf" srcId="{97E17232-C39E-4DA3-8B44-D4027742D87B}" destId="{BF91598C-B5C5-4392-B80A-17B0D605D78F}" srcOrd="0" destOrd="0" presId="urn:microsoft.com/office/officeart/2005/8/layout/radial5"/>
    <dgm:cxn modelId="{179EAB59-C438-4066-B823-7D52F8787B16}" srcId="{1C9F840A-5515-4389-8621-5836B0484A35}" destId="{A7B539D0-6D7A-45EA-8A32-0C14335F28E2}" srcOrd="2" destOrd="0" parTransId="{5C17A3FD-E146-4313-A463-262F86FEC682}" sibTransId="{9129D663-D307-4A76-A9B8-4343DF257960}"/>
    <dgm:cxn modelId="{26B9740F-FEE6-4483-990F-C519985DF16F}" type="presOf" srcId="{D6E204E2-9798-466C-815D-8716216D1BAE}" destId="{1608D508-B81C-4584-B849-F169B3A65E2E}" srcOrd="0" destOrd="0" presId="urn:microsoft.com/office/officeart/2005/8/layout/radial5"/>
    <dgm:cxn modelId="{1D0C8E51-1209-4DE6-9CF8-0ADCFD10A806}" type="presOf" srcId="{C8EE0590-BE10-4AFF-A327-280D3D5C0794}" destId="{E6918A02-ACA8-4B5A-9C8F-324B0B1A95F9}" srcOrd="0" destOrd="0" presId="urn:microsoft.com/office/officeart/2005/8/layout/radial5"/>
    <dgm:cxn modelId="{144268A1-89FD-4D8E-BE50-979362587495}" type="presOf" srcId="{5C17A3FD-E146-4313-A463-262F86FEC682}" destId="{1380DC04-4EB1-490B-A32E-1C77E8459741}" srcOrd="1" destOrd="0" presId="urn:microsoft.com/office/officeart/2005/8/layout/radial5"/>
    <dgm:cxn modelId="{F7B90B09-F3C6-4A59-ABE0-6032C38A6664}" type="presOf" srcId="{A7B539D0-6D7A-45EA-8A32-0C14335F28E2}" destId="{50D98D31-FB99-4E1A-A0B1-1CE7DBAE1B46}" srcOrd="0" destOrd="0" presId="urn:microsoft.com/office/officeart/2005/8/layout/radial5"/>
    <dgm:cxn modelId="{B2EB9964-0C4D-47E7-A779-565E47D76FDC}" type="presOf" srcId="{3832E243-3157-4992-A6BD-B849F8432B15}" destId="{D4DAAEB7-A704-4668-BA35-6680F401418F}" srcOrd="1" destOrd="0" presId="urn:microsoft.com/office/officeart/2005/8/layout/radial5"/>
    <dgm:cxn modelId="{22F5F1A5-54E2-4718-90CD-88E07A811701}" srcId="{1C9F840A-5515-4389-8621-5836B0484A35}" destId="{C8EE0590-BE10-4AFF-A327-280D3D5C0794}" srcOrd="6" destOrd="0" parTransId="{924932BA-EFFB-4225-AA12-5056448F205A}" sibTransId="{5D1C765C-C88C-4A1A-BA11-A2EE46BF605C}"/>
    <dgm:cxn modelId="{F2C6A82C-7BF8-4A79-90E8-882AC5F80611}" type="presOf" srcId="{0A1F8797-D7FB-4C8F-ACD2-9375B0E02C2C}" destId="{95E6031C-D6E1-4EF1-94FE-E377728E4723}" srcOrd="0" destOrd="0" presId="urn:microsoft.com/office/officeart/2005/8/layout/radial5"/>
    <dgm:cxn modelId="{C475B6E1-17F9-4B4A-99D3-CC3D394DB3E4}" type="presOf" srcId="{5F817E06-343F-4920-B850-9023CF2478FD}" destId="{45972CF3-7D09-48C0-92C9-029F02C5768E}" srcOrd="1" destOrd="0" presId="urn:microsoft.com/office/officeart/2005/8/layout/radial5"/>
    <dgm:cxn modelId="{548E68CC-7097-4B74-A116-D7B2F2852AAB}" srcId="{1C9F840A-5515-4389-8621-5836B0484A35}" destId="{B3D3C0BC-74E1-4CD7-AA33-E537D7D5C189}" srcOrd="5" destOrd="0" parTransId="{9FD89D3E-AB96-4DF4-A6BB-7B63E2B7EE5E}" sibTransId="{862F0178-8678-4A15-82BB-A628260F6AF7}"/>
    <dgm:cxn modelId="{A7C929C3-0169-430C-BB9E-C80B61802146}" srcId="{1C9F840A-5515-4389-8621-5836B0484A35}" destId="{0FCD139A-9FAE-44BC-9240-90C1A5DC4BC6}" srcOrd="0" destOrd="0" parTransId="{D6E204E2-9798-466C-815D-8716216D1BAE}" sibTransId="{86678F90-08B9-4755-90C9-9EC69C70B57E}"/>
    <dgm:cxn modelId="{EF5E5112-42D0-41D7-866D-E70F8762EF77}" type="presOf" srcId="{D9564097-1BB8-4C18-B9E3-9785A4AA3C66}" destId="{B44A008E-8CC7-49A9-A69D-C3EF3A991397}" srcOrd="0" destOrd="0" presId="urn:microsoft.com/office/officeart/2005/8/layout/radial5"/>
    <dgm:cxn modelId="{EF0069C1-68E6-4EEF-B987-47AAA29A2492}" type="presOf" srcId="{DF618B14-C70E-4758-8B0C-42B632C9C3DC}" destId="{168AD953-9BE8-447E-B632-5778A2E92A02}" srcOrd="0" destOrd="0" presId="urn:microsoft.com/office/officeart/2005/8/layout/radial5"/>
    <dgm:cxn modelId="{FFC33426-89D0-4BF5-989F-221CE632D3ED}" type="presOf" srcId="{0A1F8797-D7FB-4C8F-ACD2-9375B0E02C2C}" destId="{408819A9-F869-4FCE-9FC4-BAB1D2B21DBE}" srcOrd="1" destOrd="0" presId="urn:microsoft.com/office/officeart/2005/8/layout/radial5"/>
    <dgm:cxn modelId="{05ADCC77-7D38-4353-B78E-E287B9172932}" type="presOf" srcId="{0FCD139A-9FAE-44BC-9240-90C1A5DC4BC6}" destId="{80B6AAB0-7F4E-484C-9D89-61D7A8CE7CA6}" srcOrd="0" destOrd="0" presId="urn:microsoft.com/office/officeart/2005/8/layout/radial5"/>
    <dgm:cxn modelId="{E965E402-478E-4B4F-8F5A-B9576E96AE63}" type="presOf" srcId="{9FD89D3E-AB96-4DF4-A6BB-7B63E2B7EE5E}" destId="{3AA415FF-71EB-4F90-B329-2629FE7A551A}" srcOrd="1" destOrd="0" presId="urn:microsoft.com/office/officeart/2005/8/layout/radial5"/>
    <dgm:cxn modelId="{61E98242-6696-4B92-A0F6-AA07E0B33965}" type="presOf" srcId="{3832E243-3157-4992-A6BD-B849F8432B15}" destId="{9351E3F1-7115-4CAC-B83D-F2905B7C08A9}" srcOrd="0" destOrd="0" presId="urn:microsoft.com/office/officeart/2005/8/layout/radial5"/>
    <dgm:cxn modelId="{1AAB10BC-29CB-4A18-8757-AEDBFC60EF9D}" type="presOf" srcId="{9FD89D3E-AB96-4DF4-A6BB-7B63E2B7EE5E}" destId="{D53ADC1F-1F68-4B22-B12F-D72DB0B7FA35}" srcOrd="0" destOrd="0" presId="urn:microsoft.com/office/officeart/2005/8/layout/radial5"/>
    <dgm:cxn modelId="{1F1EE0B6-5B6C-474A-83D9-22C8F7AF16A3}" type="presOf" srcId="{924932BA-EFFB-4225-AA12-5056448F205A}" destId="{9161BFE8-17AC-40F0-8B3B-83362D8062D2}" srcOrd="0" destOrd="0" presId="urn:microsoft.com/office/officeart/2005/8/layout/radial5"/>
    <dgm:cxn modelId="{9EE58AB3-B612-449D-B596-EC5F2453B1B0}" type="presOf" srcId="{5F817E06-343F-4920-B850-9023CF2478FD}" destId="{32C03D8F-0ED3-448E-8F73-1ED79CF84D31}" srcOrd="0" destOrd="0" presId="urn:microsoft.com/office/officeart/2005/8/layout/radial5"/>
    <dgm:cxn modelId="{3E397235-0D27-4C05-A0C7-ACE479BE89E8}" type="presOf" srcId="{31ABA5AC-02AA-4A5B-905A-0B0FDEE5FF77}" destId="{739DF951-A183-46AF-A50F-57642D5B43E1}" srcOrd="1" destOrd="0" presId="urn:microsoft.com/office/officeart/2005/8/layout/radial5"/>
    <dgm:cxn modelId="{00E6BA23-4787-4529-B434-AC295022B33B}" type="presOf" srcId="{B3D3C0BC-74E1-4CD7-AA33-E537D7D5C189}" destId="{983E5761-D785-40B0-A659-F6C8C77778CA}" srcOrd="0" destOrd="0" presId="urn:microsoft.com/office/officeart/2005/8/layout/radial5"/>
    <dgm:cxn modelId="{4F4393B0-208A-430F-9DB4-D9B45D3E8972}" srcId="{1C9F840A-5515-4389-8621-5836B0484A35}" destId="{4C72544F-786A-4104-87D7-CB5D45473F40}" srcOrd="4" destOrd="0" parTransId="{0A1F8797-D7FB-4C8F-ACD2-9375B0E02C2C}" sibTransId="{C33C4810-00E0-425C-B71A-B1E99B7FF340}"/>
    <dgm:cxn modelId="{099181EE-AF0E-4A3A-8C13-9DDDF014DAD1}" srcId="{1C9F840A-5515-4389-8621-5836B0484A35}" destId="{DF618B14-C70E-4758-8B0C-42B632C9C3DC}" srcOrd="1" destOrd="0" parTransId="{5F817E06-343F-4920-B850-9023CF2478FD}" sibTransId="{EAB687A0-A0D5-407E-86EC-78246DA5859D}"/>
    <dgm:cxn modelId="{4E680303-C965-4776-B39E-761C212A0176}" type="presOf" srcId="{D6E204E2-9798-466C-815D-8716216D1BAE}" destId="{EFDA5BC6-94A7-43BF-A6F4-E39018752821}" srcOrd="1" destOrd="0" presId="urn:microsoft.com/office/officeart/2005/8/layout/radial5"/>
    <dgm:cxn modelId="{E67AD874-3753-4B31-905B-F1D00CA23D25}" type="presParOf" srcId="{72D73E40-AA50-461D-9724-C367BF787FC1}" destId="{70794EFA-9136-4DDE-A998-7AC113EEC4B0}" srcOrd="0" destOrd="0" presId="urn:microsoft.com/office/officeart/2005/8/layout/radial5"/>
    <dgm:cxn modelId="{156CC59C-70AB-459E-A0DF-FBA58EEE83F5}" type="presParOf" srcId="{72D73E40-AA50-461D-9724-C367BF787FC1}" destId="{1608D508-B81C-4584-B849-F169B3A65E2E}" srcOrd="1" destOrd="0" presId="urn:microsoft.com/office/officeart/2005/8/layout/radial5"/>
    <dgm:cxn modelId="{E5E9E69C-D132-4783-A959-3799C305DD07}" type="presParOf" srcId="{1608D508-B81C-4584-B849-F169B3A65E2E}" destId="{EFDA5BC6-94A7-43BF-A6F4-E39018752821}" srcOrd="0" destOrd="0" presId="urn:microsoft.com/office/officeart/2005/8/layout/radial5"/>
    <dgm:cxn modelId="{775A9D54-ABD2-4F7F-820C-796E904BC0D8}" type="presParOf" srcId="{72D73E40-AA50-461D-9724-C367BF787FC1}" destId="{80B6AAB0-7F4E-484C-9D89-61D7A8CE7CA6}" srcOrd="2" destOrd="0" presId="urn:microsoft.com/office/officeart/2005/8/layout/radial5"/>
    <dgm:cxn modelId="{9967E22C-CA12-412B-A10B-C9CB0456DA9C}" type="presParOf" srcId="{72D73E40-AA50-461D-9724-C367BF787FC1}" destId="{32C03D8F-0ED3-448E-8F73-1ED79CF84D31}" srcOrd="3" destOrd="0" presId="urn:microsoft.com/office/officeart/2005/8/layout/radial5"/>
    <dgm:cxn modelId="{2427D95F-0C06-45EE-8C4C-F5ECF3875786}" type="presParOf" srcId="{32C03D8F-0ED3-448E-8F73-1ED79CF84D31}" destId="{45972CF3-7D09-48C0-92C9-029F02C5768E}" srcOrd="0" destOrd="0" presId="urn:microsoft.com/office/officeart/2005/8/layout/radial5"/>
    <dgm:cxn modelId="{4E368E2A-1DC5-4BE4-9175-F9DC67592D4F}" type="presParOf" srcId="{72D73E40-AA50-461D-9724-C367BF787FC1}" destId="{168AD953-9BE8-447E-B632-5778A2E92A02}" srcOrd="4" destOrd="0" presId="urn:microsoft.com/office/officeart/2005/8/layout/radial5"/>
    <dgm:cxn modelId="{7D7D0FE0-520F-4C76-B8E7-2493349F6A0C}" type="presParOf" srcId="{72D73E40-AA50-461D-9724-C367BF787FC1}" destId="{F89DB503-21C8-4E97-BE0B-3878045D1F03}" srcOrd="5" destOrd="0" presId="urn:microsoft.com/office/officeart/2005/8/layout/radial5"/>
    <dgm:cxn modelId="{20222CED-7EBB-4ED9-B61A-C05C1FF942B3}" type="presParOf" srcId="{F89DB503-21C8-4E97-BE0B-3878045D1F03}" destId="{1380DC04-4EB1-490B-A32E-1C77E8459741}" srcOrd="0" destOrd="0" presId="urn:microsoft.com/office/officeart/2005/8/layout/radial5"/>
    <dgm:cxn modelId="{20596BA9-CE75-46EF-899A-5C183E8876D0}" type="presParOf" srcId="{72D73E40-AA50-461D-9724-C367BF787FC1}" destId="{50D98D31-FB99-4E1A-A0B1-1CE7DBAE1B46}" srcOrd="6" destOrd="0" presId="urn:microsoft.com/office/officeart/2005/8/layout/radial5"/>
    <dgm:cxn modelId="{B9B84251-8BA2-4744-8589-4024FD10C01E}" type="presParOf" srcId="{72D73E40-AA50-461D-9724-C367BF787FC1}" destId="{DB88AFB2-24C0-4BE0-BD9C-264C906EBD1C}" srcOrd="7" destOrd="0" presId="urn:microsoft.com/office/officeart/2005/8/layout/radial5"/>
    <dgm:cxn modelId="{4D74CB0F-2F27-4283-A7EC-32DEF3E2AC45}" type="presParOf" srcId="{DB88AFB2-24C0-4BE0-BD9C-264C906EBD1C}" destId="{739DF951-A183-46AF-A50F-57642D5B43E1}" srcOrd="0" destOrd="0" presId="urn:microsoft.com/office/officeart/2005/8/layout/radial5"/>
    <dgm:cxn modelId="{45E1B3CE-49D8-45F5-ABCB-1FDB61353602}" type="presParOf" srcId="{72D73E40-AA50-461D-9724-C367BF787FC1}" destId="{BF91598C-B5C5-4392-B80A-17B0D605D78F}" srcOrd="8" destOrd="0" presId="urn:microsoft.com/office/officeart/2005/8/layout/radial5"/>
    <dgm:cxn modelId="{B92060FB-E2A5-430F-874C-EA2085EB8A71}" type="presParOf" srcId="{72D73E40-AA50-461D-9724-C367BF787FC1}" destId="{95E6031C-D6E1-4EF1-94FE-E377728E4723}" srcOrd="9" destOrd="0" presId="urn:microsoft.com/office/officeart/2005/8/layout/radial5"/>
    <dgm:cxn modelId="{E6B231F2-FDE5-476D-8836-E9B68CA080A2}" type="presParOf" srcId="{95E6031C-D6E1-4EF1-94FE-E377728E4723}" destId="{408819A9-F869-4FCE-9FC4-BAB1D2B21DBE}" srcOrd="0" destOrd="0" presId="urn:microsoft.com/office/officeart/2005/8/layout/radial5"/>
    <dgm:cxn modelId="{96E12F98-ACC0-48F4-B474-AF44F1E401A6}" type="presParOf" srcId="{72D73E40-AA50-461D-9724-C367BF787FC1}" destId="{6E0F310A-BFC2-4EBB-9340-14EECA7057B4}" srcOrd="10" destOrd="0" presId="urn:microsoft.com/office/officeart/2005/8/layout/radial5"/>
    <dgm:cxn modelId="{7C9033A1-AF2F-4316-9F92-A1CA6D75B3DC}" type="presParOf" srcId="{72D73E40-AA50-461D-9724-C367BF787FC1}" destId="{D53ADC1F-1F68-4B22-B12F-D72DB0B7FA35}" srcOrd="11" destOrd="0" presId="urn:microsoft.com/office/officeart/2005/8/layout/radial5"/>
    <dgm:cxn modelId="{1E2243E5-A415-423A-AF70-CDFD420A203B}" type="presParOf" srcId="{D53ADC1F-1F68-4B22-B12F-D72DB0B7FA35}" destId="{3AA415FF-71EB-4F90-B329-2629FE7A551A}" srcOrd="0" destOrd="0" presId="urn:microsoft.com/office/officeart/2005/8/layout/radial5"/>
    <dgm:cxn modelId="{B204FD4B-A4E2-41AF-83E1-97B2C5813678}" type="presParOf" srcId="{72D73E40-AA50-461D-9724-C367BF787FC1}" destId="{983E5761-D785-40B0-A659-F6C8C77778CA}" srcOrd="12" destOrd="0" presId="urn:microsoft.com/office/officeart/2005/8/layout/radial5"/>
    <dgm:cxn modelId="{6AF718C5-912B-4C5E-83C9-A36AA92A0C31}" type="presParOf" srcId="{72D73E40-AA50-461D-9724-C367BF787FC1}" destId="{9161BFE8-17AC-40F0-8B3B-83362D8062D2}" srcOrd="13" destOrd="0" presId="urn:microsoft.com/office/officeart/2005/8/layout/radial5"/>
    <dgm:cxn modelId="{CD58BEA3-75CA-4D8C-89A2-7CF7F6D47414}" type="presParOf" srcId="{9161BFE8-17AC-40F0-8B3B-83362D8062D2}" destId="{74A2D94C-6426-4139-9A61-CCEAC4175D5D}" srcOrd="0" destOrd="0" presId="urn:microsoft.com/office/officeart/2005/8/layout/radial5"/>
    <dgm:cxn modelId="{CDAFDF89-82C6-4E09-902C-401BEFBE6833}" type="presParOf" srcId="{72D73E40-AA50-461D-9724-C367BF787FC1}" destId="{E6918A02-ACA8-4B5A-9C8F-324B0B1A95F9}" srcOrd="14" destOrd="0" presId="urn:microsoft.com/office/officeart/2005/8/layout/radial5"/>
    <dgm:cxn modelId="{D68FBABD-75C0-4292-89F6-A747BE8D02B5}" type="presParOf" srcId="{72D73E40-AA50-461D-9724-C367BF787FC1}" destId="{9351E3F1-7115-4CAC-B83D-F2905B7C08A9}" srcOrd="15" destOrd="0" presId="urn:microsoft.com/office/officeart/2005/8/layout/radial5"/>
    <dgm:cxn modelId="{34A7FD41-ECBC-40C0-A658-67A93793E7D5}" type="presParOf" srcId="{9351E3F1-7115-4CAC-B83D-F2905B7C08A9}" destId="{D4DAAEB7-A704-4668-BA35-6680F401418F}" srcOrd="0" destOrd="0" presId="urn:microsoft.com/office/officeart/2005/8/layout/radial5"/>
    <dgm:cxn modelId="{8C17F0DE-6CE9-484E-BBCB-E72C73269A3E}" type="presParOf" srcId="{72D73E40-AA50-461D-9724-C367BF787FC1}" destId="{B44A008E-8CC7-49A9-A69D-C3EF3A99139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4EFA-9136-4DDE-A998-7AC113EEC4B0}">
      <dsp:nvSpPr>
        <dsp:cNvPr id="0" name=""/>
        <dsp:cNvSpPr/>
      </dsp:nvSpPr>
      <dsp:spPr>
        <a:xfrm>
          <a:off x="4454469" y="2334475"/>
          <a:ext cx="1597927" cy="125696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</a:t>
          </a:r>
          <a:r>
            <a:rPr lang="en-US" sz="32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দের</a:t>
          </a:r>
          <a:r>
            <a:rPr lang="en-US" sz="32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endParaRPr lang="en-US" sz="32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8480" y="2518553"/>
        <a:ext cx="1129905" cy="888807"/>
      </dsp:txXfrm>
    </dsp:sp>
    <dsp:sp modelId="{1608D508-B81C-4584-B849-F169B3A65E2E}">
      <dsp:nvSpPr>
        <dsp:cNvPr id="0" name=""/>
        <dsp:cNvSpPr/>
      </dsp:nvSpPr>
      <dsp:spPr>
        <a:xfrm rot="16274450">
          <a:off x="5049165" y="1640124"/>
          <a:ext cx="453738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5752" y="1819899"/>
        <a:ext cx="317617" cy="335190"/>
      </dsp:txXfrm>
    </dsp:sp>
    <dsp:sp modelId="{80B6AAB0-7F4E-484C-9D89-61D7A8CE7CA6}">
      <dsp:nvSpPr>
        <dsp:cNvPr id="0" name=""/>
        <dsp:cNvSpPr/>
      </dsp:nvSpPr>
      <dsp:spPr>
        <a:xfrm>
          <a:off x="4426941" y="0"/>
          <a:ext cx="1749308" cy="147878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ডালপালা</a:t>
          </a:r>
          <a:endParaRPr lang="en-US" sz="28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3121" y="216562"/>
        <a:ext cx="1236948" cy="1045656"/>
      </dsp:txXfrm>
    </dsp:sp>
    <dsp:sp modelId="{32C03D8F-0ED3-448E-8F73-1ED79CF84D31}">
      <dsp:nvSpPr>
        <dsp:cNvPr id="0" name=""/>
        <dsp:cNvSpPr/>
      </dsp:nvSpPr>
      <dsp:spPr>
        <a:xfrm rot="19285714">
          <a:off x="5901663" y="2005373"/>
          <a:ext cx="404557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4902" y="2154939"/>
        <a:ext cx="283190" cy="335190"/>
      </dsp:txXfrm>
    </dsp:sp>
    <dsp:sp modelId="{168AD953-9BE8-447E-B632-5778A2E92A02}">
      <dsp:nvSpPr>
        <dsp:cNvPr id="0" name=""/>
        <dsp:cNvSpPr/>
      </dsp:nvSpPr>
      <dsp:spPr>
        <a:xfrm>
          <a:off x="6249974" y="839207"/>
          <a:ext cx="1478780" cy="147878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পাতা</a:t>
          </a:r>
          <a:endParaRPr lang="en-US" sz="32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66536" y="1055769"/>
        <a:ext cx="1045656" cy="1045656"/>
      </dsp:txXfrm>
    </dsp:sp>
    <dsp:sp modelId="{DB88AFB2-24C0-4BE0-BD9C-264C906EBD1C}">
      <dsp:nvSpPr>
        <dsp:cNvPr id="0" name=""/>
        <dsp:cNvSpPr/>
      </dsp:nvSpPr>
      <dsp:spPr>
        <a:xfrm rot="757836">
          <a:off x="6174418" y="2933522"/>
          <a:ext cx="388325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75828" y="3032515"/>
        <a:ext cx="271828" cy="335190"/>
      </dsp:txXfrm>
    </dsp:sp>
    <dsp:sp modelId="{BF91598C-B5C5-4392-B80A-17B0D605D78F}">
      <dsp:nvSpPr>
        <dsp:cNvPr id="0" name=""/>
        <dsp:cNvSpPr/>
      </dsp:nvSpPr>
      <dsp:spPr>
        <a:xfrm>
          <a:off x="6718890" y="2717645"/>
          <a:ext cx="1478780" cy="147878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শিকড়মূল 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35452" y="2934207"/>
        <a:ext cx="1045656" cy="1045656"/>
      </dsp:txXfrm>
    </dsp:sp>
    <dsp:sp modelId="{95E6031C-D6E1-4EF1-94FE-E377728E4723}">
      <dsp:nvSpPr>
        <dsp:cNvPr id="0" name=""/>
        <dsp:cNvSpPr/>
      </dsp:nvSpPr>
      <dsp:spPr>
        <a:xfrm rot="3857143">
          <a:off x="5492438" y="3623934"/>
          <a:ext cx="427640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8752" y="3677870"/>
        <a:ext cx="299348" cy="335190"/>
      </dsp:txXfrm>
    </dsp:sp>
    <dsp:sp modelId="{6E0F310A-BFC2-4EBB-9340-14EECA7057B4}">
      <dsp:nvSpPr>
        <dsp:cNvPr id="0" name=""/>
        <dsp:cNvSpPr/>
      </dsp:nvSpPr>
      <dsp:spPr>
        <a:xfrm>
          <a:off x="5333497" y="4224023"/>
          <a:ext cx="1766609" cy="14787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2211" y="4440585"/>
        <a:ext cx="1249181" cy="1045656"/>
      </dsp:txXfrm>
    </dsp:sp>
    <dsp:sp modelId="{D53ADC1F-1F68-4B22-B12F-D72DB0B7FA35}">
      <dsp:nvSpPr>
        <dsp:cNvPr id="0" name=""/>
        <dsp:cNvSpPr/>
      </dsp:nvSpPr>
      <dsp:spPr>
        <a:xfrm rot="6942857">
          <a:off x="4576443" y="3633440"/>
          <a:ext cx="439170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70901" y="3685818"/>
        <a:ext cx="307419" cy="335190"/>
      </dsp:txXfrm>
    </dsp:sp>
    <dsp:sp modelId="{983E5761-D785-40B0-A659-F6C8C77778CA}">
      <dsp:nvSpPr>
        <dsp:cNvPr id="0" name=""/>
        <dsp:cNvSpPr/>
      </dsp:nvSpPr>
      <dsp:spPr>
        <a:xfrm>
          <a:off x="3550673" y="4224023"/>
          <a:ext cx="1478780" cy="147878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ছেড়ে দেয়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7235" y="4440585"/>
        <a:ext cx="1045656" cy="1045656"/>
      </dsp:txXfrm>
    </dsp:sp>
    <dsp:sp modelId="{9161BFE8-17AC-40F0-8B3B-83362D8062D2}">
      <dsp:nvSpPr>
        <dsp:cNvPr id="0" name=""/>
        <dsp:cNvSpPr/>
      </dsp:nvSpPr>
      <dsp:spPr>
        <a:xfrm rot="10028571">
          <a:off x="4057860" y="2921406"/>
          <a:ext cx="307622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148990" y="3022868"/>
        <a:ext cx="215335" cy="335190"/>
      </dsp:txXfrm>
    </dsp:sp>
    <dsp:sp modelId="{E6918A02-ACA8-4B5A-9C8F-324B0B1A95F9}">
      <dsp:nvSpPr>
        <dsp:cNvPr id="0" name=""/>
        <dsp:cNvSpPr/>
      </dsp:nvSpPr>
      <dsp:spPr>
        <a:xfrm>
          <a:off x="2228452" y="2717638"/>
          <a:ext cx="1720619" cy="147878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গ্রহণ করে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0431" y="2934200"/>
        <a:ext cx="1216661" cy="1045656"/>
      </dsp:txXfrm>
    </dsp:sp>
    <dsp:sp modelId="{9351E3F1-7115-4CAC-B83D-F2905B7C08A9}">
      <dsp:nvSpPr>
        <dsp:cNvPr id="0" name=""/>
        <dsp:cNvSpPr/>
      </dsp:nvSpPr>
      <dsp:spPr>
        <a:xfrm rot="13114070">
          <a:off x="4313943" y="2058622"/>
          <a:ext cx="311302" cy="558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97148" y="2199464"/>
        <a:ext cx="217911" cy="335190"/>
      </dsp:txXfrm>
    </dsp:sp>
    <dsp:sp modelId="{B44A008E-8CC7-49A9-A69D-C3EF3A991397}">
      <dsp:nvSpPr>
        <dsp:cNvPr id="0" name=""/>
        <dsp:cNvSpPr/>
      </dsp:nvSpPr>
      <dsp:spPr>
        <a:xfrm>
          <a:off x="2676774" y="892762"/>
          <a:ext cx="1815335" cy="147878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না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2624" y="1109324"/>
        <a:ext cx="1283635" cy="10456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94EFA-9136-4DDE-A998-7AC113EEC4B0}">
      <dsp:nvSpPr>
        <dsp:cNvPr id="0" name=""/>
        <dsp:cNvSpPr/>
      </dsp:nvSpPr>
      <dsp:spPr>
        <a:xfrm>
          <a:off x="4344536" y="2102827"/>
          <a:ext cx="1910037" cy="137098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প্রাণীর</a:t>
          </a:r>
          <a:r>
            <a:rPr lang="bn-IN" sz="40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আছে</a:t>
          </a:r>
          <a:endParaRPr lang="en-US" sz="40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24254" y="2303603"/>
        <a:ext cx="1350601" cy="969433"/>
      </dsp:txXfrm>
    </dsp:sp>
    <dsp:sp modelId="{1608D508-B81C-4584-B849-F169B3A65E2E}">
      <dsp:nvSpPr>
        <dsp:cNvPr id="0" name=""/>
        <dsp:cNvSpPr/>
      </dsp:nvSpPr>
      <dsp:spPr>
        <a:xfrm rot="16200422">
          <a:off x="5099338" y="1503548"/>
          <a:ext cx="400692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59435" y="1656695"/>
        <a:ext cx="280484" cy="279129"/>
      </dsp:txXfrm>
    </dsp:sp>
    <dsp:sp modelId="{80B6AAB0-7F4E-484C-9D89-61D7A8CE7CA6}">
      <dsp:nvSpPr>
        <dsp:cNvPr id="0" name=""/>
        <dsp:cNvSpPr/>
      </dsp:nvSpPr>
      <dsp:spPr>
        <a:xfrm>
          <a:off x="4470257" y="115351"/>
          <a:ext cx="1659100" cy="12314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 পা থাকে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3227" y="295693"/>
        <a:ext cx="1173160" cy="870769"/>
      </dsp:txXfrm>
    </dsp:sp>
    <dsp:sp modelId="{32C03D8F-0ED3-448E-8F73-1ED79CF84D31}">
      <dsp:nvSpPr>
        <dsp:cNvPr id="0" name=""/>
        <dsp:cNvSpPr/>
      </dsp:nvSpPr>
      <dsp:spPr>
        <a:xfrm rot="19337937">
          <a:off x="6066358" y="1761340"/>
          <a:ext cx="521909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0928" y="1897058"/>
        <a:ext cx="382345" cy="279129"/>
      </dsp:txXfrm>
    </dsp:sp>
    <dsp:sp modelId="{168AD953-9BE8-447E-B632-5778A2E92A02}">
      <dsp:nvSpPr>
        <dsp:cNvPr id="0" name=""/>
        <dsp:cNvSpPr/>
      </dsp:nvSpPr>
      <dsp:spPr>
        <a:xfrm>
          <a:off x="6011969" y="928048"/>
          <a:ext cx="2369525" cy="78782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 কান থাকে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58978" y="1043422"/>
        <a:ext cx="1675507" cy="557074"/>
      </dsp:txXfrm>
    </dsp:sp>
    <dsp:sp modelId="{F89DB503-21C8-4E97-BE0B-3878045D1F03}">
      <dsp:nvSpPr>
        <dsp:cNvPr id="0" name=""/>
        <dsp:cNvSpPr/>
      </dsp:nvSpPr>
      <dsp:spPr>
        <a:xfrm rot="21365979">
          <a:off x="6370945" y="2472706"/>
          <a:ext cx="292151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6371046" y="2568730"/>
        <a:ext cx="204506" cy="279129"/>
      </dsp:txXfrm>
    </dsp:sp>
    <dsp:sp modelId="{50D98D31-FB99-4E1A-A0B1-1CE7DBAE1B46}">
      <dsp:nvSpPr>
        <dsp:cNvPr id="0" name=""/>
        <dsp:cNvSpPr/>
      </dsp:nvSpPr>
      <dsp:spPr>
        <a:xfrm>
          <a:off x="6794753" y="2149137"/>
          <a:ext cx="1641675" cy="9625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পশম থাকে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35171" y="2290100"/>
        <a:ext cx="1160839" cy="680627"/>
      </dsp:txXfrm>
    </dsp:sp>
    <dsp:sp modelId="{DB88AFB2-24C0-4BE0-BD9C-264C906EBD1C}">
      <dsp:nvSpPr>
        <dsp:cNvPr id="0" name=""/>
        <dsp:cNvSpPr/>
      </dsp:nvSpPr>
      <dsp:spPr>
        <a:xfrm rot="2034603">
          <a:off x="6112180" y="3251698"/>
          <a:ext cx="445437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3544" y="3307465"/>
        <a:ext cx="311806" cy="279129"/>
      </dsp:txXfrm>
    </dsp:sp>
    <dsp:sp modelId="{BF91598C-B5C5-4392-B80A-17B0D605D78F}">
      <dsp:nvSpPr>
        <dsp:cNvPr id="0" name=""/>
        <dsp:cNvSpPr/>
      </dsp:nvSpPr>
      <dsp:spPr>
        <a:xfrm>
          <a:off x="6415678" y="3609209"/>
          <a:ext cx="1621442" cy="94877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মুখ দিয়ে খাবার খায় </a:t>
          </a:r>
          <a:endParaRPr lang="en-US" sz="24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3133" y="3748154"/>
        <a:ext cx="1146532" cy="670883"/>
      </dsp:txXfrm>
    </dsp:sp>
    <dsp:sp modelId="{95E6031C-D6E1-4EF1-94FE-E377728E4723}">
      <dsp:nvSpPr>
        <dsp:cNvPr id="0" name=""/>
        <dsp:cNvSpPr/>
      </dsp:nvSpPr>
      <dsp:spPr>
        <a:xfrm rot="5099991">
          <a:off x="5139688" y="3716493"/>
          <a:ext cx="522849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3388" y="3740020"/>
        <a:ext cx="383285" cy="279129"/>
      </dsp:txXfrm>
    </dsp:sp>
    <dsp:sp modelId="{6E0F310A-BFC2-4EBB-9340-14EECA7057B4}">
      <dsp:nvSpPr>
        <dsp:cNvPr id="0" name=""/>
        <dsp:cNvSpPr/>
      </dsp:nvSpPr>
      <dsp:spPr>
        <a:xfrm>
          <a:off x="4168838" y="4455032"/>
          <a:ext cx="2629854" cy="87753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নিজের খাদ্য নিজে তৈরি করতে পারে না</a:t>
          </a:r>
          <a:endParaRPr lang="en-US" sz="20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3971" y="4583544"/>
        <a:ext cx="1859588" cy="620509"/>
      </dsp:txXfrm>
    </dsp:sp>
    <dsp:sp modelId="{D53ADC1F-1F68-4B22-B12F-D72DB0B7FA35}">
      <dsp:nvSpPr>
        <dsp:cNvPr id="0" name=""/>
        <dsp:cNvSpPr/>
      </dsp:nvSpPr>
      <dsp:spPr>
        <a:xfrm rot="8399419">
          <a:off x="4160798" y="3330509"/>
          <a:ext cx="431412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275075" y="3381948"/>
        <a:ext cx="301988" cy="279129"/>
      </dsp:txXfrm>
    </dsp:sp>
    <dsp:sp modelId="{983E5761-D785-40B0-A659-F6C8C77778CA}">
      <dsp:nvSpPr>
        <dsp:cNvPr id="0" name=""/>
        <dsp:cNvSpPr/>
      </dsp:nvSpPr>
      <dsp:spPr>
        <a:xfrm>
          <a:off x="2742000" y="3665248"/>
          <a:ext cx="1558576" cy="123145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 গ্রহণ করে</a:t>
          </a:r>
          <a:endParaRPr 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0248" y="3845590"/>
        <a:ext cx="1102080" cy="870769"/>
      </dsp:txXfrm>
    </dsp:sp>
    <dsp:sp modelId="{9161BFE8-17AC-40F0-8B3B-83362D8062D2}">
      <dsp:nvSpPr>
        <dsp:cNvPr id="0" name=""/>
        <dsp:cNvSpPr/>
      </dsp:nvSpPr>
      <dsp:spPr>
        <a:xfrm rot="10781934">
          <a:off x="4034935" y="2561783"/>
          <a:ext cx="218804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100576" y="2654654"/>
        <a:ext cx="153163" cy="279129"/>
      </dsp:txXfrm>
    </dsp:sp>
    <dsp:sp modelId="{E6918A02-ACA8-4B5A-9C8F-324B0B1A95F9}">
      <dsp:nvSpPr>
        <dsp:cNvPr id="0" name=""/>
        <dsp:cNvSpPr/>
      </dsp:nvSpPr>
      <dsp:spPr>
        <a:xfrm>
          <a:off x="1666782" y="2185733"/>
          <a:ext cx="2264999" cy="123145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কার্বন ডাই-অক্সাইড ছেড়ে দেয়</a:t>
          </a:r>
          <a:endParaRPr lang="en-US" sz="20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8483" y="2366075"/>
        <a:ext cx="1601597" cy="870769"/>
      </dsp:txXfrm>
    </dsp:sp>
    <dsp:sp modelId="{9351E3F1-7115-4CAC-B83D-F2905B7C08A9}">
      <dsp:nvSpPr>
        <dsp:cNvPr id="0" name=""/>
        <dsp:cNvSpPr/>
      </dsp:nvSpPr>
      <dsp:spPr>
        <a:xfrm rot="13256846">
          <a:off x="4230177" y="1795606"/>
          <a:ext cx="386707" cy="4652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331996" y="1926664"/>
        <a:ext cx="270695" cy="279129"/>
      </dsp:txXfrm>
    </dsp:sp>
    <dsp:sp modelId="{B44A008E-8CC7-49A9-A69D-C3EF3A991397}">
      <dsp:nvSpPr>
        <dsp:cNvPr id="0" name=""/>
        <dsp:cNvSpPr/>
      </dsp:nvSpPr>
      <dsp:spPr>
        <a:xfrm>
          <a:off x="2812009" y="706223"/>
          <a:ext cx="1595101" cy="123145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চলাচল করতে পারে </a:t>
          </a:r>
          <a:endParaRPr lang="en-US" sz="20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5606" y="886565"/>
        <a:ext cx="1127907" cy="870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81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14-Jan-21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6441"/>
            <a:ext cx="12192000" cy="6858000"/>
          </a:xfrm>
          <a:prstGeom prst="frame">
            <a:avLst>
              <a:gd name="adj1" fmla="val 2786"/>
            </a:avLst>
          </a:prstGeom>
          <a:gradFill flip="none" rotWithShape="1">
            <a:gsLst>
              <a:gs pos="66000">
                <a:srgbClr val="92D050"/>
              </a:gs>
              <a:gs pos="100000">
                <a:schemeClr val="accent6">
                  <a:lumMod val="60000"/>
                  <a:lumOff val="40000"/>
                </a:schemeClr>
              </a:gs>
              <a:gs pos="25000">
                <a:srgbClr val="A28E6A"/>
              </a:gs>
              <a:gs pos="66000">
                <a:srgbClr val="5B9BD5"/>
              </a:gs>
              <a:gs pos="3000">
                <a:srgbClr val="5B9BD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-12879" y="0"/>
            <a:ext cx="721216" cy="605307"/>
          </a:xfrm>
          <a:prstGeom prst="halfFrame">
            <a:avLst/>
          </a:prstGeom>
          <a:gradFill>
            <a:gsLst>
              <a:gs pos="0">
                <a:srgbClr val="A28E6A"/>
              </a:gs>
              <a:gs pos="55000">
                <a:schemeClr val="accent1">
                  <a:lumMod val="20000"/>
                  <a:lumOff val="80000"/>
                </a:schemeClr>
              </a:gs>
              <a:gs pos="22000">
                <a:srgbClr val="A28E6A"/>
              </a:gs>
              <a:gs pos="100000">
                <a:srgbClr val="A28E6A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515860" y="57956"/>
            <a:ext cx="721216" cy="605307"/>
          </a:xfrm>
          <a:prstGeom prst="halfFrame">
            <a:avLst/>
          </a:prstGeom>
          <a:gradFill>
            <a:gsLst>
              <a:gs pos="0">
                <a:srgbClr val="A28E6A"/>
              </a:gs>
              <a:gs pos="55000">
                <a:schemeClr val="accent1">
                  <a:lumMod val="20000"/>
                  <a:lumOff val="80000"/>
                </a:schemeClr>
              </a:gs>
              <a:gs pos="22000">
                <a:srgbClr val="A28E6A"/>
              </a:gs>
              <a:gs pos="100000">
                <a:srgbClr val="A28E6A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70831" y="6194739"/>
            <a:ext cx="721216" cy="605307"/>
          </a:xfrm>
          <a:prstGeom prst="halfFrame">
            <a:avLst/>
          </a:prstGeom>
          <a:gradFill>
            <a:gsLst>
              <a:gs pos="0">
                <a:srgbClr val="A28E6A"/>
              </a:gs>
              <a:gs pos="55000">
                <a:schemeClr val="accent1">
                  <a:lumMod val="20000"/>
                  <a:lumOff val="80000"/>
                </a:schemeClr>
              </a:gs>
              <a:gs pos="22000">
                <a:srgbClr val="A28E6A"/>
              </a:gs>
              <a:gs pos="100000">
                <a:srgbClr val="A28E6A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470784" y="6265574"/>
            <a:ext cx="721216" cy="605307"/>
          </a:xfrm>
          <a:prstGeom prst="halfFrame">
            <a:avLst/>
          </a:prstGeom>
          <a:gradFill>
            <a:gsLst>
              <a:gs pos="0">
                <a:srgbClr val="A28E6A"/>
              </a:gs>
              <a:gs pos="55000">
                <a:schemeClr val="accent1">
                  <a:lumMod val="20000"/>
                  <a:lumOff val="80000"/>
                </a:schemeClr>
              </a:gs>
              <a:gs pos="22000">
                <a:srgbClr val="A28E6A"/>
              </a:gs>
              <a:gs pos="100000">
                <a:srgbClr val="A28E6A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004623" y="659631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918949" y="-7935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sz="1600" b="0" cap="none" spc="0" smtClean="0">
                <a:ln w="0"/>
                <a:solidFill>
                  <a:schemeClr val="tx1"/>
                </a:solidFill>
                <a:effectLst/>
              </a:rPr>
              <a:pPr/>
              <a:t>14-Jan-21 6:35 PM</a:t>
            </a:fld>
            <a:endParaRPr lang="en-US" sz="1600" b="0" cap="none" spc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wmf"/><Relationship Id="rId10" Type="http://schemas.microsoft.com/office/2007/relationships/diagramDrawing" Target="../diagrams/drawing2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454727" y="533400"/>
            <a:ext cx="92825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5400" b="1" dirty="0" smtClean="0">
                <a:ln w="11430"/>
                <a:latin typeface="NikoshBAN" pitchFamily="2" charset="0"/>
                <a:cs typeface="NikoshBAN" pitchFamily="2" charset="0"/>
              </a:rPr>
              <a:t>শ্রেণিতে সবাইকে স্বাগতম 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838200" y="5486400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7810" y="2330379"/>
            <a:ext cx="152400" cy="3185530"/>
          </a:xfrm>
          <a:prstGeom prst="rect">
            <a:avLst/>
          </a:prstGeom>
          <a:solidFill>
            <a:srgbClr val="FFC1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32560" y="2183034"/>
            <a:ext cx="342900" cy="190500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60" y="2368644"/>
            <a:ext cx="2755104" cy="1452245"/>
          </a:xfrm>
          <a:prstGeom prst="rect">
            <a:avLst/>
          </a:prstGeom>
        </p:spPr>
      </p:pic>
      <p:pic>
        <p:nvPicPr>
          <p:cNvPr id="10" name="Picture 9" descr="F:\animated\Animation-Picture-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827644"/>
            <a:ext cx="4953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9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ICOMIL\Downloads\tre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67" y="1293221"/>
            <a:ext cx="4346532" cy="3141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>
            <a:off x="1642461" y="1695117"/>
            <a:ext cx="2054269" cy="682668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42459" y="1845431"/>
            <a:ext cx="1929010" cy="1077238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52691" y="1919125"/>
            <a:ext cx="1457194" cy="1291642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463" y="1293221"/>
            <a:ext cx="4790601" cy="3141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: Rounded Corners 2"/>
          <p:cNvSpPr/>
          <p:nvPr/>
        </p:nvSpPr>
        <p:spPr>
          <a:xfrm>
            <a:off x="381662" y="5486451"/>
            <a:ext cx="4882669" cy="714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: Rounded Corners 5"/>
          <p:cNvSpPr/>
          <p:nvPr/>
        </p:nvSpPr>
        <p:spPr>
          <a:xfrm>
            <a:off x="6204857" y="5578501"/>
            <a:ext cx="5747661" cy="530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6730" y="230668"/>
            <a:ext cx="555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71469" y="281391"/>
            <a:ext cx="669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খাদ্য উৎপাদন করে?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2691" y="4522742"/>
            <a:ext cx="277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9361" y="4522742"/>
            <a:ext cx="2597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খাদ্য তৈরি।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47" y="1316183"/>
            <a:ext cx="940965" cy="8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02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124200"/>
            <a:ext cx="648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খাদ্যের জন্যে কিসের উপর নির্ভরশীল?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818E6-8E58-4EB6-A529-11C16ADE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080" y="291868"/>
            <a:ext cx="1814106" cy="1994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352211"/>
            <a:ext cx="30517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97" y="1384425"/>
            <a:ext cx="2804584" cy="3899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101" y="1147742"/>
            <a:ext cx="2607736" cy="389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284" y="1266084"/>
            <a:ext cx="2892778" cy="389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08" y="1384426"/>
            <a:ext cx="2645834" cy="3899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574" y="1502767"/>
            <a:ext cx="2857501" cy="3899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779"/>
          <a:stretch/>
        </p:blipFill>
        <p:spPr>
          <a:xfrm>
            <a:off x="464127" y="1135947"/>
            <a:ext cx="4609646" cy="4960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59743" y="252036"/>
            <a:ext cx="617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</a:t>
            </a:r>
            <a:r>
              <a:rPr lang="bn-BD" sz="3600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843" y="1383766"/>
            <a:ext cx="2575278" cy="3899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965" y="1341333"/>
            <a:ext cx="5219555" cy="48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671" y="304800"/>
            <a:ext cx="122341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cap="all" dirty="0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endParaRPr lang="en-US" sz="4400" cap="all" dirty="0">
              <a:ln/>
              <a:solidFill>
                <a:srgbClr val="0000FF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44" name="Picture 4" descr="Tiger, Feline, Animal, Bottomless, Render, Png, Strip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572" y="161062"/>
            <a:ext cx="4952999" cy="55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91939" y="5791200"/>
            <a:ext cx="36240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554" y="161062"/>
            <a:ext cx="1902771" cy="1496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308" y="3052629"/>
            <a:ext cx="2488249" cy="1197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449" y="3967190"/>
            <a:ext cx="2440303" cy="1066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1381" y="2685871"/>
            <a:ext cx="17946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600" b="1" dirty="0">
              <a:ln w="11430"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1381" y="5143864"/>
            <a:ext cx="18594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3600" b="1" dirty="0">
              <a:ln w="11430"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4419" y="4914036"/>
            <a:ext cx="24661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600" b="1" dirty="0">
              <a:ln w="11430"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39300" y="2057400"/>
            <a:ext cx="23275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endParaRPr lang="en-US" sz="3600" b="1" dirty="0">
              <a:ln w="11430"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ঘ্রাণ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490" y="1806305"/>
            <a:ext cx="1789678" cy="1130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321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19467 0.145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132 0.3233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32956 -0.3189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32838 -0.0041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397" y="431116"/>
            <a:ext cx="2524987" cy="19965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55783"/>
              </p:ext>
            </p:extLst>
          </p:nvPr>
        </p:nvGraphicFramePr>
        <p:xfrm>
          <a:off x="775643" y="2843790"/>
          <a:ext cx="8477482" cy="271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592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উদ্ভিদের কী</a:t>
                      </a:r>
                      <a:r>
                        <a:rPr lang="bn-IN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r>
                        <a:rPr lang="bn-IN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প্রাণীর কী</a:t>
                      </a:r>
                      <a:r>
                        <a:rPr lang="bn-IN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কী</a:t>
                      </a:r>
                      <a:r>
                        <a:rPr lang="en-US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bn-BD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r>
                        <a:rPr lang="bn-IN" sz="3200" b="0" dirty="0" smtClean="0">
                          <a:ln w="0"/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36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75643" y="2214761"/>
            <a:ext cx="7837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উদ্ভিদ ও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কি কি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আছে তার একটি তালিকা তৈরী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ঃ-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04800"/>
            <a:ext cx="388213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FFOutput\Pictur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669" y="658320"/>
            <a:ext cx="4419600" cy="50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83079" y="2536587"/>
            <a:ext cx="62041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মূলের সাহায্যে মাটিতে আটকে থাকে।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3683" y="2507672"/>
            <a:ext cx="50396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 জায়গা থেকে অন্য জায়গায় চলাচল করতে পারেনা।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341" y="2521527"/>
            <a:ext cx="52474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পায়না, শুনতে পায়না এবং গন্ধ নিতে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 না।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5341" y="2558574"/>
            <a:ext cx="55471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মতো উদ্ভিদ খাবার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খায়না।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3683" y="2514600"/>
            <a:ext cx="58284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নিজেই তৈরি করতে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743761"/>
            <a:ext cx="100860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1200" b="1" cap="all" dirty="0">
              <a:ln/>
              <a:solidFill>
                <a:srgbClr val="0000FF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1510">
            <a:off x="1227097" y="319016"/>
            <a:ext cx="2492664" cy="2878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30" y="384613"/>
            <a:ext cx="1388538" cy="12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3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3228109" cy="391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34366" y="5517012"/>
            <a:ext cx="530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পাচ্ছো?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ha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211" y="380999"/>
            <a:ext cx="2467321" cy="3856651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96790" y="4295432"/>
            <a:ext cx="37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হাটছে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1" y="429543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211" y="5486400"/>
            <a:ext cx="7488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8211" y="5526842"/>
            <a:ext cx="795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অধিকাংশ প্রাণী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করতে পারে।</a:t>
            </a:r>
          </a:p>
        </p:txBody>
      </p:sp>
      <p:pic>
        <p:nvPicPr>
          <p:cNvPr id="16" name="Picture 11" descr="C:\Users\Dilruba Khanom\Videos\green_gras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211" y="3296872"/>
            <a:ext cx="2467321" cy="9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665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2" grpId="1"/>
      <p:bldP spid="3" grpId="0"/>
      <p:bldP spid="3" grpId="1"/>
      <p:bldP spid="5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51479" y="5708469"/>
            <a:ext cx="4673664" cy="492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6613" y="219198"/>
            <a:ext cx="571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6613" y="273688"/>
            <a:ext cx="585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কীভাবে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3844" y="4789090"/>
            <a:ext cx="123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5849" y="4789090"/>
            <a:ext cx="101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5"/>
          <p:cNvSpPr/>
          <p:nvPr/>
        </p:nvSpPr>
        <p:spPr>
          <a:xfrm>
            <a:off x="6263641" y="5708469"/>
            <a:ext cx="5757452" cy="530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3316" y="960781"/>
            <a:ext cx="4518301" cy="188047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39839" y="960781"/>
            <a:ext cx="4766341" cy="19372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39839" y="2910590"/>
            <a:ext cx="4766341" cy="1673864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53316" y="2851241"/>
            <a:ext cx="4527848" cy="1719278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203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DC1EF4-FF74-45F1-869C-20CFB329BC13}"/>
              </a:ext>
            </a:extLst>
          </p:cNvPr>
          <p:cNvSpPr txBox="1"/>
          <p:nvPr/>
        </p:nvSpPr>
        <p:spPr>
          <a:xfrm>
            <a:off x="4318094" y="260479"/>
            <a:ext cx="452512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8D80C-C810-4C1A-A1B4-BAEDC42D3666}"/>
              </a:ext>
            </a:extLst>
          </p:cNvPr>
          <p:cNvSpPr txBox="1"/>
          <p:nvPr/>
        </p:nvSpPr>
        <p:spPr>
          <a:xfrm>
            <a:off x="596190" y="5236835"/>
            <a:ext cx="11025068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101626-7FFD-4461-81A0-8512EC92E025}"/>
              </a:ext>
            </a:extLst>
          </p:cNvPr>
          <p:cNvSpPr txBox="1"/>
          <p:nvPr/>
        </p:nvSpPr>
        <p:spPr>
          <a:xfrm>
            <a:off x="4386860" y="260479"/>
            <a:ext cx="437122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A2E4C-CA4C-46C2-87BD-6716DEBC3E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90" y="1076521"/>
            <a:ext cx="4658198" cy="3119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60BFC-BCBD-418A-8149-327165DBCD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613" y="1076521"/>
            <a:ext cx="4965221" cy="3119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C6E336-CDBD-4308-8221-345191BFFFF4}"/>
              </a:ext>
            </a:extLst>
          </p:cNvPr>
          <p:cNvSpPr txBox="1"/>
          <p:nvPr/>
        </p:nvSpPr>
        <p:spPr>
          <a:xfrm>
            <a:off x="2038183" y="4313462"/>
            <a:ext cx="223356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লোম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80211B-83D8-4695-94A3-23ADE0F19D7C}"/>
              </a:ext>
            </a:extLst>
          </p:cNvPr>
          <p:cNvSpPr txBox="1"/>
          <p:nvPr/>
        </p:nvSpPr>
        <p:spPr>
          <a:xfrm>
            <a:off x="7730930" y="4313462"/>
            <a:ext cx="222458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আঁইশ বা পালক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A04B7-F430-434B-B3DA-0C9AFADF8569}"/>
              </a:ext>
            </a:extLst>
          </p:cNvPr>
          <p:cNvSpPr txBox="1"/>
          <p:nvPr/>
        </p:nvSpPr>
        <p:spPr>
          <a:xfrm>
            <a:off x="4039508" y="240623"/>
            <a:ext cx="502829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কী কী বৈশিষ্ট্য 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B615F-95EC-4BC1-9FCC-7492340A3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394236"/>
              </p:ext>
            </p:extLst>
          </p:nvPr>
        </p:nvGraphicFramePr>
        <p:xfrm>
          <a:off x="641445" y="825398"/>
          <a:ext cx="10385946" cy="570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5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31836" y="743905"/>
            <a:ext cx="2150572" cy="24080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38200"/>
              <a:ext cx="1870233" cy="22717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11936" y="3401949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350" y="511305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91200" y="1578297"/>
            <a:ext cx="685800" cy="5097989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88583" y="743905"/>
            <a:ext cx="2140526" cy="2408008"/>
            <a:chOff x="8921524" y="743905"/>
            <a:chExt cx="2279875" cy="2408008"/>
          </a:xfrm>
        </p:grpSpPr>
        <p:sp>
          <p:nvSpPr>
            <p:cNvPr id="13" name="Bevel 12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4" name="Picture 23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870830"/>
              <a:ext cx="1949970" cy="21295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/>
          <p:cNvSpPr txBox="1"/>
          <p:nvPr/>
        </p:nvSpPr>
        <p:spPr>
          <a:xfrm>
            <a:off x="7010400" y="3278838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চতুর্থ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4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 ২ ( উদ্ভিদ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 )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---------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সময়ঃ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</a:p>
          <a:p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তাংঃ ২৬/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258715402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340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0A04B7-F430-434B-B3DA-0C9AFADF8569}"/>
              </a:ext>
            </a:extLst>
          </p:cNvPr>
          <p:cNvSpPr txBox="1"/>
          <p:nvPr/>
        </p:nvSpPr>
        <p:spPr>
          <a:xfrm>
            <a:off x="3962400" y="228600"/>
            <a:ext cx="443266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বৈশিষ্ট্য 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3B615F-95EC-4BC1-9FCC-7492340A3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232214"/>
              </p:ext>
            </p:extLst>
          </p:nvPr>
        </p:nvGraphicFramePr>
        <p:xfrm>
          <a:off x="600501" y="968992"/>
          <a:ext cx="10208526" cy="542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589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0794EFA-9136-4DDE-A998-7AC113EEC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1608D508-B81C-4584-B849-F169B3A65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0B6AAB0-7F4E-484C-9D89-61D7A8CE7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32C03D8F-0ED3-448E-8F73-1ED79CF84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68AD953-9BE8-447E-B632-5778A2E92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DB503-21C8-4E97-BE0B-3878045D1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F89DB503-21C8-4E97-BE0B-3878045D1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98D31-FB99-4E1A-A0B1-1CE7DBAE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0D98D31-FB99-4E1A-A0B1-1CE7DBAE1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DB88AFB2-24C0-4BE0-BD9C-264C906EB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BF91598C-B5C5-4392-B80A-17B0D605D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95E6031C-D6E1-4EF1-94FE-E377728E4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6E0F310A-BFC2-4EBB-9340-14EECA705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D53ADC1F-1F68-4B22-B12F-D72DB0B7F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983E5761-D785-40B0-A659-F6C8C77778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9161BFE8-17AC-40F0-8B3B-83362D80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E6918A02-ACA8-4B5A-9C8F-324B0B1A9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9351E3F1-7115-4CAC-B83D-F2905B7C0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B44A008E-8CC7-49A9-A69D-C3EF3A991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99226" y="2087270"/>
            <a:ext cx="9310980" cy="668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99227" y="2755284"/>
          <a:ext cx="11326842" cy="353773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06567">
                  <a:extLst>
                    <a:ext uri="{9D8B030D-6E8A-4147-A177-3AD203B41FA5}">
                      <a16:colId xmlns:a16="http://schemas.microsoft.com/office/drawing/2014/main" val="1691905737"/>
                    </a:ext>
                  </a:extLst>
                </a:gridCol>
                <a:gridCol w="3788229">
                  <a:extLst>
                    <a:ext uri="{9D8B030D-6E8A-4147-A177-3AD203B41FA5}">
                      <a16:colId xmlns:a16="http://schemas.microsoft.com/office/drawing/2014/main" val="695367248"/>
                    </a:ext>
                  </a:extLst>
                </a:gridCol>
                <a:gridCol w="4132046">
                  <a:extLst>
                    <a:ext uri="{9D8B030D-6E8A-4147-A177-3AD203B41FA5}">
                      <a16:colId xmlns:a16="http://schemas.microsoft.com/office/drawing/2014/main" val="1358079857"/>
                    </a:ext>
                  </a:extLst>
                </a:gridCol>
              </a:tblGrid>
              <a:tr h="6410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245257"/>
                  </a:ext>
                </a:extLst>
              </a:tr>
              <a:tr h="654798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85069"/>
                  </a:ext>
                </a:extLst>
              </a:tr>
              <a:tr h="545964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অঙ্গ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230166"/>
                  </a:ext>
                </a:extLst>
              </a:tr>
              <a:tr h="54470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359428"/>
                  </a:ext>
                </a:extLst>
              </a:tr>
              <a:tr h="626341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সাড়া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563190"/>
                  </a:ext>
                </a:extLst>
              </a:tr>
              <a:tr h="524869"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উৎপাদন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28727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026299" y="3452355"/>
            <a:ext cx="354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আলো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26299" y="4026369"/>
            <a:ext cx="3951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মূল,কান্ড,পাতা,ফুল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6299" y="4614532"/>
            <a:ext cx="362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26299" y="5150277"/>
            <a:ext cx="3719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26299" y="5753723"/>
            <a:ext cx="3573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41909" y="3452356"/>
            <a:ext cx="223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7413" y="4030190"/>
            <a:ext cx="3807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27108" y="4596410"/>
            <a:ext cx="399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60009" y="5209448"/>
            <a:ext cx="3460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তাৎক্ষনিক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00014" y="5757169"/>
            <a:ext cx="4226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0177BD-3697-4F10-8B44-AF45C14E5559}"/>
              </a:ext>
            </a:extLst>
          </p:cNvPr>
          <p:cNvSpPr txBox="1"/>
          <p:nvPr/>
        </p:nvSpPr>
        <p:spPr>
          <a:xfrm>
            <a:off x="499226" y="1569821"/>
            <a:ext cx="7742683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দেখানো ছকের মতো খাতায় একটি ছক তৈরি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206" y="310326"/>
            <a:ext cx="1854926" cy="1870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0408" y="380701"/>
            <a:ext cx="30517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6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602" y="1008996"/>
            <a:ext cx="4193998" cy="5450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84"/>
          <a:stretch/>
        </p:blipFill>
        <p:spPr>
          <a:xfrm>
            <a:off x="2547257" y="1028993"/>
            <a:ext cx="4386943" cy="54109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0317" y="216839"/>
            <a:ext cx="8020594" cy="71990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readsing book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839" y="1483958"/>
            <a:ext cx="2267418" cy="22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8" y="4724400"/>
            <a:ext cx="1358123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279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907888" y="285804"/>
            <a:ext cx="2533586" cy="838200"/>
          </a:xfrm>
          <a:prstGeom prst="roundRect">
            <a:avLst/>
          </a:prstGeom>
          <a:gradFill flip="none" rotWithShape="1">
            <a:gsLst>
              <a:gs pos="0">
                <a:srgbClr val="006600"/>
              </a:gs>
              <a:gs pos="20000">
                <a:schemeClr val="bg1"/>
              </a:gs>
              <a:gs pos="83000">
                <a:schemeClr val="bg1">
                  <a:lumMod val="95000"/>
                </a:schemeClr>
              </a:gs>
              <a:gs pos="93000">
                <a:schemeClr val="bg1"/>
              </a:gs>
              <a:gs pos="89000">
                <a:srgbClr val="FF6699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3302" y="1645281"/>
            <a:ext cx="9125817" cy="2085846"/>
            <a:chOff x="1042553" y="2024069"/>
            <a:chExt cx="9626487" cy="2085846"/>
          </a:xfrm>
        </p:grpSpPr>
        <p:sp>
          <p:nvSpPr>
            <p:cNvPr id="9" name="TextBox 8"/>
            <p:cNvSpPr txBox="1"/>
            <p:nvPr/>
          </p:nvSpPr>
          <p:spPr>
            <a:xfrm>
              <a:off x="1042553" y="2024069"/>
              <a:ext cx="8674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en-US" sz="3200" dirty="0" err="1" smtClean="0">
                  <a:ln w="0"/>
                  <a:latin typeface="NikoshBAN" pitchFamily="2" charset="0"/>
                  <a:cs typeface="NikoshBAN" pitchFamily="2" charset="0"/>
                </a:rPr>
                <a:t>জীব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দুই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।________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_______।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2553" y="2763140"/>
              <a:ext cx="867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খ) </a:t>
              </a:r>
              <a:r>
                <a:rPr lang="en-US" sz="32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_________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2554" y="3525140"/>
              <a:ext cx="96264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গ) </a:t>
              </a:r>
              <a:r>
                <a:rPr lang="en-US" sz="32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অধিকাংশ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প্রাণী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__________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চলাচল</a:t>
              </a:r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করতে 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65919" y="1581261"/>
            <a:ext cx="140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0555" y="2294076"/>
            <a:ext cx="165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endParaRPr lang="en-US" sz="4000" dirty="0">
              <a:ln w="0"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9284" y="1581261"/>
            <a:ext cx="153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9411" y="3058248"/>
            <a:ext cx="191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3200" dirty="0">
                <a:ln w="0"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30177-56DE-4A0F-8CF1-2C7CFABD557A}"/>
              </a:ext>
            </a:extLst>
          </p:cNvPr>
          <p:cNvSpPr txBox="1"/>
          <p:nvPr/>
        </p:nvSpPr>
        <p:spPr>
          <a:xfrm>
            <a:off x="1093302" y="1060506"/>
            <a:ext cx="2801217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30177-56DE-4A0F-8CF1-2C7CFABD557A}"/>
              </a:ext>
            </a:extLst>
          </p:cNvPr>
          <p:cNvSpPr txBox="1"/>
          <p:nvPr/>
        </p:nvSpPr>
        <p:spPr>
          <a:xfrm>
            <a:off x="1093302" y="4062648"/>
            <a:ext cx="5261114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39D0C-6259-4A28-8D20-29202A1B03D0}"/>
              </a:ext>
            </a:extLst>
          </p:cNvPr>
          <p:cNvSpPr txBox="1"/>
          <p:nvPr/>
        </p:nvSpPr>
        <p:spPr>
          <a:xfrm>
            <a:off x="1093302" y="5232198"/>
            <a:ext cx="6348172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প্রাণী কীভাবে চলাচল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78720-58BD-43AB-81B5-73572865E335}"/>
              </a:ext>
            </a:extLst>
          </p:cNvPr>
          <p:cNvSpPr txBox="1"/>
          <p:nvPr/>
        </p:nvSpPr>
        <p:spPr>
          <a:xfrm>
            <a:off x="1093302" y="5816973"/>
            <a:ext cx="10946298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 প্রাণী নিজের খাদ্য নিজে তৈরি করতে পারে না। এজন্য সে কিসের উপর নির্ভরশীল?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65789E-A07F-46DD-8889-057EF944621D}"/>
              </a:ext>
            </a:extLst>
          </p:cNvPr>
          <p:cNvSpPr txBox="1"/>
          <p:nvPr/>
        </p:nvSpPr>
        <p:spPr>
          <a:xfrm>
            <a:off x="1093302" y="4647423"/>
            <a:ext cx="6348172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প্রাণী কীভাবে শক্তি লাভ করে?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7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777" y="4057493"/>
            <a:ext cx="3734208" cy="2121239"/>
          </a:xfrm>
          <a:prstGeom prst="rect">
            <a:avLst/>
          </a:prstGeom>
        </p:spPr>
      </p:pic>
      <p:sp>
        <p:nvSpPr>
          <p:cNvPr id="6" name="Rectangle: Rounded Corners 1"/>
          <p:cNvSpPr/>
          <p:nvPr/>
        </p:nvSpPr>
        <p:spPr>
          <a:xfrm>
            <a:off x="374465" y="2664823"/>
            <a:ext cx="11210520" cy="7445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0408" y="380701"/>
            <a:ext cx="30517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nimated\Animation-Picture-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964" y="2330020"/>
            <a:ext cx="4953000" cy="4191000"/>
          </a:xfrm>
          <a:prstGeom prst="rect">
            <a:avLst/>
          </a:prstGeom>
          <a:noFill/>
        </p:spPr>
      </p:pic>
      <p:pic>
        <p:nvPicPr>
          <p:cNvPr id="4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764" y="1263220"/>
            <a:ext cx="2057400" cy="527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381000"/>
            <a:ext cx="85281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bn-IN" sz="6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9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9132538" y="6241116"/>
            <a:ext cx="2588179" cy="14566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7801" y="519225"/>
            <a:ext cx="85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3721" y="457200"/>
            <a:ext cx="8011719" cy="79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81" y="1218866"/>
            <a:ext cx="2522643" cy="512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763" y="1315998"/>
            <a:ext cx="6450677" cy="4926553"/>
          </a:xfrm>
          <a:prstGeom prst="rect">
            <a:avLst/>
          </a:prstGeom>
        </p:spPr>
      </p:pic>
      <p:pic>
        <p:nvPicPr>
          <p:cNvPr id="9" name="k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3543" y="1886684"/>
            <a:ext cx="5003073" cy="2789819"/>
          </a:xfrm>
          <a:prstGeom prst="roundRect">
            <a:avLst>
              <a:gd name="adj" fmla="val 13750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30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2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82180"/>
            <a:ext cx="260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উদ্ভিদের খাদ্য 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4582180"/>
            <a:ext cx="240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প্রাণীর খাদ্য সংগ্রহ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dvid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2" y="1514681"/>
            <a:ext cx="3209498" cy="2805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prani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581" y="1514682"/>
            <a:ext cx="3542916" cy="2805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Prani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078" y="1514681"/>
            <a:ext cx="3212722" cy="28059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178422" y="4582180"/>
            <a:ext cx="383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প্রাণী ডানার সাহায্যে উড়তে পারে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198961" y="35454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ছবিতে কী কী দেখা যাচ্ছে?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406903" y="354549"/>
            <a:ext cx="353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0821" y="5633056"/>
            <a:ext cx="4110557" cy="64633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নিবিড়</a:t>
            </a:r>
            <a:r>
              <a:rPr kumimoji="0" lang="en-US" sz="3600" b="1" i="0" u="none" strike="noStrike" kern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ভাবে </a:t>
            </a:r>
            <a:r>
              <a:rPr kumimoji="0" lang="bn-BD" sz="3600" b="1" i="0" u="none" strike="noStrike" kern="0" normalizeH="0" baseline="0" noProof="0" dirty="0" smtClean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পর্যবেক্ষ</a:t>
            </a:r>
            <a:r>
              <a:rPr kumimoji="0" lang="en-US" sz="3600" b="1" i="0" u="none" strike="noStrike" kern="0" normalizeH="0" baseline="0" noProof="0" dirty="0" smtClean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  <a:r>
              <a:rPr kumimoji="0" lang="bn-BD" sz="3600" b="1" i="0" u="none" strike="noStrike" kern="0" normalizeH="0" baseline="0" noProof="0" dirty="0" smtClean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i="0" u="none" strike="noStrike" kern="0" normalizeH="0" baseline="0" noProof="0" dirty="0">
                <a:ln w="11430"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endParaRPr kumimoji="0" lang="en-US" sz="3600" b="1" i="0" u="none" strike="noStrike" kern="0" normalizeH="0" baseline="0" noProof="0" dirty="0">
              <a:ln w="11430"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8275" y="5619201"/>
            <a:ext cx="938929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? আজ আমরা কি নিয়ে আলোচনা করবো?</a:t>
            </a:r>
          </a:p>
        </p:txBody>
      </p:sp>
    </p:spTree>
    <p:extLst>
      <p:ext uri="{BB962C8B-B14F-4D97-AF65-F5344CB8AC3E}">
        <p14:creationId xmlns:p14="http://schemas.microsoft.com/office/powerpoint/2010/main" val="18730647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131" y="953589"/>
            <a:ext cx="4767943" cy="5243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86919" flipH="1" flipV="1">
            <a:off x="2031027" y="4796451"/>
            <a:ext cx="2586444" cy="15061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58"/>
          <a:stretch/>
        </p:blipFill>
        <p:spPr>
          <a:xfrm rot="21144514">
            <a:off x="3897264" y="1750158"/>
            <a:ext cx="7551080" cy="3637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4009" y="1969252"/>
            <a:ext cx="4353121" cy="193899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0"/>
          </a:effectLst>
          <a:scene3d>
            <a:camera prst="obliqueTop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মধ্যে কী কী পা</a:t>
            </a:r>
            <a:r>
              <a:rPr lang="en-US" sz="40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BD" sz="40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 রয়েছে? </a:t>
            </a:r>
            <a:endParaRPr lang="en-US" sz="20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544" y="251656"/>
            <a:ext cx="5421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n w="0"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0"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0"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0"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IN" sz="6000" b="1" dirty="0">
                <a:ln w="0"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0">
                <a:solidFill>
                  <a:srgbClr val="0070C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463779" y="1267319"/>
            <a:ext cx="3619814" cy="310503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3522" y="4372355"/>
            <a:ext cx="1881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b="1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271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76181"/>
            <a:ext cx="5943600" cy="58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340" indent="-45834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728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২.২.১  উদ্ভিদ ও প্রাণীর মধ্যে পার্থক্য করতে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89" y="360211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30044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8196" y="5651686"/>
            <a:ext cx="30486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জীব ক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ধরনের?</a:t>
            </a:r>
            <a:endParaRPr lang="en-US" sz="36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5716014"/>
            <a:ext cx="49772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এরা হলো </a:t>
            </a:r>
            <a:r>
              <a:rPr lang="en-US" sz="3600" b="1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9302" y="5716013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548043"/>
            <a:ext cx="101502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000" b="1" dirty="0">
              <a:ln w="1143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6546" y="4549914"/>
            <a:ext cx="113043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endParaRPr lang="en-US" sz="4000" b="1" dirty="0">
              <a:ln w="1143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1149" y="5439013"/>
            <a:ext cx="10019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" y="1123928"/>
            <a:ext cx="5016137" cy="333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228" y="1123927"/>
            <a:ext cx="4822133" cy="3334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3161292" y="345874"/>
            <a:ext cx="6593622" cy="59465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জীবকে আমরা কীভাবে ভাগ করতে পারি?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  <p:bldP spid="4" grpId="0"/>
      <p:bldP spid="4" grpId="1"/>
      <p:bldP spid="6" grpId="0" animBg="1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209575"/>
            <a:ext cx="7054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ন: উদ্ভিদ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0718" y="986161"/>
            <a:ext cx="827663" cy="818926"/>
            <a:chOff x="1020625" y="602977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196242" y="988460"/>
            <a:ext cx="121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2763" y="4216992"/>
            <a:ext cx="638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নিয়ে সহপাঠীদের সাথে আলোচনা কর। 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23996" y="1372775"/>
            <a:ext cx="7888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কর।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3365" l="9794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54" b="6812"/>
          <a:stretch/>
        </p:blipFill>
        <p:spPr bwMode="auto">
          <a:xfrm>
            <a:off x="317078" y="4606407"/>
            <a:ext cx="1870020" cy="20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4836" l="1369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9011" b="5787"/>
          <a:stretch/>
        </p:blipFill>
        <p:spPr bwMode="auto">
          <a:xfrm>
            <a:off x="10280789" y="4595233"/>
            <a:ext cx="1634107" cy="20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ular Callout 37"/>
          <p:cNvSpPr/>
          <p:nvPr/>
        </p:nvSpPr>
        <p:spPr>
          <a:xfrm rot="10800000" flipH="1" flipV="1">
            <a:off x="2112107" y="5221816"/>
            <a:ext cx="3835467" cy="1122364"/>
          </a:xfrm>
          <a:prstGeom prst="wedgeRoundRectCallout">
            <a:avLst>
              <a:gd name="adj1" fmla="val -64354"/>
              <a:gd name="adj2" fmla="val 13321"/>
              <a:gd name="adj3" fmla="val 16667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36"/>
          <p:cNvSpPr/>
          <p:nvPr/>
        </p:nvSpPr>
        <p:spPr>
          <a:xfrm flipH="1" flipV="1">
            <a:off x="6759919" y="5221814"/>
            <a:ext cx="3352318" cy="1385488"/>
          </a:xfrm>
          <a:prstGeom prst="wedgeRoundRectCallout">
            <a:avLst>
              <a:gd name="adj1" fmla="val -68141"/>
              <a:gd name="adj2" fmla="val 3915"/>
              <a:gd name="adj3" fmla="val 16667"/>
            </a:avLst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59919" y="5312718"/>
            <a:ext cx="326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পা,ডানা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উদ্ভিদ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2349" y="5367499"/>
            <a:ext cx="3101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1400" dirty="0">
              <a:ln w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230387" y="787549"/>
            <a:ext cx="11673431" cy="6070451"/>
          </a:xfrm>
          <a:prstGeom prst="roundRect">
            <a:avLst>
              <a:gd name="adj" fmla="val 4912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0387" y="1764218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09682" y="850544"/>
            <a:ext cx="3187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ও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4432113" y="901358"/>
            <a:ext cx="3338356" cy="4831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0" t="8858" b="5549"/>
          <a:stretch/>
        </p:blipFill>
        <p:spPr bwMode="auto">
          <a:xfrm>
            <a:off x="2502349" y="1957550"/>
            <a:ext cx="8013718" cy="225944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2465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386773" y="5578501"/>
            <a:ext cx="5679504" cy="714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0261" y="175283"/>
            <a:ext cx="5554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0261" y="219584"/>
            <a:ext cx="5602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 শক্তি পায়?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3844" y="4789090"/>
            <a:ext cx="123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25849" y="4789090"/>
            <a:ext cx="1018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5"/>
          <p:cNvSpPr/>
          <p:nvPr/>
        </p:nvSpPr>
        <p:spPr>
          <a:xfrm>
            <a:off x="7602583" y="5670551"/>
            <a:ext cx="3879669" cy="5307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953587"/>
            <a:ext cx="4624251" cy="3722917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36378" y="953585"/>
            <a:ext cx="4545874" cy="37229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875</Words>
  <Application>Microsoft Office PowerPoint</Application>
  <PresentationFormat>Widescreen</PresentationFormat>
  <Paragraphs>154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49</cp:revision>
  <dcterms:created xsi:type="dcterms:W3CDTF">2006-08-16T00:00:00Z</dcterms:created>
  <dcterms:modified xsi:type="dcterms:W3CDTF">2021-01-14T12:36:50Z</dcterms:modified>
</cp:coreProperties>
</file>