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UJVPRazJUeH9f2JV0VFAw==" hashData="AuGKbToacHo/aQ917o5cE8zGiG+aE5zhLvJe2yvkai0fSpyvOown3L2vCgONzEQLqG6tfbrSNA0/WYKpICQqO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C862A8CC-61EF-4D0E-9DEC-C8812B835C24}"/>
              </a:ext>
            </a:extLst>
          </p:cNvPr>
          <p:cNvSpPr/>
          <p:nvPr userDrawn="1"/>
        </p:nvSpPr>
        <p:spPr>
          <a:xfrm rot="20518924">
            <a:off x="4564372" y="-1256369"/>
            <a:ext cx="7556023" cy="3388427"/>
          </a:xfrm>
          <a:custGeom>
            <a:avLst/>
            <a:gdLst>
              <a:gd name="connsiteX0" fmla="*/ 0 w 7556023"/>
              <a:gd name="connsiteY0" fmla="*/ 0 h 3360444"/>
              <a:gd name="connsiteX1" fmla="*/ 7556023 w 7556023"/>
              <a:gd name="connsiteY1" fmla="*/ 2449433 h 3360444"/>
              <a:gd name="connsiteX2" fmla="*/ 7266971 w 7556023"/>
              <a:gd name="connsiteY2" fmla="*/ 3360444 h 3360444"/>
              <a:gd name="connsiteX3" fmla="*/ 7253151 w 7556023"/>
              <a:gd name="connsiteY3" fmla="*/ 3344760 h 3360444"/>
              <a:gd name="connsiteX4" fmla="*/ 6662070 w 7556023"/>
              <a:gd name="connsiteY4" fmla="*/ 2905975 h 3360444"/>
              <a:gd name="connsiteX5" fmla="*/ 3249748 w 7556023"/>
              <a:gd name="connsiteY5" fmla="*/ 1836468 h 3360444"/>
              <a:gd name="connsiteX6" fmla="*/ 808557 w 7556023"/>
              <a:gd name="connsiteY6" fmla="*/ 825301 h 3360444"/>
              <a:gd name="connsiteX7" fmla="*/ 70656 w 7556023"/>
              <a:gd name="connsiteY7" fmla="*/ 92504 h 33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6023" h="3360444">
                <a:moveTo>
                  <a:pt x="0" y="0"/>
                </a:moveTo>
                <a:lnTo>
                  <a:pt x="7556023" y="2449433"/>
                </a:lnTo>
                <a:lnTo>
                  <a:pt x="7266971" y="3360444"/>
                </a:lnTo>
                <a:lnTo>
                  <a:pt x="7253151" y="3344760"/>
                </a:lnTo>
                <a:cubicBezTo>
                  <a:pt x="7183273" y="3256564"/>
                  <a:pt x="7050467" y="3033586"/>
                  <a:pt x="6662070" y="2905975"/>
                </a:cubicBezTo>
                <a:cubicBezTo>
                  <a:pt x="5971587" y="2679110"/>
                  <a:pt x="4225334" y="2183247"/>
                  <a:pt x="3249748" y="1836468"/>
                </a:cubicBezTo>
                <a:cubicBezTo>
                  <a:pt x="2274162" y="1489690"/>
                  <a:pt x="1326791" y="1288752"/>
                  <a:pt x="808557" y="825301"/>
                </a:cubicBezTo>
                <a:cubicBezTo>
                  <a:pt x="614220" y="651507"/>
                  <a:pt x="312342" y="375623"/>
                  <a:pt x="70656" y="92504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">
                <a:schemeClr val="bg1"/>
              </a:gs>
              <a:gs pos="69000">
                <a:schemeClr val="bg1"/>
              </a:gs>
              <a:gs pos="54000">
                <a:schemeClr val="accent5">
                  <a:lumMod val="20000"/>
                  <a:lumOff val="80000"/>
                </a:schemeClr>
              </a:gs>
            </a:gsLst>
            <a:lin ang="21594000" scaled="0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8450" h="6350"/>
            <a:bevelB w="571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DD33C79E-4134-4D58-B5CB-38D148784421}"/>
              </a:ext>
            </a:extLst>
          </p:cNvPr>
          <p:cNvSpPr/>
          <p:nvPr userDrawn="1"/>
        </p:nvSpPr>
        <p:spPr>
          <a:xfrm>
            <a:off x="0" y="-1"/>
            <a:ext cx="2999874" cy="4973053"/>
          </a:xfrm>
          <a:prstGeom prst="halfFrame">
            <a:avLst>
              <a:gd name="adj1" fmla="val 3581"/>
              <a:gd name="adj2" fmla="val 4407"/>
            </a:avLst>
          </a:prstGeom>
          <a:solidFill>
            <a:srgbClr val="66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24DCB459-5646-4D82-A20D-709763661232}"/>
              </a:ext>
            </a:extLst>
          </p:cNvPr>
          <p:cNvSpPr/>
          <p:nvPr userDrawn="1"/>
        </p:nvSpPr>
        <p:spPr>
          <a:xfrm flipH="1" flipV="1">
            <a:off x="2069432" y="2152620"/>
            <a:ext cx="10122568" cy="4708357"/>
          </a:xfrm>
          <a:prstGeom prst="halfFrame">
            <a:avLst>
              <a:gd name="adj1" fmla="val 3074"/>
              <a:gd name="adj2" fmla="val 2704"/>
            </a:avLst>
          </a:prstGeom>
          <a:solidFill>
            <a:srgbClr val="66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792103-E430-479B-8556-65871C06AE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779"/>
            <a:ext cx="836198" cy="836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D4492A-B4A9-46D3-AC05-5154D285D854}"/>
              </a:ext>
            </a:extLst>
          </p:cNvPr>
          <p:cNvSpPr txBox="1"/>
          <p:nvPr userDrawn="1"/>
        </p:nvSpPr>
        <p:spPr>
          <a:xfrm>
            <a:off x="9633394" y="0"/>
            <a:ext cx="233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Abul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Kalam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Azad</a:t>
            </a:r>
            <a:endParaRPr lang="en-US" b="1" dirty="0">
              <a:solidFill>
                <a:srgbClr val="7030A0"/>
              </a:solidFill>
              <a:latin typeface="Blackadder ITC" panose="04020505050007020D02" pitchFamily="82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Nachole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,</a:t>
            </a:r>
            <a:r>
              <a:rPr lang="en-US" b="1" baseline="0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Chapainawabganj</a:t>
            </a:r>
            <a:endParaRPr lang="en-US" b="1" dirty="0">
              <a:solidFill>
                <a:srgbClr val="7030A0"/>
              </a:solidFill>
              <a:latin typeface="Blackadder ITC" panose="04020505050007020D02" pitchFamily="82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24.gi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24.gi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8E6167-4CEE-4205-B4C9-64A5A7D43C21}"/>
              </a:ext>
            </a:extLst>
          </p:cNvPr>
          <p:cNvSpPr txBox="1"/>
          <p:nvPr/>
        </p:nvSpPr>
        <p:spPr>
          <a:xfrm>
            <a:off x="3318176" y="900544"/>
            <a:ext cx="6777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96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组合 9">
            <a:extLst>
              <a:ext uri="{FF2B5EF4-FFF2-40B4-BE49-F238E27FC236}">
                <a16:creationId xmlns:a16="http://schemas.microsoft.com/office/drawing/2014/main" id="{5E2B3553-0119-4B74-BAE8-042DDFE21CE3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0">
              <a:extLst>
                <a:ext uri="{FF2B5EF4-FFF2-40B4-BE49-F238E27FC236}">
                  <a16:creationId xmlns:a16="http://schemas.microsoft.com/office/drawing/2014/main" id="{F869DBB6-E5B3-4E79-8330-7C6344DD947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3" name="椭圆 11">
              <a:extLst>
                <a:ext uri="{FF2B5EF4-FFF2-40B4-BE49-F238E27FC236}">
                  <a16:creationId xmlns:a16="http://schemas.microsoft.com/office/drawing/2014/main" id="{5FED70C0-C10C-42D3-9068-A05AE6D8DFDD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206005" y="178890"/>
            <a:ext cx="537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০১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5" name="Picture 14" descr="4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609" y="900545"/>
            <a:ext cx="1871631" cy="5805055"/>
          </a:xfrm>
          <a:prstGeom prst="rect">
            <a:avLst/>
          </a:prstGeom>
        </p:spPr>
      </p:pic>
      <p:pic>
        <p:nvPicPr>
          <p:cNvPr id="16" name="Picture 15" descr="4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258" y="900544"/>
            <a:ext cx="1782121" cy="5957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66" y="4492059"/>
            <a:ext cx="3241227" cy="236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791" y="4492059"/>
            <a:ext cx="3241227" cy="23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3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D771B7-FE86-4B2B-844C-183F7402EA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855" y="1175534"/>
            <a:ext cx="2118505" cy="1655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C61A9-6ED7-49A5-8B17-BED6A5D72F5F}"/>
              </a:ext>
            </a:extLst>
          </p:cNvPr>
          <p:cNvSpPr/>
          <p:nvPr/>
        </p:nvSpPr>
        <p:spPr>
          <a:xfrm rot="10800000">
            <a:off x="206004" y="926573"/>
            <a:ext cx="11985995" cy="105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D86C5-1265-462E-B2D5-365872B16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360" y="1032545"/>
            <a:ext cx="2118505" cy="17465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344147-1512-4121-A270-28FB2E3CABC8}"/>
              </a:ext>
            </a:extLst>
          </p:cNvPr>
          <p:cNvSpPr/>
          <p:nvPr/>
        </p:nvSpPr>
        <p:spPr>
          <a:xfrm rot="16200000" flipV="1">
            <a:off x="8618704" y="1864403"/>
            <a:ext cx="1746513" cy="827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组合 9">
            <a:extLst>
              <a:ext uri="{FF2B5EF4-FFF2-40B4-BE49-F238E27FC236}">
                <a16:creationId xmlns:a16="http://schemas.microsoft.com/office/drawing/2014/main" id="{DD614313-F7CF-422D-A05A-824BA485FA81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0">
              <a:extLst>
                <a:ext uri="{FF2B5EF4-FFF2-40B4-BE49-F238E27FC236}">
                  <a16:creationId xmlns:a16="http://schemas.microsoft.com/office/drawing/2014/main" id="{73DF7126-4DD3-4FA0-9E16-8A8D93C85EF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1" name="椭圆 11">
              <a:extLst>
                <a:ext uri="{FF2B5EF4-FFF2-40B4-BE49-F238E27FC236}">
                  <a16:creationId xmlns:a16="http://schemas.microsoft.com/office/drawing/2014/main" id="{60F638B4-CBC4-41FC-B7F2-27C4B6960458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EFA1A-6BAF-4103-AB10-8B2E03D8AB7C}"/>
              </a:ext>
            </a:extLst>
          </p:cNvPr>
          <p:cNvSpPr/>
          <p:nvPr/>
        </p:nvSpPr>
        <p:spPr>
          <a:xfrm>
            <a:off x="206005" y="178890"/>
            <a:ext cx="537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E0E505-815D-4D73-BB20-4B4B1BEF7472}"/>
              </a:ext>
            </a:extLst>
          </p:cNvPr>
          <p:cNvSpPr/>
          <p:nvPr/>
        </p:nvSpPr>
        <p:spPr>
          <a:xfrm>
            <a:off x="1633513" y="178889"/>
            <a:ext cx="2237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4CD2BC-002C-4BF8-B875-A06823F037B6}"/>
              </a:ext>
            </a:extLst>
          </p:cNvPr>
          <p:cNvSpPr txBox="1"/>
          <p:nvPr/>
        </p:nvSpPr>
        <p:spPr>
          <a:xfrm>
            <a:off x="1458743" y="3496419"/>
            <a:ext cx="567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 উদ্ভিদের খাদ্য তৈরিতে কী কী প্রয়োজন?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9">
            <a:extLst>
              <a:ext uri="{FF2B5EF4-FFF2-40B4-BE49-F238E27FC236}">
                <a16:creationId xmlns:a16="http://schemas.microsoft.com/office/drawing/2014/main" id="{3DFEC611-3EDF-41F7-89F0-33C11747DC73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0">
              <a:extLst>
                <a:ext uri="{FF2B5EF4-FFF2-40B4-BE49-F238E27FC236}">
                  <a16:creationId xmlns:a16="http://schemas.microsoft.com/office/drawing/2014/main" id="{01794FC2-31F6-449B-9BD6-623DAD739DB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椭圆 11">
              <a:extLst>
                <a:ext uri="{FF2B5EF4-FFF2-40B4-BE49-F238E27FC236}">
                  <a16:creationId xmlns:a16="http://schemas.microsoft.com/office/drawing/2014/main" id="{38A2C73A-35F4-4AF5-A5FB-6829C84B9FB8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633A2-B1F1-48E8-8716-8B3B6F4D0E06}"/>
              </a:ext>
            </a:extLst>
          </p:cNvPr>
          <p:cNvSpPr/>
          <p:nvPr/>
        </p:nvSpPr>
        <p:spPr>
          <a:xfrm>
            <a:off x="206005" y="178890"/>
            <a:ext cx="51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8D924A"/>
              </a:clrFrom>
              <a:clrTo>
                <a:srgbClr val="8D924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77" y="1644236"/>
            <a:ext cx="5186149" cy="391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34" y="1733303"/>
            <a:ext cx="4346833" cy="339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552" y="1644236"/>
            <a:ext cx="5065429" cy="391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39" y="1688886"/>
            <a:ext cx="4702446" cy="3442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6" name="TextBox 15"/>
          <p:cNvSpPr txBox="1"/>
          <p:nvPr/>
        </p:nvSpPr>
        <p:spPr>
          <a:xfrm>
            <a:off x="4484034" y="782461"/>
            <a:ext cx="4569128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6949" y="5664536"/>
            <a:ext cx="1427018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9713" y="5623749"/>
            <a:ext cx="152400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গাছ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8733" y="763665"/>
            <a:ext cx="6134980" cy="584775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4508" y="5843937"/>
            <a:ext cx="4786229" cy="584775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9">
            <a:extLst>
              <a:ext uri="{FF2B5EF4-FFF2-40B4-BE49-F238E27FC236}">
                <a16:creationId xmlns:a16="http://schemas.microsoft.com/office/drawing/2014/main" id="{1F13225F-5F48-4740-8737-58175CAA3EE5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0">
              <a:extLst>
                <a:ext uri="{FF2B5EF4-FFF2-40B4-BE49-F238E27FC236}">
                  <a16:creationId xmlns:a16="http://schemas.microsoft.com/office/drawing/2014/main" id="{0CAFA2D8-7F7D-4630-9C4A-5C034181FF6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4" name="椭圆 11">
              <a:extLst>
                <a:ext uri="{FF2B5EF4-FFF2-40B4-BE49-F238E27FC236}">
                  <a16:creationId xmlns:a16="http://schemas.microsoft.com/office/drawing/2014/main" id="{7845808A-2993-4F1A-A57C-63F64CC336EE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5DE91A0-A1FD-4E64-B885-A798CCBD84F8}"/>
              </a:ext>
            </a:extLst>
          </p:cNvPr>
          <p:cNvSpPr/>
          <p:nvPr/>
        </p:nvSpPr>
        <p:spPr>
          <a:xfrm>
            <a:off x="206005" y="178890"/>
            <a:ext cx="532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১২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30" y="1677009"/>
            <a:ext cx="5288561" cy="3353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509" y="1677009"/>
            <a:ext cx="5153891" cy="3353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045528" y="769068"/>
            <a:ext cx="548123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562" y="5170413"/>
            <a:ext cx="586916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ফল-মূল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6072" y="763665"/>
            <a:ext cx="614014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6072" y="5909558"/>
            <a:ext cx="521205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27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9">
            <a:extLst>
              <a:ext uri="{FF2B5EF4-FFF2-40B4-BE49-F238E27FC236}">
                <a16:creationId xmlns:a16="http://schemas.microsoft.com/office/drawing/2014/main" id="{DA458E96-951D-49AE-80FB-165DAD0621DC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0">
              <a:extLst>
                <a:ext uri="{FF2B5EF4-FFF2-40B4-BE49-F238E27FC236}">
                  <a16:creationId xmlns:a16="http://schemas.microsoft.com/office/drawing/2014/main" id="{B4B49AA5-E563-4D9A-A9E0-92EBF8A13F2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椭圆 11">
              <a:extLst>
                <a:ext uri="{FF2B5EF4-FFF2-40B4-BE49-F238E27FC236}">
                  <a16:creationId xmlns:a16="http://schemas.microsoft.com/office/drawing/2014/main" id="{5409243B-A828-40A6-986E-B371068ADF27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B42F23D-C0F3-4DEB-A101-8AA6B171F600}"/>
              </a:ext>
            </a:extLst>
          </p:cNvPr>
          <p:cNvSpPr/>
          <p:nvPr/>
        </p:nvSpPr>
        <p:spPr>
          <a:xfrm>
            <a:off x="206005" y="178890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১৩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587A69"/>
              </a:clrFrom>
              <a:clrTo>
                <a:srgbClr val="587A6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81" y="1520109"/>
            <a:ext cx="4599209" cy="3836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2" y="1755060"/>
            <a:ext cx="4214303" cy="3446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673" y="1600262"/>
            <a:ext cx="4811212" cy="3756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327" y="1755059"/>
            <a:ext cx="4184073" cy="3431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276256" y="825050"/>
            <a:ext cx="5581934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0054" y="5383746"/>
            <a:ext cx="235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4866" y="5315172"/>
            <a:ext cx="226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5756" y="798091"/>
            <a:ext cx="6722933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0388" y="5736440"/>
            <a:ext cx="5753668" cy="584775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450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9">
            <a:extLst>
              <a:ext uri="{FF2B5EF4-FFF2-40B4-BE49-F238E27FC236}">
                <a16:creationId xmlns:a16="http://schemas.microsoft.com/office/drawing/2014/main" id="{61A3B34A-29B7-4406-A46E-240001D0B4B0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0">
              <a:extLst>
                <a:ext uri="{FF2B5EF4-FFF2-40B4-BE49-F238E27FC236}">
                  <a16:creationId xmlns:a16="http://schemas.microsoft.com/office/drawing/2014/main" id="{1EBDC4C4-6667-43CD-8522-72B30DCB6B8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7" name="椭圆 11">
              <a:extLst>
                <a:ext uri="{FF2B5EF4-FFF2-40B4-BE49-F238E27FC236}">
                  <a16:creationId xmlns:a16="http://schemas.microsoft.com/office/drawing/2014/main" id="{861F2A95-4BF2-4051-B670-FB813E9E40C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CFF074F-9BEE-4FED-8004-54CD21EDD685}"/>
              </a:ext>
            </a:extLst>
          </p:cNvPr>
          <p:cNvSpPr/>
          <p:nvPr/>
        </p:nvSpPr>
        <p:spPr>
          <a:xfrm>
            <a:off x="206005" y="178890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১৪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4" y="1612749"/>
            <a:ext cx="3716737" cy="3238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4" y="1618104"/>
            <a:ext cx="4262896" cy="2928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224" y="1612749"/>
            <a:ext cx="3787048" cy="3238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226" y="1618104"/>
            <a:ext cx="4319042" cy="2929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3468206" y="769020"/>
            <a:ext cx="509061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1094" y="4983164"/>
            <a:ext cx="143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5240" y="4983164"/>
            <a:ext cx="143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6754" y="763665"/>
            <a:ext cx="821367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7601" y="5567939"/>
            <a:ext cx="615413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420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BF716B66-885A-4709-8EED-1D37790133CC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>
              <a:extLst>
                <a:ext uri="{FF2B5EF4-FFF2-40B4-BE49-F238E27FC236}">
                  <a16:creationId xmlns:a16="http://schemas.microsoft.com/office/drawing/2014/main" id="{97DF4B95-0A47-459D-AA83-62D67A85038C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7256DFF-F066-4CD1-9FD2-FAF1DB6A31C0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73C75D1-6183-498B-BD9B-242213056F2B}"/>
              </a:ext>
            </a:extLst>
          </p:cNvPr>
          <p:cNvSpPr/>
          <p:nvPr/>
        </p:nvSpPr>
        <p:spPr>
          <a:xfrm>
            <a:off x="206005" y="178890"/>
            <a:ext cx="540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৫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14A89B-76B5-43A2-8291-80633608FFB0}"/>
              </a:ext>
            </a:extLst>
          </p:cNvPr>
          <p:cNvSpPr/>
          <p:nvPr/>
        </p:nvSpPr>
        <p:spPr>
          <a:xfrm>
            <a:off x="6236680" y="1779654"/>
            <a:ext cx="1334009" cy="334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FD5758-1B7B-4B62-A4D3-8B21119F7A29}"/>
              </a:ext>
            </a:extLst>
          </p:cNvPr>
          <p:cNvSpPr/>
          <p:nvPr/>
        </p:nvSpPr>
        <p:spPr>
          <a:xfrm>
            <a:off x="9668894" y="4242995"/>
            <a:ext cx="1663771" cy="681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23584" y="1509194"/>
            <a:ext cx="9864436" cy="3272397"/>
            <a:chOff x="379199" y="676149"/>
            <a:chExt cx="11235047" cy="2698187"/>
          </a:xfrm>
          <a:noFill/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2304" y="1846570"/>
              <a:ext cx="3286125" cy="139065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6840" y="676149"/>
              <a:ext cx="2466975" cy="184785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1560" y="704386"/>
              <a:ext cx="3429000" cy="119062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199" y="698502"/>
              <a:ext cx="5598816" cy="256331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8572" y="1955111"/>
              <a:ext cx="2455674" cy="141922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23" name="TextBox 22"/>
          <p:cNvSpPr txBox="1"/>
          <p:nvPr/>
        </p:nvSpPr>
        <p:spPr>
          <a:xfrm>
            <a:off x="3697517" y="833409"/>
            <a:ext cx="4778991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2967" y="4843159"/>
            <a:ext cx="336007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5939" y="798091"/>
            <a:ext cx="478445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6922" y="5501778"/>
            <a:ext cx="354018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2366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AA017-D675-4E2D-B6CB-88F1DDA27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092" y="969563"/>
            <a:ext cx="2257374" cy="26871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62DA5A-3668-4B01-B0AB-D29A54CDB0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369" y="1269213"/>
            <a:ext cx="2653304" cy="3158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13CEE-2540-4C3C-9D93-A019EEEC7104}"/>
              </a:ext>
            </a:extLst>
          </p:cNvPr>
          <p:cNvSpPr txBox="1"/>
          <p:nvPr/>
        </p:nvSpPr>
        <p:spPr>
          <a:xfrm>
            <a:off x="2102818" y="133437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CD2BC-002C-4BF8-B875-A06823F037B6}"/>
              </a:ext>
            </a:extLst>
          </p:cNvPr>
          <p:cNvSpPr txBox="1"/>
          <p:nvPr/>
        </p:nvSpPr>
        <p:spPr>
          <a:xfrm>
            <a:off x="912969" y="795331"/>
            <a:ext cx="7991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 বন্ধুরা এবার জোড়ায় বসে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组合 9">
            <a:extLst>
              <a:ext uri="{FF2B5EF4-FFF2-40B4-BE49-F238E27FC236}">
                <a16:creationId xmlns:a16="http://schemas.microsoft.com/office/drawing/2014/main" id="{7C83D682-D847-454E-A542-386DF543B2D2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0">
              <a:extLst>
                <a:ext uri="{FF2B5EF4-FFF2-40B4-BE49-F238E27FC236}">
                  <a16:creationId xmlns:a16="http://schemas.microsoft.com/office/drawing/2014/main" id="{D6817287-3953-43D3-911F-6CC0FB8FDD4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椭圆 11">
              <a:extLst>
                <a:ext uri="{FF2B5EF4-FFF2-40B4-BE49-F238E27FC236}">
                  <a16:creationId xmlns:a16="http://schemas.microsoft.com/office/drawing/2014/main" id="{EEDE6B60-25B4-4CEB-9153-4FA56FBD6787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B62BE-4EB9-4AE6-9E44-70BBB55CF078}"/>
              </a:ext>
            </a:extLst>
          </p:cNvPr>
          <p:cNvSpPr/>
          <p:nvPr/>
        </p:nvSpPr>
        <p:spPr>
          <a:xfrm>
            <a:off x="206005" y="178890"/>
            <a:ext cx="562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৬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975900" y="1882062"/>
          <a:ext cx="4671810" cy="464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591">
                  <a:extLst>
                    <a:ext uri="{9D8B030D-6E8A-4147-A177-3AD203B41FA5}">
                      <a16:colId xmlns:a16="http://schemas.microsoft.com/office/drawing/2014/main" val="245416887"/>
                    </a:ext>
                  </a:extLst>
                </a:gridCol>
                <a:gridCol w="2646219">
                  <a:extLst>
                    <a:ext uri="{9D8B030D-6E8A-4147-A177-3AD203B41FA5}">
                      <a16:colId xmlns:a16="http://schemas.microsoft.com/office/drawing/2014/main" val="1693160229"/>
                    </a:ext>
                  </a:extLst>
                </a:gridCol>
              </a:tblGrid>
              <a:tr h="74891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393533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উদ্ভিজ্জ খাদ্য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প্রাণিজ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 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517148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925384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694529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338671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445997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62768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01993" y="3317456"/>
            <a:ext cx="1509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0898" y="3932037"/>
            <a:ext cx="175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আপেল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0898" y="4634095"/>
            <a:ext cx="1551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6114" y="5225494"/>
            <a:ext cx="1575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পেঁয়াজ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5673" y="5882487"/>
            <a:ext cx="226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 ইত্যাদি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1312" y="3250514"/>
            <a:ext cx="185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1574" y="3889594"/>
            <a:ext cx="2129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মুরগির মাংস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1312" y="4582978"/>
            <a:ext cx="202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মাংস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1312" y="5237662"/>
            <a:ext cx="156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1312" y="5944458"/>
            <a:ext cx="242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ইত্যাদি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2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BFA5E66-4B16-49A2-8DE8-B1399A520692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>
              <a:extLst>
                <a:ext uri="{FF2B5EF4-FFF2-40B4-BE49-F238E27FC236}">
                  <a16:creationId xmlns:a16="http://schemas.microsoft.com/office/drawing/2014/main" id="{66185F7E-30A2-4778-A51F-D87A757D373D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06290D9-EBAC-4322-8EC7-79AE210111AD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FC433-08B0-4595-BB44-AB9B60E3F5F4}"/>
              </a:ext>
            </a:extLst>
          </p:cNvPr>
          <p:cNvSpPr/>
          <p:nvPr/>
        </p:nvSpPr>
        <p:spPr>
          <a:xfrm>
            <a:off x="206005" y="178890"/>
            <a:ext cx="522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১৭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7128" y="409558"/>
            <a:ext cx="2436644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১"/>
          <p:cNvSpPr txBox="1"/>
          <p:nvPr/>
        </p:nvSpPr>
        <p:spPr>
          <a:xfrm>
            <a:off x="1791274" y="1486485"/>
            <a:ext cx="5795740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1275" y="1999632"/>
            <a:ext cx="3701946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২"/>
          <p:cNvSpPr txBox="1"/>
          <p:nvPr/>
        </p:nvSpPr>
        <p:spPr>
          <a:xfrm>
            <a:off x="1791274" y="2573069"/>
            <a:ext cx="328806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1275" y="3173291"/>
            <a:ext cx="442238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৩"/>
          <p:cNvSpPr txBox="1"/>
          <p:nvPr/>
        </p:nvSpPr>
        <p:spPr>
          <a:xfrm>
            <a:off x="1791274" y="3758066"/>
            <a:ext cx="3327873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1274" y="4268400"/>
            <a:ext cx="9412144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৪"/>
          <p:cNvSpPr txBox="1"/>
          <p:nvPr/>
        </p:nvSpPr>
        <p:spPr>
          <a:xfrm>
            <a:off x="1791274" y="4834700"/>
            <a:ext cx="3563718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1274" y="5453397"/>
            <a:ext cx="9486326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9">
            <a:extLst>
              <a:ext uri="{FF2B5EF4-FFF2-40B4-BE49-F238E27FC236}">
                <a16:creationId xmlns:a16="http://schemas.microsoft.com/office/drawing/2014/main" id="{BB147A32-5094-4D09-AC13-0D929F4F00EC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0">
              <a:extLst>
                <a:ext uri="{FF2B5EF4-FFF2-40B4-BE49-F238E27FC236}">
                  <a16:creationId xmlns:a16="http://schemas.microsoft.com/office/drawing/2014/main" id="{B0E6520C-2388-44B6-B5A8-10DEA7D754B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椭圆 11">
              <a:extLst>
                <a:ext uri="{FF2B5EF4-FFF2-40B4-BE49-F238E27FC236}">
                  <a16:creationId xmlns:a16="http://schemas.microsoft.com/office/drawing/2014/main" id="{0DE4900E-BF8D-4711-82D0-01FA73F94833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27A43-1753-4538-84DB-931B92E27349}"/>
              </a:ext>
            </a:extLst>
          </p:cNvPr>
          <p:cNvSpPr/>
          <p:nvPr/>
        </p:nvSpPr>
        <p:spPr>
          <a:xfrm>
            <a:off x="206005" y="178890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১৮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4875" y="763665"/>
            <a:ext cx="4080681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3496" y="5737685"/>
            <a:ext cx="487628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6218" y="1430331"/>
            <a:ext cx="5126695" cy="422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692231" y="763665"/>
            <a:ext cx="408068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7026" y="5671633"/>
            <a:ext cx="408068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069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036" y="696905"/>
            <a:ext cx="7067908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213" y="3764446"/>
            <a:ext cx="4834813" cy="220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61" y="3211362"/>
            <a:ext cx="3774845" cy="27557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24" name="Curved Connector 23"/>
          <p:cNvCxnSpPr/>
          <p:nvPr/>
        </p:nvCxnSpPr>
        <p:spPr>
          <a:xfrm>
            <a:off x="7143953" y="1888366"/>
            <a:ext cx="1982794" cy="2700886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0800000" flipV="1">
            <a:off x="2201584" y="1777040"/>
            <a:ext cx="2853503" cy="1762048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9">
            <a:extLst>
              <a:ext uri="{FF2B5EF4-FFF2-40B4-BE49-F238E27FC236}">
                <a16:creationId xmlns:a16="http://schemas.microsoft.com/office/drawing/2014/main" id="{BB147A32-5094-4D09-AC13-0D929F4F00EC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0">
              <a:extLst>
                <a:ext uri="{FF2B5EF4-FFF2-40B4-BE49-F238E27FC236}">
                  <a16:creationId xmlns:a16="http://schemas.microsoft.com/office/drawing/2014/main" id="{B0E6520C-2388-44B6-B5A8-10DEA7D754B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椭圆 11">
              <a:extLst>
                <a:ext uri="{FF2B5EF4-FFF2-40B4-BE49-F238E27FC236}">
                  <a16:creationId xmlns:a16="http://schemas.microsoft.com/office/drawing/2014/main" id="{0DE4900E-BF8D-4711-82D0-01FA73F94833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27A43-1753-4538-84DB-931B92E27349}"/>
              </a:ext>
            </a:extLst>
          </p:cNvPr>
          <p:cNvSpPr/>
          <p:nvPr/>
        </p:nvSpPr>
        <p:spPr>
          <a:xfrm>
            <a:off x="206005" y="178890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৯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087" y="1343236"/>
            <a:ext cx="2030452" cy="14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604B9F-A3E9-4032-ADED-94994FB8C4DE}"/>
              </a:ext>
            </a:extLst>
          </p:cNvPr>
          <p:cNvGrpSpPr/>
          <p:nvPr/>
        </p:nvGrpSpPr>
        <p:grpSpPr>
          <a:xfrm>
            <a:off x="3343050" y="847524"/>
            <a:ext cx="2096458" cy="1392550"/>
            <a:chOff x="4152238" y="1100867"/>
            <a:chExt cx="1331536" cy="1305163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4FEEAC6-E2E9-4035-A7E3-0F79FBD60D05}"/>
                </a:ext>
              </a:extLst>
            </p:cNvPr>
            <p:cNvGrpSpPr/>
            <p:nvPr/>
          </p:nvGrpSpPr>
          <p:grpSpPr>
            <a:xfrm>
              <a:off x="4152238" y="1100867"/>
              <a:ext cx="934743" cy="1305163"/>
              <a:chOff x="4152238" y="1100867"/>
              <a:chExt cx="934743" cy="1305163"/>
            </a:xfrm>
            <a:grpFill/>
          </p:grpSpPr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F76032BC-EBC8-4996-8852-095410D9B5C1}"/>
                  </a:ext>
                </a:extLst>
              </p:cNvPr>
              <p:cNvSpPr/>
              <p:nvPr/>
            </p:nvSpPr>
            <p:spPr>
              <a:xfrm>
                <a:off x="4152238" y="1100867"/>
                <a:ext cx="934743" cy="914400"/>
              </a:xfrm>
              <a:prstGeom prst="blockArc">
                <a:avLst>
                  <a:gd name="adj1" fmla="val 10800000"/>
                  <a:gd name="adj2" fmla="val 21446914"/>
                  <a:gd name="adj3" fmla="val 4409"/>
                </a:avLst>
              </a:prstGeom>
              <a:grpFill/>
              <a:ln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FEAEB7-125F-4475-AC0D-C9062F120CD8}"/>
                  </a:ext>
                </a:extLst>
              </p:cNvPr>
              <p:cNvSpPr/>
              <p:nvPr/>
            </p:nvSpPr>
            <p:spPr>
              <a:xfrm>
                <a:off x="4152238" y="1491630"/>
                <a:ext cx="45719" cy="914400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320B40BD-9DCC-45E6-88BB-CF5038BC22B9}"/>
                </a:ext>
              </a:extLst>
            </p:cNvPr>
            <p:cNvSpPr/>
            <p:nvPr/>
          </p:nvSpPr>
          <p:spPr>
            <a:xfrm flipH="1">
              <a:off x="4650422" y="1542044"/>
              <a:ext cx="833352" cy="148382"/>
            </a:xfrm>
            <a:prstGeom prst="downArrow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7969CA-6EC0-4868-A81B-1B33C9E40F82}"/>
              </a:ext>
            </a:extLst>
          </p:cNvPr>
          <p:cNvGrpSpPr/>
          <p:nvPr/>
        </p:nvGrpSpPr>
        <p:grpSpPr>
          <a:xfrm flipH="1">
            <a:off x="6338850" y="3687710"/>
            <a:ext cx="1935156" cy="1481789"/>
            <a:chOff x="4152238" y="1100867"/>
            <a:chExt cx="1331536" cy="1305163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75665A-9F88-417B-ADC5-BCABEBBBBD55}"/>
                </a:ext>
              </a:extLst>
            </p:cNvPr>
            <p:cNvGrpSpPr/>
            <p:nvPr/>
          </p:nvGrpSpPr>
          <p:grpSpPr>
            <a:xfrm>
              <a:off x="4152238" y="1100867"/>
              <a:ext cx="934743" cy="1305163"/>
              <a:chOff x="4152238" y="1100867"/>
              <a:chExt cx="934743" cy="1305163"/>
            </a:xfrm>
            <a:grpFill/>
          </p:grpSpPr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540541D1-617D-412B-8F9E-4111B5CEBB59}"/>
                  </a:ext>
                </a:extLst>
              </p:cNvPr>
              <p:cNvSpPr/>
              <p:nvPr/>
            </p:nvSpPr>
            <p:spPr>
              <a:xfrm>
                <a:off x="4152238" y="1100867"/>
                <a:ext cx="934743" cy="914400"/>
              </a:xfrm>
              <a:prstGeom prst="blockArc">
                <a:avLst>
                  <a:gd name="adj1" fmla="val 10800000"/>
                  <a:gd name="adj2" fmla="val 21446914"/>
                  <a:gd name="adj3" fmla="val 4409"/>
                </a:avLst>
              </a:prstGeom>
              <a:grpFill/>
              <a:ln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99CB17-A1BC-4734-B59A-66E3DC56B350}"/>
                  </a:ext>
                </a:extLst>
              </p:cNvPr>
              <p:cNvSpPr/>
              <p:nvPr/>
            </p:nvSpPr>
            <p:spPr>
              <a:xfrm>
                <a:off x="4152238" y="1491630"/>
                <a:ext cx="45719" cy="9144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98BCB81-F504-4D61-8BE2-942E8C714C19}"/>
                </a:ext>
              </a:extLst>
            </p:cNvPr>
            <p:cNvSpPr/>
            <p:nvPr/>
          </p:nvSpPr>
          <p:spPr>
            <a:xfrm flipH="1">
              <a:off x="4650422" y="1542044"/>
              <a:ext cx="833352" cy="148382"/>
            </a:xfrm>
            <a:prstGeom prst="downArrow">
              <a:avLst/>
            </a:pr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1B1DF2-4270-4D1B-8A31-5390E0E26312}"/>
              </a:ext>
            </a:extLst>
          </p:cNvPr>
          <p:cNvSpPr txBox="1"/>
          <p:nvPr/>
        </p:nvSpPr>
        <p:spPr>
          <a:xfrm>
            <a:off x="2801936" y="1318910"/>
            <a:ext cx="46470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দুলাহার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dirty="0" smtClean="0"/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1400" dirty="0" smtClean="0">
                <a:cs typeface="Times New Roman" panose="02020603050405020304" pitchFamily="18" charset="0"/>
              </a:rPr>
              <a:t>azad548020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 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E09A3-6203-4E23-B1BD-EF80507F0E48}"/>
              </a:ext>
            </a:extLst>
          </p:cNvPr>
          <p:cNvSpPr txBox="1"/>
          <p:nvPr/>
        </p:nvSpPr>
        <p:spPr>
          <a:xfrm>
            <a:off x="4078910" y="4419579"/>
            <a:ext cx="406142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r>
              <a:rPr lang="bn-IN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খাদ্যের জন্য উদ্ভিদ ও প্রাণীর উপর মানুষের নির্ভরশীলতা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----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  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৫মিনিট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১৮-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-২০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খ্রিঃ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0D9EB7D-906C-4CC4-825C-D5307EA08E35}"/>
              </a:ext>
            </a:extLst>
          </p:cNvPr>
          <p:cNvSpPr/>
          <p:nvPr/>
        </p:nvSpPr>
        <p:spPr>
          <a:xfrm>
            <a:off x="1634247" y="1486293"/>
            <a:ext cx="1780786" cy="1728192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chemeClr val="bg1">
                <a:lumMod val="65000"/>
              </a:schemeClr>
            </a:solidFill>
          </a:ln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方正正中黑简体" pitchFamily="2" charset="-122"/>
              <a:ea typeface="方正正中黑简体" pitchFamily="2" charset="-122"/>
            </a:endParaRPr>
          </a:p>
        </p:txBody>
      </p:sp>
      <p:grpSp>
        <p:nvGrpSpPr>
          <p:cNvPr id="22" name="组合 9">
            <a:extLst>
              <a:ext uri="{FF2B5EF4-FFF2-40B4-BE49-F238E27FC236}">
                <a16:creationId xmlns:a16="http://schemas.microsoft.com/office/drawing/2014/main" id="{FC22495B-D017-47FA-89C9-655F34D74AFC}"/>
              </a:ext>
            </a:extLst>
          </p:cNvPr>
          <p:cNvGrpSpPr/>
          <p:nvPr/>
        </p:nvGrpSpPr>
        <p:grpSpPr>
          <a:xfrm>
            <a:off x="182376" y="13000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10">
              <a:extLst>
                <a:ext uri="{FF2B5EF4-FFF2-40B4-BE49-F238E27FC236}">
                  <a16:creationId xmlns:a16="http://schemas.microsoft.com/office/drawing/2014/main" id="{52008FA7-7E56-403A-A48E-6C5F5346180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24" name="椭圆 11">
              <a:extLst>
                <a:ext uri="{FF2B5EF4-FFF2-40B4-BE49-F238E27FC236}">
                  <a16:creationId xmlns:a16="http://schemas.microsoft.com/office/drawing/2014/main" id="{778A4AC5-ACAA-4535-8C0F-2296298DC574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FA410EF-7B09-4F8E-A21B-4151F6561AB4}"/>
              </a:ext>
            </a:extLst>
          </p:cNvPr>
          <p:cNvSpPr/>
          <p:nvPr/>
        </p:nvSpPr>
        <p:spPr>
          <a:xfrm>
            <a:off x="224231" y="169945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০২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788CCC-61FD-466E-BA00-62F4929A305C}"/>
              </a:ext>
            </a:extLst>
          </p:cNvPr>
          <p:cNvCxnSpPr>
            <a:cxnSpLocks/>
          </p:cNvCxnSpPr>
          <p:nvPr/>
        </p:nvCxnSpPr>
        <p:spPr>
          <a:xfrm flipV="1">
            <a:off x="2486918" y="3527783"/>
            <a:ext cx="7218163" cy="55668"/>
          </a:xfrm>
          <a:prstGeom prst="line">
            <a:avLst/>
          </a:prstGeom>
          <a:noFill/>
          <a:ln w="76200" cap="flat" cmpd="sng">
            <a:solidFill>
              <a:srgbClr val="66FFFF"/>
            </a:solidFill>
            <a:prstDash val="solid"/>
            <a:round/>
          </a:ln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E54C239A-BD8B-4AD5-BA29-A7ABCA95A7F1}"/>
              </a:ext>
            </a:extLst>
          </p:cNvPr>
          <p:cNvSpPr/>
          <p:nvPr/>
        </p:nvSpPr>
        <p:spPr>
          <a:xfrm>
            <a:off x="2187115" y="3437843"/>
            <a:ext cx="299803" cy="305343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DA3A00-55F1-4E4B-8502-2C130FCDEF5A}"/>
              </a:ext>
            </a:extLst>
          </p:cNvPr>
          <p:cNvSpPr/>
          <p:nvPr/>
        </p:nvSpPr>
        <p:spPr>
          <a:xfrm>
            <a:off x="9555179" y="3372965"/>
            <a:ext cx="299803" cy="305343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6DB359-679A-4238-AE75-BF519CC84EDC}"/>
              </a:ext>
            </a:extLst>
          </p:cNvPr>
          <p:cNvGrpSpPr/>
          <p:nvPr/>
        </p:nvGrpSpPr>
        <p:grpSpPr>
          <a:xfrm>
            <a:off x="8145994" y="4335805"/>
            <a:ext cx="1935156" cy="1826008"/>
            <a:chOff x="179824" y="3150201"/>
            <a:chExt cx="1935156" cy="1826008"/>
          </a:xfrm>
        </p:grpSpPr>
        <p:sp>
          <p:nvSpPr>
            <p:cNvPr id="33" name="椭圆 14">
              <a:extLst>
                <a:ext uri="{FF2B5EF4-FFF2-40B4-BE49-F238E27FC236}">
                  <a16:creationId xmlns:a16="http://schemas.microsoft.com/office/drawing/2014/main" id="{E6ED5F8B-98E0-4FD6-B20E-0989A7B692A9}"/>
                </a:ext>
              </a:extLst>
            </p:cNvPr>
            <p:cNvSpPr/>
            <p:nvPr/>
          </p:nvSpPr>
          <p:spPr>
            <a:xfrm flipH="1">
              <a:off x="179824" y="3150201"/>
              <a:ext cx="1935156" cy="1826008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134AC88-2FC9-4A07-93E8-41CBF1F8D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9403" y="3363062"/>
              <a:ext cx="1593396" cy="1481870"/>
            </a:xfrm>
            <a:custGeom>
              <a:avLst/>
              <a:gdLst>
                <a:gd name="connsiteX0" fmla="*/ 2078201 w 4156402"/>
                <a:gd name="connsiteY0" fmla="*/ 0 h 3865486"/>
                <a:gd name="connsiteX1" fmla="*/ 4156402 w 4156402"/>
                <a:gd name="connsiteY1" fmla="*/ 1932743 h 3865486"/>
                <a:gd name="connsiteX2" fmla="*/ 2078201 w 4156402"/>
                <a:gd name="connsiteY2" fmla="*/ 3865486 h 3865486"/>
                <a:gd name="connsiteX3" fmla="*/ 0 w 4156402"/>
                <a:gd name="connsiteY3" fmla="*/ 1932743 h 3865486"/>
                <a:gd name="connsiteX4" fmla="*/ 2078201 w 4156402"/>
                <a:gd name="connsiteY4" fmla="*/ 0 h 386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402" h="3865486">
                  <a:moveTo>
                    <a:pt x="2078201" y="0"/>
                  </a:moveTo>
                  <a:cubicBezTo>
                    <a:pt x="3225960" y="0"/>
                    <a:pt x="4156402" y="865319"/>
                    <a:pt x="4156402" y="1932743"/>
                  </a:cubicBezTo>
                  <a:cubicBezTo>
                    <a:pt x="4156402" y="3000167"/>
                    <a:pt x="3225960" y="3865486"/>
                    <a:pt x="2078201" y="3865486"/>
                  </a:cubicBezTo>
                  <a:cubicBezTo>
                    <a:pt x="930442" y="3865486"/>
                    <a:pt x="0" y="3000167"/>
                    <a:pt x="0" y="1932743"/>
                  </a:cubicBezTo>
                  <a:cubicBezTo>
                    <a:pt x="0" y="865319"/>
                    <a:pt x="930442" y="0"/>
                    <a:pt x="2078201" y="0"/>
                  </a:cubicBezTo>
                  <a:close/>
                </a:path>
              </a:pathLst>
            </a:custGeom>
            <a:ln w="76200">
              <a:solidFill>
                <a:srgbClr val="2E8892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091" y="1620983"/>
            <a:ext cx="1427018" cy="147129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36" y="4544938"/>
            <a:ext cx="1594190" cy="14751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7698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691" y="749936"/>
            <a:ext cx="6652029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গরুতে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915" y="2652225"/>
            <a:ext cx="2606190" cy="118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Curved Connector 4"/>
          <p:cNvCxnSpPr/>
          <p:nvPr/>
        </p:nvCxnSpPr>
        <p:spPr>
          <a:xfrm>
            <a:off x="7021385" y="1939645"/>
            <a:ext cx="3205117" cy="1136073"/>
          </a:xfrm>
          <a:prstGeom prst="curvedConnector3">
            <a:avLst>
              <a:gd name="adj1" fmla="val 107059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3" idx="2"/>
            <a:endCxn id="7" idx="3"/>
          </p:cNvCxnSpPr>
          <p:nvPr/>
        </p:nvCxnSpPr>
        <p:spPr>
          <a:xfrm rot="5400000">
            <a:off x="7437995" y="3113058"/>
            <a:ext cx="1845493" cy="3298539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392" y="4493227"/>
            <a:ext cx="2739972" cy="182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组合 9">
            <a:extLst>
              <a:ext uri="{FF2B5EF4-FFF2-40B4-BE49-F238E27FC236}">
                <a16:creationId xmlns:a16="http://schemas.microsoft.com/office/drawing/2014/main" id="{BB147A32-5094-4D09-AC13-0D929F4F00EC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0">
              <a:extLst>
                <a:ext uri="{FF2B5EF4-FFF2-40B4-BE49-F238E27FC236}">
                  <a16:creationId xmlns:a16="http://schemas.microsoft.com/office/drawing/2014/main" id="{B0E6520C-2388-44B6-B5A8-10DEA7D754B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椭圆 11">
              <a:extLst>
                <a:ext uri="{FF2B5EF4-FFF2-40B4-BE49-F238E27FC236}">
                  <a16:creationId xmlns:a16="http://schemas.microsoft.com/office/drawing/2014/main" id="{0DE4900E-BF8D-4711-82D0-01FA73F94833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27A43-1753-4538-84DB-931B92E27349}"/>
              </a:ext>
            </a:extLst>
          </p:cNvPr>
          <p:cNvSpPr/>
          <p:nvPr/>
        </p:nvSpPr>
        <p:spPr>
          <a:xfrm>
            <a:off x="206005" y="178890"/>
            <a:ext cx="55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২০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06" y="1396267"/>
            <a:ext cx="1992152" cy="176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5247" y="676789"/>
            <a:ext cx="726876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369" y="2088109"/>
            <a:ext cx="2606190" cy="118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34" y="1941270"/>
            <a:ext cx="2505075" cy="18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8" name="Curved Connector 7"/>
          <p:cNvCxnSpPr/>
          <p:nvPr/>
        </p:nvCxnSpPr>
        <p:spPr>
          <a:xfrm>
            <a:off x="7151003" y="1665855"/>
            <a:ext cx="2325505" cy="786401"/>
          </a:xfrm>
          <a:prstGeom prst="curvedConnector3">
            <a:avLst>
              <a:gd name="adj1" fmla="val 101236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0800000" flipV="1">
            <a:off x="3273017" y="1666685"/>
            <a:ext cx="2363503" cy="532263"/>
          </a:xfrm>
          <a:prstGeom prst="curvedConnector3">
            <a:avLst>
              <a:gd name="adj1" fmla="val 102757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>
            <a:off x="9663269" y="3655298"/>
            <a:ext cx="843204" cy="110830"/>
          </a:xfrm>
          <a:prstGeom prst="curvedConnector3">
            <a:avLst>
              <a:gd name="adj1" fmla="val 77516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6276" y="4812219"/>
            <a:ext cx="2402006" cy="1648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4" name="Curved Connector 43"/>
          <p:cNvCxnSpPr/>
          <p:nvPr/>
        </p:nvCxnSpPr>
        <p:spPr>
          <a:xfrm rot="5400000">
            <a:off x="8395769" y="4647115"/>
            <a:ext cx="887104" cy="2263878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4225141" y="2832296"/>
            <a:ext cx="2415655" cy="2111414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330" y="4112100"/>
            <a:ext cx="1867355" cy="124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244" y="4313184"/>
            <a:ext cx="1897038" cy="124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2" name="Curved Connector 61"/>
          <p:cNvCxnSpPr/>
          <p:nvPr/>
        </p:nvCxnSpPr>
        <p:spPr>
          <a:xfrm rot="16200000" flipH="1">
            <a:off x="4081823" y="4787904"/>
            <a:ext cx="613796" cy="2231409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rot="5400000">
            <a:off x="2929365" y="3982795"/>
            <a:ext cx="566484" cy="92757"/>
          </a:xfrm>
          <a:prstGeom prst="curvedConnector3">
            <a:avLst>
              <a:gd name="adj1" fmla="val -5412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4054415" y="2941178"/>
            <a:ext cx="4392222" cy="1251260"/>
          </a:xfrm>
          <a:prstGeom prst="curvedConnector3">
            <a:avLst>
              <a:gd name="adj1" fmla="val 99493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9">
            <a:extLst>
              <a:ext uri="{FF2B5EF4-FFF2-40B4-BE49-F238E27FC236}">
                <a16:creationId xmlns:a16="http://schemas.microsoft.com/office/drawing/2014/main" id="{BB147A32-5094-4D09-AC13-0D929F4F00EC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0">
              <a:extLst>
                <a:ext uri="{FF2B5EF4-FFF2-40B4-BE49-F238E27FC236}">
                  <a16:creationId xmlns:a16="http://schemas.microsoft.com/office/drawing/2014/main" id="{B0E6520C-2388-44B6-B5A8-10DEA7D754B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0DE4900E-BF8D-4711-82D0-01FA73F94833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2E27A43-1753-4538-84DB-931B92E27349}"/>
              </a:ext>
            </a:extLst>
          </p:cNvPr>
          <p:cNvSpPr/>
          <p:nvPr/>
        </p:nvSpPr>
        <p:spPr>
          <a:xfrm>
            <a:off x="206005" y="178890"/>
            <a:ext cx="532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২১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567" y="1240082"/>
            <a:ext cx="1618958" cy="14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919" y="686509"/>
            <a:ext cx="5917718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বাঘে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127" y="2191890"/>
            <a:ext cx="2606190" cy="118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134" y="2010545"/>
            <a:ext cx="250507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Curved Connector 5"/>
          <p:cNvCxnSpPr/>
          <p:nvPr/>
        </p:nvCxnSpPr>
        <p:spPr>
          <a:xfrm>
            <a:off x="7178713" y="1679710"/>
            <a:ext cx="2961574" cy="914401"/>
          </a:xfrm>
          <a:prstGeom prst="curvedConnector3">
            <a:avLst>
              <a:gd name="adj1" fmla="val 102074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0800000" flipV="1">
            <a:off x="3725839" y="1625121"/>
            <a:ext cx="1910678" cy="668741"/>
          </a:xfrm>
          <a:prstGeom prst="curvedConnector3">
            <a:avLst>
              <a:gd name="adj1" fmla="val 106429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>
            <a:off x="9663269" y="3724573"/>
            <a:ext cx="843204" cy="110830"/>
          </a:xfrm>
          <a:prstGeom prst="curvedConnector3">
            <a:avLst>
              <a:gd name="adj1" fmla="val 77516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 flipV="1">
            <a:off x="7481456" y="5404776"/>
            <a:ext cx="2489805" cy="746643"/>
          </a:xfrm>
          <a:prstGeom prst="curvedConnector3">
            <a:avLst>
              <a:gd name="adj1" fmla="val 10492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330" y="4181375"/>
            <a:ext cx="1867355" cy="124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244" y="4382459"/>
            <a:ext cx="1897038" cy="124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Curved Connector 13"/>
          <p:cNvCxnSpPr/>
          <p:nvPr/>
        </p:nvCxnSpPr>
        <p:spPr>
          <a:xfrm rot="16200000" flipH="1">
            <a:off x="4081823" y="4857179"/>
            <a:ext cx="613796" cy="2231409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2929365" y="4052070"/>
            <a:ext cx="566484" cy="92757"/>
          </a:xfrm>
          <a:prstGeom prst="curvedConnector3">
            <a:avLst>
              <a:gd name="adj1" fmla="val -5412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AFBF7"/>
              </a:clrFrom>
              <a:clrTo>
                <a:srgbClr val="FAFBF7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0957" y="5489089"/>
            <a:ext cx="219075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Curved Connector 17"/>
          <p:cNvCxnSpPr/>
          <p:nvPr/>
        </p:nvCxnSpPr>
        <p:spPr>
          <a:xfrm rot="10800000" flipV="1">
            <a:off x="4054415" y="3010453"/>
            <a:ext cx="4392222" cy="1251260"/>
          </a:xfrm>
          <a:prstGeom prst="curvedConnector3">
            <a:avLst>
              <a:gd name="adj1" fmla="val 99493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9">
            <a:extLst>
              <a:ext uri="{FF2B5EF4-FFF2-40B4-BE49-F238E27FC236}">
                <a16:creationId xmlns:a16="http://schemas.microsoft.com/office/drawing/2014/main" id="{BB147A32-5094-4D09-AC13-0D929F4F00EC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0">
              <a:extLst>
                <a:ext uri="{FF2B5EF4-FFF2-40B4-BE49-F238E27FC236}">
                  <a16:creationId xmlns:a16="http://schemas.microsoft.com/office/drawing/2014/main" id="{B0E6520C-2388-44B6-B5A8-10DEA7D754B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20" name="椭圆 11">
              <a:extLst>
                <a:ext uri="{FF2B5EF4-FFF2-40B4-BE49-F238E27FC236}">
                  <a16:creationId xmlns:a16="http://schemas.microsoft.com/office/drawing/2014/main" id="{0DE4900E-BF8D-4711-82D0-01FA73F94833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2E27A43-1753-4538-84DB-931B92E27349}"/>
              </a:ext>
            </a:extLst>
          </p:cNvPr>
          <p:cNvSpPr/>
          <p:nvPr/>
        </p:nvSpPr>
        <p:spPr>
          <a:xfrm>
            <a:off x="206005" y="178890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২২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144" y="1195038"/>
            <a:ext cx="1618958" cy="14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31B7E-EEF1-4B64-A8F1-8761545D699E}"/>
              </a:ext>
            </a:extLst>
          </p:cNvPr>
          <p:cNvSpPr txBox="1"/>
          <p:nvPr/>
        </p:nvSpPr>
        <p:spPr>
          <a:xfrm>
            <a:off x="2385563" y="-7720"/>
            <a:ext cx="241178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5833"/>
              </a:lnSpc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组合 9">
            <a:extLst>
              <a:ext uri="{FF2B5EF4-FFF2-40B4-BE49-F238E27FC236}">
                <a16:creationId xmlns:a16="http://schemas.microsoft.com/office/drawing/2014/main" id="{F35E35C9-C556-40A7-9738-52873C1F0B6C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10">
              <a:extLst>
                <a:ext uri="{FF2B5EF4-FFF2-40B4-BE49-F238E27FC236}">
                  <a16:creationId xmlns:a16="http://schemas.microsoft.com/office/drawing/2014/main" id="{A430BBFF-8B38-492F-A893-D03BC0060B14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椭圆 11">
              <a:extLst>
                <a:ext uri="{FF2B5EF4-FFF2-40B4-BE49-F238E27FC236}">
                  <a16:creationId xmlns:a16="http://schemas.microsoft.com/office/drawing/2014/main" id="{51188472-E141-45F9-B42C-A4824D0D1DAA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3BF964F-FBFC-422A-B5F9-DA494315BF1D}"/>
              </a:ext>
            </a:extLst>
          </p:cNvPr>
          <p:cNvSpPr/>
          <p:nvPr/>
        </p:nvSpPr>
        <p:spPr>
          <a:xfrm>
            <a:off x="206005" y="178890"/>
            <a:ext cx="59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২৩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496334" y="2388576"/>
          <a:ext cx="5242798" cy="3582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406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অর্পিত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838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বাঘ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কিভাবে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চিত্রের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দেখাও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38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গরু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কিভাবে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চিত্রের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দেখাও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651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কিভাবে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চিত্রের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দেখাও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90475" y="986972"/>
            <a:ext cx="5871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উল্লেখ্যিত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0221" y="749409"/>
            <a:ext cx="5943600" cy="5943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90AE3C"/>
              </a:clrFrom>
              <a:clrTo>
                <a:srgbClr val="90AE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46" y="3660913"/>
            <a:ext cx="1301085" cy="97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6EFF6"/>
              </a:clrFrom>
              <a:clrTo>
                <a:srgbClr val="E6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981" y="3851980"/>
            <a:ext cx="1319284" cy="98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354" y="2349449"/>
            <a:ext cx="1837121" cy="820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334" y="2186956"/>
            <a:ext cx="1580018" cy="1047621"/>
          </a:xfrm>
          <a:prstGeom prst="rect">
            <a:avLst/>
          </a:prstGeom>
        </p:spPr>
      </p:pic>
      <p:sp>
        <p:nvSpPr>
          <p:cNvPr id="19" name="sun"/>
          <p:cNvSpPr/>
          <p:nvPr/>
        </p:nvSpPr>
        <p:spPr>
          <a:xfrm>
            <a:off x="2866000" y="876767"/>
            <a:ext cx="822960" cy="8229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5475" y="5395816"/>
            <a:ext cx="2276475" cy="109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9FBFB"/>
              </a:clrFrom>
              <a:clrTo>
                <a:srgbClr val="F9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454" y="4027555"/>
            <a:ext cx="1409700" cy="10477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22" name="Curved Connector 21"/>
          <p:cNvCxnSpPr/>
          <p:nvPr/>
        </p:nvCxnSpPr>
        <p:spPr>
          <a:xfrm>
            <a:off x="3688961" y="1301896"/>
            <a:ext cx="1282955" cy="1061202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5131533" y="3633620"/>
            <a:ext cx="818865" cy="1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 flipV="1">
            <a:off x="1883363" y="1329191"/>
            <a:ext cx="968991" cy="1021538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>
            <a:off x="4686838" y="4194315"/>
            <a:ext cx="197897" cy="1219199"/>
          </a:xfrm>
          <a:prstGeom prst="curvedConnector2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1771768" y="3456914"/>
            <a:ext cx="1316853" cy="681111"/>
          </a:xfrm>
          <a:prstGeom prst="curvedConnector2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1678647" y="4534370"/>
            <a:ext cx="1037230" cy="54591"/>
          </a:xfrm>
          <a:prstGeom prst="curvedConnector3">
            <a:avLst>
              <a:gd name="adj1" fmla="val 96053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1242024" y="4902757"/>
            <a:ext cx="1272656" cy="535887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>
            <a:off x="4378519" y="4885695"/>
            <a:ext cx="1102061" cy="931673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 flipV="1">
            <a:off x="1182777" y="2601586"/>
            <a:ext cx="212388" cy="1438053"/>
          </a:xfrm>
          <a:prstGeom prst="curvedConnector3">
            <a:avLst>
              <a:gd name="adj1" fmla="val 207633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0800000" flipV="1">
            <a:off x="1737787" y="2814114"/>
            <a:ext cx="2342865" cy="901392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2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1880" y="429641"/>
            <a:ext cx="4546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3143" y="1136073"/>
            <a:ext cx="10716126" cy="5195456"/>
            <a:chOff x="1733040" y="188814"/>
            <a:chExt cx="9785958" cy="646182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3040" y="188814"/>
              <a:ext cx="4925113" cy="6444161"/>
            </a:xfrm>
            <a:prstGeom prst="rect">
              <a:avLst/>
            </a:prstGeom>
            <a:noFill/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1589" y="218364"/>
              <a:ext cx="4897409" cy="6432277"/>
            </a:xfrm>
            <a:prstGeom prst="rect">
              <a:avLst/>
            </a:prstGeom>
            <a:noFill/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3" name="组合 9">
            <a:extLst>
              <a:ext uri="{FF2B5EF4-FFF2-40B4-BE49-F238E27FC236}">
                <a16:creationId xmlns:a16="http://schemas.microsoft.com/office/drawing/2014/main" id="{A65B09D2-81F0-4E79-89E9-26B74CFC6D23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0">
              <a:extLst>
                <a:ext uri="{FF2B5EF4-FFF2-40B4-BE49-F238E27FC236}">
                  <a16:creationId xmlns:a16="http://schemas.microsoft.com/office/drawing/2014/main" id="{6C2D7926-21BD-4A31-A08F-A8D07CF9290C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5" name="椭圆 11">
              <a:extLst>
                <a:ext uri="{FF2B5EF4-FFF2-40B4-BE49-F238E27FC236}">
                  <a16:creationId xmlns:a16="http://schemas.microsoft.com/office/drawing/2014/main" id="{4E62E2A8-0FDB-4C04-BE00-4380225408CF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3BF964F-FBFC-422A-B5F9-DA494315BF1D}"/>
              </a:ext>
            </a:extLst>
          </p:cNvPr>
          <p:cNvSpPr/>
          <p:nvPr/>
        </p:nvSpPr>
        <p:spPr>
          <a:xfrm>
            <a:off x="206005" y="178890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২৪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8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07EA3D-0008-4416-8966-9150DC8D0B1C}"/>
              </a:ext>
            </a:extLst>
          </p:cNvPr>
          <p:cNvSpPr txBox="1"/>
          <p:nvPr/>
        </p:nvSpPr>
        <p:spPr>
          <a:xfrm>
            <a:off x="2039321" y="153011"/>
            <a:ext cx="2089334" cy="8361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800" b="1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E5B93-601C-4F20-AEFC-9CAFC3C74ABE}"/>
              </a:ext>
            </a:extLst>
          </p:cNvPr>
          <p:cNvSpPr/>
          <p:nvPr/>
        </p:nvSpPr>
        <p:spPr>
          <a:xfrm rot="10800000">
            <a:off x="297665" y="1014479"/>
            <a:ext cx="1064853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组合 9">
            <a:extLst>
              <a:ext uri="{FF2B5EF4-FFF2-40B4-BE49-F238E27FC236}">
                <a16:creationId xmlns:a16="http://schemas.microsoft.com/office/drawing/2014/main" id="{A65B09D2-81F0-4E79-89E9-26B74CFC6D23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0">
              <a:extLst>
                <a:ext uri="{FF2B5EF4-FFF2-40B4-BE49-F238E27FC236}">
                  <a16:creationId xmlns:a16="http://schemas.microsoft.com/office/drawing/2014/main" id="{6C2D7926-21BD-4A31-A08F-A8D07CF9290C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4E62E2A8-0FDB-4C04-BE00-4380225408CF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FEDE214-F412-46FA-85DC-470BD86A122D}"/>
              </a:ext>
            </a:extLst>
          </p:cNvPr>
          <p:cNvSpPr/>
          <p:nvPr/>
        </p:nvSpPr>
        <p:spPr>
          <a:xfrm>
            <a:off x="206005" y="178890"/>
            <a:ext cx="56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৫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170" y="1240910"/>
            <a:ext cx="632056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954" y="3081193"/>
            <a:ext cx="632056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077" y="4255654"/>
            <a:ext cx="10044545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১"/>
          <p:cNvSpPr txBox="1"/>
          <p:nvPr/>
        </p:nvSpPr>
        <p:spPr>
          <a:xfrm>
            <a:off x="809077" y="5435025"/>
            <a:ext cx="1002101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027" y="1914556"/>
            <a:ext cx="10771912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077" y="3672493"/>
            <a:ext cx="5367812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3584" y="4850250"/>
            <a:ext cx="10044545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বা পরোক্ষভাবে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১"/>
          <p:cNvSpPr txBox="1"/>
          <p:nvPr/>
        </p:nvSpPr>
        <p:spPr>
          <a:xfrm>
            <a:off x="779364" y="6019800"/>
            <a:ext cx="10005818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উত্তরঃ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 বা প্রাণী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10100" y="1037338"/>
            <a:ext cx="851965" cy="877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429532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A20412-053F-4E6D-BF95-717D8CD192BE}"/>
              </a:ext>
            </a:extLst>
          </p:cNvPr>
          <p:cNvSpPr/>
          <p:nvPr/>
        </p:nvSpPr>
        <p:spPr>
          <a:xfrm>
            <a:off x="1787236" y="300260"/>
            <a:ext cx="3020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4400" b="1" dirty="0"/>
          </a:p>
        </p:txBody>
      </p:sp>
      <p:grpSp>
        <p:nvGrpSpPr>
          <p:cNvPr id="5" name="组合 9">
            <a:extLst>
              <a:ext uri="{FF2B5EF4-FFF2-40B4-BE49-F238E27FC236}">
                <a16:creationId xmlns:a16="http://schemas.microsoft.com/office/drawing/2014/main" id="{D795618E-D706-410D-930E-FDED71AC03DD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10">
              <a:extLst>
                <a:ext uri="{FF2B5EF4-FFF2-40B4-BE49-F238E27FC236}">
                  <a16:creationId xmlns:a16="http://schemas.microsoft.com/office/drawing/2014/main" id="{76532999-78B8-4C44-B803-7218E19F06B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7" name="椭圆 11">
              <a:extLst>
                <a:ext uri="{FF2B5EF4-FFF2-40B4-BE49-F238E27FC236}">
                  <a16:creationId xmlns:a16="http://schemas.microsoft.com/office/drawing/2014/main" id="{89C3A078-5C2F-421D-8A01-6D29F1502DC8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A1ED9B9-083B-4D81-875D-D47ECAC810AB}"/>
              </a:ext>
            </a:extLst>
          </p:cNvPr>
          <p:cNvSpPr/>
          <p:nvPr/>
        </p:nvSpPr>
        <p:spPr>
          <a:xfrm>
            <a:off x="206005" y="178890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৬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56" y="1590036"/>
            <a:ext cx="11514077" cy="2247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746" y="3963393"/>
            <a:ext cx="2772595" cy="252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8909" y="4082747"/>
            <a:ext cx="2341419" cy="241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636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C1557C-AD17-476C-9425-56A80A2E8B65}"/>
              </a:ext>
            </a:extLst>
          </p:cNvPr>
          <p:cNvSpPr/>
          <p:nvPr/>
        </p:nvSpPr>
        <p:spPr>
          <a:xfrm>
            <a:off x="1839706" y="705245"/>
            <a:ext cx="8205931" cy="151628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dirty="0" err="1">
                <a:ln w="17780" cmpd="sng">
                  <a:solidFill>
                    <a:srgbClr val="008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b="1" dirty="0">
                <a:ln w="17780" cmpd="sng">
                  <a:solidFill>
                    <a:srgbClr val="008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7780" cmpd="sng">
                  <a:solidFill>
                    <a:srgbClr val="008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600" b="1" dirty="0">
              <a:ln w="17780" cmpd="sng">
                <a:solidFill>
                  <a:srgbClr val="008000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1C61E-883E-4DA4-A168-286E89F0E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21527"/>
            <a:ext cx="7162800" cy="4276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4DF079-8F42-47A9-91E9-D71C96303A30}"/>
              </a:ext>
            </a:extLst>
          </p:cNvPr>
          <p:cNvSpPr/>
          <p:nvPr/>
        </p:nvSpPr>
        <p:spPr>
          <a:xfrm>
            <a:off x="9525000" y="2221527"/>
            <a:ext cx="2281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n w="17780" cmpd="sng">
                  <a:solidFill>
                    <a:srgbClr val="008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ভালো </a:t>
            </a:r>
          </a:p>
          <a:p>
            <a:r>
              <a:rPr lang="bn-IN" sz="6000" b="1" dirty="0">
                <a:ln w="17780" cmpd="sng">
                  <a:solidFill>
                    <a:srgbClr val="008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থেকো </a:t>
            </a:r>
          </a:p>
          <a:p>
            <a:r>
              <a:rPr lang="bn-IN" sz="6000" b="1" dirty="0">
                <a:ln w="17780" cmpd="sng">
                  <a:solidFill>
                    <a:srgbClr val="008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</a:t>
            </a:r>
            <a:endParaRPr lang="en-US" sz="1050" dirty="0">
              <a:ln w="17780" cmpd="sng">
                <a:solidFill>
                  <a:srgbClr val="008000"/>
                </a:solidFill>
                <a:prstDash val="solid"/>
                <a:miter lim="800000"/>
              </a:ln>
            </a:endParaRPr>
          </a:p>
        </p:txBody>
      </p:sp>
      <p:grpSp>
        <p:nvGrpSpPr>
          <p:cNvPr id="7" name="组合 9">
            <a:extLst>
              <a:ext uri="{FF2B5EF4-FFF2-40B4-BE49-F238E27FC236}">
                <a16:creationId xmlns:a16="http://schemas.microsoft.com/office/drawing/2014/main" id="{C6C0FB26-6DA3-4A46-AB10-D224DE727741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10">
              <a:extLst>
                <a:ext uri="{FF2B5EF4-FFF2-40B4-BE49-F238E27FC236}">
                  <a16:creationId xmlns:a16="http://schemas.microsoft.com/office/drawing/2014/main" id="{61FD9621-536F-49E9-9F7B-3AD4803071A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椭圆 11">
              <a:extLst>
                <a:ext uri="{FF2B5EF4-FFF2-40B4-BE49-F238E27FC236}">
                  <a16:creationId xmlns:a16="http://schemas.microsoft.com/office/drawing/2014/main" id="{22DAF6E2-7D0F-4FE1-A036-47E42A3B6598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23D463-D145-411D-B4E5-DB432B59473F}"/>
              </a:ext>
            </a:extLst>
          </p:cNvPr>
          <p:cNvSpPr/>
          <p:nvPr/>
        </p:nvSpPr>
        <p:spPr>
          <a:xfrm>
            <a:off x="206005" y="178890"/>
            <a:ext cx="644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৭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516227" y="5897063"/>
            <a:ext cx="2426418" cy="13656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74143" y="754559"/>
            <a:ext cx="528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36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6158" y="704236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76" y="1476455"/>
            <a:ext cx="1828800" cy="4800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76" y="1302232"/>
            <a:ext cx="6047510" cy="4618643"/>
          </a:xfrm>
          <a:prstGeom prst="rect">
            <a:avLst/>
          </a:prstGeom>
        </p:spPr>
      </p:pic>
      <p:pic>
        <p:nvPicPr>
          <p:cNvPr id="10" name="video-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38945" y="1752601"/>
            <a:ext cx="466205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组合 9">
            <a:extLst>
              <a:ext uri="{FF2B5EF4-FFF2-40B4-BE49-F238E27FC236}">
                <a16:creationId xmlns:a16="http://schemas.microsoft.com/office/drawing/2014/main" id="{48EC11B3-69A1-4371-A46B-FA645EA3FC8D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0">
              <a:extLst>
                <a:ext uri="{FF2B5EF4-FFF2-40B4-BE49-F238E27FC236}">
                  <a16:creationId xmlns:a16="http://schemas.microsoft.com/office/drawing/2014/main" id="{3E2276F8-4047-48C2-8061-CF478013B8C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7" name="椭圆 11">
              <a:extLst>
                <a:ext uri="{FF2B5EF4-FFF2-40B4-BE49-F238E27FC236}">
                  <a16:creationId xmlns:a16="http://schemas.microsoft.com/office/drawing/2014/main" id="{054F7ADB-C3F6-4BC4-82EE-939105FE6CF3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2F8CCB4-68B8-4ABB-BC73-EB94F4EEB3B8}"/>
              </a:ext>
            </a:extLst>
          </p:cNvPr>
          <p:cNvSpPr/>
          <p:nvPr/>
        </p:nvSpPr>
        <p:spPr>
          <a:xfrm>
            <a:off x="206005" y="17889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৩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2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>
            <a:extLst>
              <a:ext uri="{FF2B5EF4-FFF2-40B4-BE49-F238E27FC236}">
                <a16:creationId xmlns:a16="http://schemas.microsoft.com/office/drawing/2014/main" id="{53806AF9-11D6-46D8-9F4F-B6D2FCDCEA35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10">
              <a:extLst>
                <a:ext uri="{FF2B5EF4-FFF2-40B4-BE49-F238E27FC236}">
                  <a16:creationId xmlns:a16="http://schemas.microsoft.com/office/drawing/2014/main" id="{09AA1A56-6584-435E-9133-6082012EBFD0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8" name="椭圆 11">
              <a:extLst>
                <a:ext uri="{FF2B5EF4-FFF2-40B4-BE49-F238E27FC236}">
                  <a16:creationId xmlns:a16="http://schemas.microsoft.com/office/drawing/2014/main" id="{041DFD12-40A2-4598-871B-677AE9F0E630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97B4C65-8278-422A-9D60-641162C1375C}"/>
              </a:ext>
            </a:extLst>
          </p:cNvPr>
          <p:cNvSpPr/>
          <p:nvPr/>
        </p:nvSpPr>
        <p:spPr>
          <a:xfrm>
            <a:off x="206005" y="178890"/>
            <a:ext cx="543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৪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724" y="1529794"/>
            <a:ext cx="7897091" cy="4490006"/>
          </a:xfrm>
          <a:prstGeom prst="rect">
            <a:avLst/>
          </a:prstGeom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TextBox 12"/>
          <p:cNvSpPr txBox="1"/>
          <p:nvPr/>
        </p:nvSpPr>
        <p:spPr>
          <a:xfrm>
            <a:off x="4342465" y="791086"/>
            <a:ext cx="364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0540" y="6019800"/>
            <a:ext cx="290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3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F5AD610-AE43-4D3A-92C1-B15ACC29E035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0">
              <a:extLst>
                <a:ext uri="{FF2B5EF4-FFF2-40B4-BE49-F238E27FC236}">
                  <a16:creationId xmlns:a16="http://schemas.microsoft.com/office/drawing/2014/main" id="{F7E9FBB4-7610-4EDE-A2AC-0ACB52EE259D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1" name="椭圆 11">
              <a:extLst>
                <a:ext uri="{FF2B5EF4-FFF2-40B4-BE49-F238E27FC236}">
                  <a16:creationId xmlns:a16="http://schemas.microsoft.com/office/drawing/2014/main" id="{9EF88784-6F64-4569-86A4-3DD5755F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E1873F9-412C-4F53-A85D-B61CD45C9E95}"/>
              </a:ext>
            </a:extLst>
          </p:cNvPr>
          <p:cNvSpPr/>
          <p:nvPr/>
        </p:nvSpPr>
        <p:spPr>
          <a:xfrm>
            <a:off x="206005" y="178890"/>
            <a:ext cx="566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৫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7982" y="838270"/>
            <a:ext cx="453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2014" y="5194567"/>
            <a:ext cx="9988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ফল-মূল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8758" y="818661"/>
            <a:ext cx="5595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2014" y="5392972"/>
            <a:ext cx="1057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1686" y="838200"/>
            <a:ext cx="745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8191" y="5215181"/>
            <a:ext cx="641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34911" y="671886"/>
            <a:ext cx="10099344" cy="4721085"/>
            <a:chOff x="859814" y="491320"/>
            <a:chExt cx="10099344" cy="4244452"/>
          </a:xfrm>
        </p:grpSpPr>
        <p:sp>
          <p:nvSpPr>
            <p:cNvPr id="21" name="Rounded Rectangle 20"/>
            <p:cNvSpPr/>
            <p:nvPr/>
          </p:nvSpPr>
          <p:spPr>
            <a:xfrm>
              <a:off x="859814" y="491320"/>
              <a:ext cx="10099344" cy="42444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perspectiveRelaxed"/>
              <a:lightRig rig="threePt" dir="t"/>
            </a:scene3d>
            <a:sp3d>
              <a:bevelT prst="convex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8215" y="1446654"/>
              <a:ext cx="1643934" cy="99628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2757" y="3211277"/>
              <a:ext cx="1320279" cy="83804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4632" y="1188908"/>
              <a:ext cx="1307417" cy="1404166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8126850" y="1654041"/>
              <a:ext cx="2062198" cy="2112738"/>
              <a:chOff x="8195089" y="1886053"/>
              <a:chExt cx="2062198" cy="211273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95089" y="1886053"/>
                <a:ext cx="1908484" cy="998773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19DF64"/>
                  </a:clrFrom>
                  <a:clrTo>
                    <a:srgbClr val="19DF64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63001" y="2879675"/>
                <a:ext cx="1994286" cy="1119116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119" y="1217982"/>
              <a:ext cx="1597530" cy="12489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DFF290"/>
                </a:clrFrom>
                <a:clrTo>
                  <a:srgbClr val="DFF29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3661" y="2470245"/>
              <a:ext cx="2534685" cy="160530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3265" y="2606722"/>
              <a:ext cx="2303181" cy="1450075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4770612" y="863025"/>
            <a:ext cx="453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0827" y="4876800"/>
            <a:ext cx="319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31" grpId="0"/>
      <p:bldP spid="31" grpId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01BE8-0D5E-4F5F-AA74-D4E7FA8199FE}"/>
              </a:ext>
            </a:extLst>
          </p:cNvPr>
          <p:cNvSpPr txBox="1"/>
          <p:nvPr/>
        </p:nvSpPr>
        <p:spPr>
          <a:xfrm>
            <a:off x="1200118" y="949375"/>
            <a:ext cx="10282518" cy="80406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শিক্ষার্থী বন্ধুরা, আজকের পাঠ কী হতে পারে ধারণা করতে পারো?</a:t>
            </a:r>
            <a:r>
              <a:rPr lang="bn-BD" sz="3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4800" b="1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0D50A-2028-4AD1-99E2-55E197ED3C56}"/>
              </a:ext>
            </a:extLst>
          </p:cNvPr>
          <p:cNvSpPr/>
          <p:nvPr/>
        </p:nvSpPr>
        <p:spPr>
          <a:xfrm>
            <a:off x="2033949" y="3033445"/>
            <a:ext cx="8113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9716D-4F2A-438A-8AD6-DF42B02773B1}"/>
              </a:ext>
            </a:extLst>
          </p:cNvPr>
          <p:cNvSpPr/>
          <p:nvPr/>
        </p:nvSpPr>
        <p:spPr>
          <a:xfrm>
            <a:off x="4306400" y="1974656"/>
            <a:ext cx="2972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আজকের পাঠঃ</a:t>
            </a:r>
            <a:endParaRPr lang="en-US" sz="4800" dirty="0"/>
          </a:p>
        </p:txBody>
      </p:sp>
      <p:grpSp>
        <p:nvGrpSpPr>
          <p:cNvPr id="8" name="组合 9">
            <a:extLst>
              <a:ext uri="{FF2B5EF4-FFF2-40B4-BE49-F238E27FC236}">
                <a16:creationId xmlns:a16="http://schemas.microsoft.com/office/drawing/2014/main" id="{CDF15FE5-342B-4791-BEDA-686350C0B2DB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0">
              <a:extLst>
                <a:ext uri="{FF2B5EF4-FFF2-40B4-BE49-F238E27FC236}">
                  <a16:creationId xmlns:a16="http://schemas.microsoft.com/office/drawing/2014/main" id="{CA7495BB-2B3A-4460-B24E-07DCC82129A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椭圆 11">
              <a:extLst>
                <a:ext uri="{FF2B5EF4-FFF2-40B4-BE49-F238E27FC236}">
                  <a16:creationId xmlns:a16="http://schemas.microsoft.com/office/drawing/2014/main" id="{67E7AC84-3ACD-46A8-B695-EFCF3C2FBA99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CFEAB-6B31-4C94-A0CD-564AF248C45D}"/>
              </a:ext>
            </a:extLst>
          </p:cNvPr>
          <p:cNvSpPr/>
          <p:nvPr/>
        </p:nvSpPr>
        <p:spPr>
          <a:xfrm>
            <a:off x="206005" y="178890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০৬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51" y="4349184"/>
            <a:ext cx="3451416" cy="2365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584" y="4349183"/>
            <a:ext cx="3451416" cy="23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5BC352-A4A3-43C0-9150-1C867FAFEDAD}"/>
              </a:ext>
            </a:extLst>
          </p:cNvPr>
          <p:cNvSpPr txBox="1"/>
          <p:nvPr/>
        </p:nvSpPr>
        <p:spPr>
          <a:xfrm>
            <a:off x="1189292" y="1177269"/>
            <a:ext cx="2766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71263-D093-4EB7-909B-AC2917CB9E25}"/>
              </a:ext>
            </a:extLst>
          </p:cNvPr>
          <p:cNvSpPr txBox="1"/>
          <p:nvPr/>
        </p:nvSpPr>
        <p:spPr>
          <a:xfrm>
            <a:off x="1189292" y="2461387"/>
            <a:ext cx="41148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spc="141" dirty="0">
                <a:ln w="11430"/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spc="14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141" dirty="0">
                <a:ln w="11430"/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3200" spc="141" dirty="0">
                <a:ln w="11430"/>
                <a:latin typeface="NikoshBAN" pitchFamily="2" charset="0"/>
                <a:cs typeface="NikoshBAN" pitchFamily="2" charset="0"/>
              </a:rPr>
              <a:t>...</a:t>
            </a:r>
            <a:r>
              <a:rPr lang="bn-BD" sz="3200" spc="14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9565E4-FB9E-4638-9067-503F61D24841}"/>
              </a:ext>
            </a:extLst>
          </p:cNvPr>
          <p:cNvSpPr/>
          <p:nvPr/>
        </p:nvSpPr>
        <p:spPr>
          <a:xfrm rot="10800000" flipV="1">
            <a:off x="519851" y="1899267"/>
            <a:ext cx="818669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37861-312E-4098-B4FD-23F532820C90}"/>
              </a:ext>
            </a:extLst>
          </p:cNvPr>
          <p:cNvSpPr/>
          <p:nvPr/>
        </p:nvSpPr>
        <p:spPr>
          <a:xfrm rot="10800000" flipV="1">
            <a:off x="1189292" y="1978011"/>
            <a:ext cx="10846606" cy="45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EB340-843B-4D59-B309-6266FD8B8716}"/>
              </a:ext>
            </a:extLst>
          </p:cNvPr>
          <p:cNvSpPr txBox="1"/>
          <p:nvPr/>
        </p:nvSpPr>
        <p:spPr>
          <a:xfrm>
            <a:off x="823584" y="3305193"/>
            <a:ext cx="11053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         </a:t>
            </a:r>
            <a:endParaRPr lang="bn-IN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১.১.৬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" name="组合 9">
            <a:extLst>
              <a:ext uri="{FF2B5EF4-FFF2-40B4-BE49-F238E27FC236}">
                <a16:creationId xmlns:a16="http://schemas.microsoft.com/office/drawing/2014/main" id="{74A48F9E-2944-431D-9DB2-A602B607CE8A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10">
              <a:extLst>
                <a:ext uri="{FF2B5EF4-FFF2-40B4-BE49-F238E27FC236}">
                  <a16:creationId xmlns:a16="http://schemas.microsoft.com/office/drawing/2014/main" id="{B4B3D598-4FE3-4AF9-9A53-7BC44769341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椭圆 11">
              <a:extLst>
                <a:ext uri="{FF2B5EF4-FFF2-40B4-BE49-F238E27FC236}">
                  <a16:creationId xmlns:a16="http://schemas.microsoft.com/office/drawing/2014/main" id="{93118D0C-1B0B-4A25-A435-4D13326E25D4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A7C24F-32E8-4787-8E1C-0E46C889B4C6}"/>
              </a:ext>
            </a:extLst>
          </p:cNvPr>
          <p:cNvSpPr/>
          <p:nvPr/>
        </p:nvSpPr>
        <p:spPr>
          <a:xfrm>
            <a:off x="206005" y="1788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০৭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9">
            <a:extLst>
              <a:ext uri="{FF2B5EF4-FFF2-40B4-BE49-F238E27FC236}">
                <a16:creationId xmlns:a16="http://schemas.microsoft.com/office/drawing/2014/main" id="{6C2B4796-0502-406C-89CA-B463CEAD607A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0">
              <a:extLst>
                <a:ext uri="{FF2B5EF4-FFF2-40B4-BE49-F238E27FC236}">
                  <a16:creationId xmlns:a16="http://schemas.microsoft.com/office/drawing/2014/main" id="{C3D3D728-8F0A-491D-BD6F-AAD6F3E5ED5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3" name="椭圆 11">
              <a:extLst>
                <a:ext uri="{FF2B5EF4-FFF2-40B4-BE49-F238E27FC236}">
                  <a16:creationId xmlns:a16="http://schemas.microsoft.com/office/drawing/2014/main" id="{99EF9686-D337-45BD-A58A-3B7FAAE4597A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277B9-8DCD-4028-9F5E-3A5143844126}"/>
              </a:ext>
            </a:extLst>
          </p:cNvPr>
          <p:cNvSpPr/>
          <p:nvPr/>
        </p:nvSpPr>
        <p:spPr>
          <a:xfrm>
            <a:off x="206005" y="178890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০৮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7" y="1504504"/>
            <a:ext cx="4017385" cy="3111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53934"/>
              </a:clrFrom>
              <a:clrTo>
                <a:srgbClr val="35393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99" y="1500742"/>
            <a:ext cx="4554997" cy="3115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259472" y="4872830"/>
            <a:ext cx="324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9051" y="4872829"/>
            <a:ext cx="3913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1273" y="731194"/>
            <a:ext cx="402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5791" y="712599"/>
            <a:ext cx="649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7044" y="5904589"/>
            <a:ext cx="649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9037" y="694005"/>
            <a:ext cx="392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3577" y="5867400"/>
            <a:ext cx="421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9150781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7D54E5CC-2D85-44FE-AD7F-3B1C9362D98A}"/>
              </a:ext>
            </a:extLst>
          </p:cNvPr>
          <p:cNvGrpSpPr/>
          <p:nvPr/>
        </p:nvGrpSpPr>
        <p:grpSpPr>
          <a:xfrm>
            <a:off x="158929" y="13343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0">
              <a:extLst>
                <a:ext uri="{FF2B5EF4-FFF2-40B4-BE49-F238E27FC236}">
                  <a16:creationId xmlns:a16="http://schemas.microsoft.com/office/drawing/2014/main" id="{221FC5DF-F47F-41A7-B002-882F1B6BCA35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1" name="椭圆 11">
              <a:extLst>
                <a:ext uri="{FF2B5EF4-FFF2-40B4-BE49-F238E27FC236}">
                  <a16:creationId xmlns:a16="http://schemas.microsoft.com/office/drawing/2014/main" id="{91FB54CA-EED9-45B8-8B11-36B4ED746C17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48457-BD6E-4BB8-BCD0-FE961D97EF2E}"/>
              </a:ext>
            </a:extLst>
          </p:cNvPr>
          <p:cNvSpPr/>
          <p:nvPr/>
        </p:nvSpPr>
        <p:spPr>
          <a:xfrm>
            <a:off x="206005" y="178890"/>
            <a:ext cx="564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০৯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13" name="Picture 2" descr="Image result for grass 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841"/>
          <a:stretch/>
        </p:blipFill>
        <p:spPr bwMode="auto">
          <a:xfrm flipH="1">
            <a:off x="3206603" y="1418621"/>
            <a:ext cx="4355724" cy="38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59547">
            <a:off x="1994907" y="-57410"/>
            <a:ext cx="2767323" cy="4556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03" y="692631"/>
            <a:ext cx="1618958" cy="14357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18399" y="778133"/>
            <a:ext cx="404097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4512" y="5341910"/>
            <a:ext cx="4182421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593930" y="4553831"/>
            <a:ext cx="3369961" cy="25487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পানি"/>
          <p:cNvSpPr txBox="1"/>
          <p:nvPr/>
        </p:nvSpPr>
        <p:spPr>
          <a:xfrm>
            <a:off x="8316398" y="4138333"/>
            <a:ext cx="236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654" y="2444546"/>
            <a:ext cx="20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কার্বন"/>
          <p:cNvSpPr txBox="1"/>
          <p:nvPr/>
        </p:nvSpPr>
        <p:spPr>
          <a:xfrm>
            <a:off x="8110889" y="1536587"/>
            <a:ext cx="382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101761" y="1990798"/>
            <a:ext cx="2717384" cy="109855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0509" y="5260552"/>
            <a:ext cx="11354937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825</Words>
  <Application>Microsoft Office PowerPoint</Application>
  <PresentationFormat>Widescreen</PresentationFormat>
  <Paragraphs>156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微软雅黑</vt:lpstr>
      <vt:lpstr>Arial</vt:lpstr>
      <vt:lpstr>Blackadder ITC</vt:lpstr>
      <vt:lpstr>Calibri</vt:lpstr>
      <vt:lpstr>NikoshBAN</vt:lpstr>
      <vt:lpstr>Times New Roman</vt:lpstr>
      <vt:lpstr>Wingdings</vt:lpstr>
      <vt:lpstr>方正正中黑简体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18</cp:revision>
  <dcterms:created xsi:type="dcterms:W3CDTF">2006-08-16T00:00:00Z</dcterms:created>
  <dcterms:modified xsi:type="dcterms:W3CDTF">2021-01-03T12:22:47Z</dcterms:modified>
</cp:coreProperties>
</file>