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325" r:id="rId4"/>
    <p:sldId id="261" r:id="rId5"/>
    <p:sldId id="263" r:id="rId6"/>
    <p:sldId id="264" r:id="rId7"/>
    <p:sldId id="266" r:id="rId8"/>
    <p:sldId id="267" r:id="rId9"/>
    <p:sldId id="308" r:id="rId10"/>
    <p:sldId id="314" r:id="rId11"/>
    <p:sldId id="311" r:id="rId12"/>
    <p:sldId id="312" r:id="rId13"/>
    <p:sldId id="313" r:id="rId14"/>
    <p:sldId id="318" r:id="rId15"/>
    <p:sldId id="316" r:id="rId16"/>
    <p:sldId id="317" r:id="rId17"/>
    <p:sldId id="323" r:id="rId18"/>
    <p:sldId id="273" r:id="rId19"/>
    <p:sldId id="274" r:id="rId20"/>
    <p:sldId id="277" r:id="rId21"/>
    <p:sldId id="275" r:id="rId22"/>
    <p:sldId id="283" r:id="rId23"/>
    <p:sldId id="319" r:id="rId24"/>
    <p:sldId id="303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yPJecdWnxvt4oOP5IyiQQ==" hashData="78TYoq3zXkdeYwaeshvG/s3UGuCsdVo7BO8ymUvZA9uJtOEd5OWsBHmxQ66jPpCVqSlIqUmTefX6umuksla96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70AC-CE87-4001-AE30-9CFFE02B1367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CED2-3011-4BFA-BEBC-BB2B2263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3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F1D7-824B-4C92-8D58-0D36DE021F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9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92D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10045521" y="21241"/>
            <a:ext cx="21464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cap="none" spc="0" smtClean="0">
                <a:ln w="0"/>
                <a:solidFill>
                  <a:srgbClr val="002060"/>
                </a:solidFill>
                <a:effectLst/>
                <a:latin typeface="+mj-lt"/>
              </a:rPr>
              <a:pPr/>
              <a:t>06-Dec-20 4:15 PM</a:t>
            </a:fld>
            <a:endParaRPr lang="en-US" b="1" cap="none" spc="0" dirty="0">
              <a:ln w="0"/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74256" y="6457890"/>
            <a:ext cx="94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bn-BD" sz="2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,সহকা</a:t>
            </a:r>
            <a:r>
              <a:rPr lang="en-US" sz="2000" b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000" b="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000" b="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bn-BD" sz="2000" b="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দুলাহার সরকারি প্রাথমিক বিদ্যালয়</a:t>
            </a:r>
            <a:r>
              <a:rPr lang="en-US" sz="2000" b="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baseline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2000" b="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baseline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000" b="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b="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.gif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39180">
            <a:off x="549373" y="351674"/>
            <a:ext cx="4106732" cy="6817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593678" y="4228304"/>
            <a:ext cx="1800482" cy="1674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1478" y="2282368"/>
            <a:ext cx="2068272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05634" y="2283030"/>
            <a:ext cx="334850" cy="16227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06930" y="2283030"/>
            <a:ext cx="334850" cy="16227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5644" y="3841372"/>
            <a:ext cx="566670" cy="1867437"/>
          </a:xfrm>
          <a:prstGeom prst="rect">
            <a:avLst/>
          </a:prstGeom>
          <a:gradFill flip="none" rotWithShape="1">
            <a:gsLst>
              <a:gs pos="43000">
                <a:srgbClr val="0070C0">
                  <a:shade val="30000"/>
                  <a:satMod val="115000"/>
                </a:srgbClr>
              </a:gs>
              <a:gs pos="75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79403" y="3857001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55155" y="1103347"/>
            <a:ext cx="1215469" cy="114422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80566" y="5733060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" name="Right Triangle 12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Single Corner Rectangle 13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7206825" y="5743791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Right Triangle 15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ingle Corner Rectangle 16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9630203" y="3918647"/>
            <a:ext cx="334850" cy="30909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17659" y="3918647"/>
            <a:ext cx="334850" cy="30909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4D9051-45B7-495C-8351-3F44322108B7}"/>
              </a:ext>
            </a:extLst>
          </p:cNvPr>
          <p:cNvSpPr txBox="1"/>
          <p:nvPr/>
        </p:nvSpPr>
        <p:spPr>
          <a:xfrm>
            <a:off x="1143000" y="78111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9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10824" y="1573322"/>
            <a:ext cx="0" cy="2322826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53635" y="1573322"/>
            <a:ext cx="4126598" cy="0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55515" y="3925704"/>
            <a:ext cx="4124717" cy="22488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37980" y="1604810"/>
            <a:ext cx="0" cy="2322826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5915" y="1604810"/>
            <a:ext cx="4124717" cy="22488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034" y="1288994"/>
            <a:ext cx="4126598" cy="0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586434" y="827987"/>
            <a:ext cx="0" cy="2322826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599611" y="1179806"/>
            <a:ext cx="0" cy="2322826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28219" y="172241"/>
            <a:ext cx="5105400" cy="646331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করঃ-  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9126" y="5562600"/>
            <a:ext cx="699447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৪টি সরলরেখা দ্বারা সীমাবদ্ধ আকৃতিকে চতুভুর্জ বলে।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501431-9D7B-40D7-8F80-C6A947369740}"/>
              </a:ext>
            </a:extLst>
          </p:cNvPr>
          <p:cNvSpPr txBox="1"/>
          <p:nvPr/>
        </p:nvSpPr>
        <p:spPr>
          <a:xfrm>
            <a:off x="2878786" y="88758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2"/>
          <p:cNvSpPr/>
          <p:nvPr/>
        </p:nvSpPr>
        <p:spPr>
          <a:xfrm>
            <a:off x="146693" y="950771"/>
            <a:ext cx="9767888" cy="4614863"/>
          </a:xfrm>
          <a:custGeom>
            <a:avLst/>
            <a:gdLst>
              <a:gd name="connsiteX0" fmla="*/ 0 w 7015163"/>
              <a:gd name="connsiteY0" fmla="*/ 0 h 3643313"/>
              <a:gd name="connsiteX1" fmla="*/ 7015163 w 7015163"/>
              <a:gd name="connsiteY1" fmla="*/ 0 h 3643313"/>
              <a:gd name="connsiteX2" fmla="*/ 7015163 w 7015163"/>
              <a:gd name="connsiteY2" fmla="*/ 3643313 h 3643313"/>
              <a:gd name="connsiteX3" fmla="*/ 0 w 7015163"/>
              <a:gd name="connsiteY3" fmla="*/ 3643313 h 3643313"/>
              <a:gd name="connsiteX4" fmla="*/ 0 w 7015163"/>
              <a:gd name="connsiteY4" fmla="*/ 0 h 3643313"/>
              <a:gd name="connsiteX0" fmla="*/ 0 w 7015163"/>
              <a:gd name="connsiteY0" fmla="*/ 0 h 4614863"/>
              <a:gd name="connsiteX1" fmla="*/ 7015163 w 7015163"/>
              <a:gd name="connsiteY1" fmla="*/ 0 h 4614863"/>
              <a:gd name="connsiteX2" fmla="*/ 7015163 w 7015163"/>
              <a:gd name="connsiteY2" fmla="*/ 3643313 h 4614863"/>
              <a:gd name="connsiteX3" fmla="*/ 1042987 w 7015163"/>
              <a:gd name="connsiteY3" fmla="*/ 4614863 h 4614863"/>
              <a:gd name="connsiteX4" fmla="*/ 0 w 7015163"/>
              <a:gd name="connsiteY4" fmla="*/ 0 h 4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163" h="4614863">
                <a:moveTo>
                  <a:pt x="0" y="0"/>
                </a:moveTo>
                <a:lnTo>
                  <a:pt x="7015163" y="0"/>
                </a:lnTo>
                <a:lnTo>
                  <a:pt x="7015163" y="3643313"/>
                </a:lnTo>
                <a:lnTo>
                  <a:pt x="1042987" y="4614863"/>
                </a:lnTo>
                <a:lnTo>
                  <a:pt x="0" y="0"/>
                </a:lnTo>
                <a:close/>
              </a:path>
            </a:pathLst>
          </a:custGeom>
          <a:solidFill>
            <a:srgbClr val="FFFF8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501431-9D7B-40D7-8F80-C6A947369740}"/>
              </a:ext>
            </a:extLst>
          </p:cNvPr>
          <p:cNvSpPr txBox="1"/>
          <p:nvPr/>
        </p:nvSpPr>
        <p:spPr>
          <a:xfrm>
            <a:off x="2878786" y="103014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2"/>
          <p:cNvSpPr/>
          <p:nvPr/>
        </p:nvSpPr>
        <p:spPr>
          <a:xfrm>
            <a:off x="159663" y="1006399"/>
            <a:ext cx="9767888" cy="4614863"/>
          </a:xfrm>
          <a:custGeom>
            <a:avLst/>
            <a:gdLst>
              <a:gd name="connsiteX0" fmla="*/ 0 w 7015163"/>
              <a:gd name="connsiteY0" fmla="*/ 0 h 3643313"/>
              <a:gd name="connsiteX1" fmla="*/ 7015163 w 7015163"/>
              <a:gd name="connsiteY1" fmla="*/ 0 h 3643313"/>
              <a:gd name="connsiteX2" fmla="*/ 7015163 w 7015163"/>
              <a:gd name="connsiteY2" fmla="*/ 3643313 h 3643313"/>
              <a:gd name="connsiteX3" fmla="*/ 0 w 7015163"/>
              <a:gd name="connsiteY3" fmla="*/ 3643313 h 3643313"/>
              <a:gd name="connsiteX4" fmla="*/ 0 w 7015163"/>
              <a:gd name="connsiteY4" fmla="*/ 0 h 3643313"/>
              <a:gd name="connsiteX0" fmla="*/ 0 w 7015163"/>
              <a:gd name="connsiteY0" fmla="*/ 0 h 4614863"/>
              <a:gd name="connsiteX1" fmla="*/ 7015163 w 7015163"/>
              <a:gd name="connsiteY1" fmla="*/ 0 h 4614863"/>
              <a:gd name="connsiteX2" fmla="*/ 7015163 w 7015163"/>
              <a:gd name="connsiteY2" fmla="*/ 3643313 h 4614863"/>
              <a:gd name="connsiteX3" fmla="*/ 1042987 w 7015163"/>
              <a:gd name="connsiteY3" fmla="*/ 4614863 h 4614863"/>
              <a:gd name="connsiteX4" fmla="*/ 0 w 7015163"/>
              <a:gd name="connsiteY4" fmla="*/ 0 h 4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163" h="4614863">
                <a:moveTo>
                  <a:pt x="0" y="0"/>
                </a:moveTo>
                <a:lnTo>
                  <a:pt x="7015163" y="0"/>
                </a:lnTo>
                <a:lnTo>
                  <a:pt x="7015163" y="3643313"/>
                </a:lnTo>
                <a:lnTo>
                  <a:pt x="1042987" y="461486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rot="4724104">
            <a:off x="-188420" y="452166"/>
            <a:ext cx="1757082" cy="1972236"/>
          </a:xfrm>
          <a:prstGeom prst="arc">
            <a:avLst>
              <a:gd name="adj1" fmla="val 15302593"/>
              <a:gd name="adj2" fmla="val 115024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t"/>
          <a:lstStyle/>
          <a:p>
            <a:pPr algn="ctr"/>
            <a:endParaRPr lang="en-GB" sz="3600" b="1" dirty="0">
              <a:solidFill>
                <a:srgbClr val="01FF0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21390477">
            <a:off x="602490" y="4520238"/>
            <a:ext cx="2116278" cy="1896918"/>
          </a:xfrm>
          <a:prstGeom prst="arc">
            <a:avLst>
              <a:gd name="adj1" fmla="val 15143329"/>
              <a:gd name="adj2" fmla="val 17702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1FF01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14650625">
            <a:off x="8938122" y="3669105"/>
            <a:ext cx="1442692" cy="1293701"/>
          </a:xfrm>
          <a:prstGeom prst="arc">
            <a:avLst>
              <a:gd name="adj1" fmla="val 15264951"/>
              <a:gd name="adj2" fmla="val 29609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endParaRPr lang="en-GB" sz="3200" b="1" dirty="0">
              <a:solidFill>
                <a:srgbClr val="01FF01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 rot="9992451">
            <a:off x="8661316" y="772608"/>
            <a:ext cx="1782849" cy="1478967"/>
          </a:xfrm>
          <a:prstGeom prst="arc">
            <a:avLst>
              <a:gd name="adj1" fmla="val 15264951"/>
              <a:gd name="adj2" fmla="val 330023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GB" sz="3600" b="1" dirty="0">
              <a:solidFill>
                <a:srgbClr val="01FF0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501431-9D7B-40D7-8F80-C6A947369740}"/>
              </a:ext>
            </a:extLst>
          </p:cNvPr>
          <p:cNvSpPr txBox="1"/>
          <p:nvPr/>
        </p:nvSpPr>
        <p:spPr>
          <a:xfrm>
            <a:off x="2878786" y="76200"/>
            <a:ext cx="4624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413983" y="536434"/>
            <a:ext cx="10883599" cy="5875344"/>
            <a:chOff x="1133874" y="1712258"/>
            <a:chExt cx="10883599" cy="5875344"/>
          </a:xfrm>
        </p:grpSpPr>
        <p:sp>
          <p:nvSpPr>
            <p:cNvPr id="46" name="Rectangle 2"/>
            <p:cNvSpPr/>
            <p:nvPr/>
          </p:nvSpPr>
          <p:spPr>
            <a:xfrm>
              <a:off x="1717299" y="2194671"/>
              <a:ext cx="9767888" cy="4614863"/>
            </a:xfrm>
            <a:custGeom>
              <a:avLst/>
              <a:gdLst>
                <a:gd name="connsiteX0" fmla="*/ 0 w 7015163"/>
                <a:gd name="connsiteY0" fmla="*/ 0 h 3643313"/>
                <a:gd name="connsiteX1" fmla="*/ 7015163 w 7015163"/>
                <a:gd name="connsiteY1" fmla="*/ 0 h 3643313"/>
                <a:gd name="connsiteX2" fmla="*/ 7015163 w 7015163"/>
                <a:gd name="connsiteY2" fmla="*/ 3643313 h 3643313"/>
                <a:gd name="connsiteX3" fmla="*/ 0 w 7015163"/>
                <a:gd name="connsiteY3" fmla="*/ 3643313 h 3643313"/>
                <a:gd name="connsiteX4" fmla="*/ 0 w 7015163"/>
                <a:gd name="connsiteY4" fmla="*/ 0 h 3643313"/>
                <a:gd name="connsiteX0" fmla="*/ 0 w 7015163"/>
                <a:gd name="connsiteY0" fmla="*/ 0 h 4614863"/>
                <a:gd name="connsiteX1" fmla="*/ 7015163 w 7015163"/>
                <a:gd name="connsiteY1" fmla="*/ 0 h 4614863"/>
                <a:gd name="connsiteX2" fmla="*/ 7015163 w 7015163"/>
                <a:gd name="connsiteY2" fmla="*/ 3643313 h 4614863"/>
                <a:gd name="connsiteX3" fmla="*/ 1042987 w 7015163"/>
                <a:gd name="connsiteY3" fmla="*/ 4614863 h 4614863"/>
                <a:gd name="connsiteX4" fmla="*/ 0 w 7015163"/>
                <a:gd name="connsiteY4" fmla="*/ 0 h 461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5163" h="4614863">
                  <a:moveTo>
                    <a:pt x="0" y="0"/>
                  </a:moveTo>
                  <a:lnTo>
                    <a:pt x="7015163" y="0"/>
                  </a:lnTo>
                  <a:lnTo>
                    <a:pt x="7015163" y="3643313"/>
                  </a:lnTo>
                  <a:lnTo>
                    <a:pt x="1042987" y="46148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চতুর্ভুজে</a:t>
              </a:r>
              <a:r>
                <a:rPr lang="bn-BD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GB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কোণগুলো</a:t>
              </a:r>
              <a:r>
                <a:rPr lang="en-GB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GB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পরিমাণের</a:t>
              </a:r>
              <a:r>
                <a:rPr lang="en-GB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GB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GB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4724104">
              <a:off x="1241451" y="1604681"/>
              <a:ext cx="1757082" cy="1972236"/>
            </a:xfrm>
            <a:prstGeom prst="arc">
              <a:avLst>
                <a:gd name="adj1" fmla="val 15454224"/>
                <a:gd name="adj2" fmla="val 83697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t"/>
            <a:lstStyle/>
            <a:p>
              <a:pPr algn="ctr"/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en-GB" sz="3600" b="1" dirty="0" smtClean="0"/>
                <a:t>˚</a:t>
              </a:r>
              <a:endParaRPr lang="en-GB" sz="3600" b="1" dirty="0"/>
            </a:p>
          </p:txBody>
        </p:sp>
        <p:sp>
          <p:nvSpPr>
            <p:cNvPr id="48" name="Arc 47"/>
            <p:cNvSpPr/>
            <p:nvPr/>
          </p:nvSpPr>
          <p:spPr>
            <a:xfrm rot="21390477">
              <a:off x="2175798" y="5690684"/>
              <a:ext cx="2116278" cy="1896918"/>
            </a:xfrm>
            <a:prstGeom prst="arc">
              <a:avLst>
                <a:gd name="adj1" fmla="val 15042302"/>
                <a:gd name="adj2" fmla="val 17702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en-GB" sz="2800" b="1" dirty="0" smtClean="0"/>
                <a:t>˚</a:t>
              </a:r>
              <a:endParaRPr lang="en-GB" sz="2800" b="1" dirty="0"/>
            </a:p>
          </p:txBody>
        </p:sp>
        <p:sp>
          <p:nvSpPr>
            <p:cNvPr id="49" name="Arc 48"/>
            <p:cNvSpPr/>
            <p:nvPr/>
          </p:nvSpPr>
          <p:spPr>
            <a:xfrm rot="14650625">
              <a:off x="10441881" y="4748212"/>
              <a:ext cx="1442692" cy="1543687"/>
            </a:xfrm>
            <a:prstGeom prst="arc">
              <a:avLst>
                <a:gd name="adj1" fmla="val 15747939"/>
                <a:gd name="adj2" fmla="val 2960918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GB" sz="3200" b="1" dirty="0" smtClean="0"/>
                <a:t>৫</a:t>
              </a:r>
              <a:r>
                <a:rPr lang="en-GB" sz="3200" b="1" dirty="0"/>
                <a:t>˚</a:t>
              </a:r>
            </a:p>
          </p:txBody>
        </p:sp>
        <p:sp>
          <p:nvSpPr>
            <p:cNvPr id="50" name="Arc 49"/>
            <p:cNvSpPr/>
            <p:nvPr/>
          </p:nvSpPr>
          <p:spPr>
            <a:xfrm rot="9992451">
              <a:off x="10234624" y="1943054"/>
              <a:ext cx="1782849" cy="1478967"/>
            </a:xfrm>
            <a:prstGeom prst="arc">
              <a:avLst>
                <a:gd name="adj1" fmla="val 15264951"/>
                <a:gd name="adj2" fmla="val 2960918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en-GB" sz="3600" b="1" dirty="0" smtClean="0"/>
                <a:t>৮৫˚</a:t>
              </a:r>
              <a:endParaRPr lang="en-GB" sz="3600" b="1" dirty="0"/>
            </a:p>
          </p:txBody>
        </p:sp>
      </p:grpSp>
      <p:sp>
        <p:nvSpPr>
          <p:cNvPr id="51" name="Oval 50"/>
          <p:cNvSpPr/>
          <p:nvPr/>
        </p:nvSpPr>
        <p:spPr>
          <a:xfrm>
            <a:off x="4009081" y="1443906"/>
            <a:ext cx="2590800" cy="685800"/>
          </a:xfrm>
          <a:prstGeom prst="ellipse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858004" y="2563117"/>
            <a:ext cx="5524500" cy="1004454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চারাটি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সরলরেখা থাকতে হবে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আবদ্ধ হতে হবে।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056581" y="217779"/>
            <a:ext cx="44958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GB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51" grpId="0" animBg="1"/>
      <p:bldP spid="52" grpId="0" uiExpand="1" build="p" bldLvl="5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3846886" y="188195"/>
            <a:ext cx="4382220" cy="84674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আয়ত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আঁকি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C5E275-AC64-49D9-9105-0092F0D1B288}"/>
              </a:ext>
            </a:extLst>
          </p:cNvPr>
          <p:cNvCxnSpPr>
            <a:cxnSpLocks/>
          </p:cNvCxnSpPr>
          <p:nvPr/>
        </p:nvCxnSpPr>
        <p:spPr>
          <a:xfrm>
            <a:off x="3328916" y="1679733"/>
            <a:ext cx="5418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41FB8F-014B-48A7-B2BB-8919DC9994E1}"/>
              </a:ext>
            </a:extLst>
          </p:cNvPr>
          <p:cNvCxnSpPr>
            <a:cxnSpLocks/>
          </p:cNvCxnSpPr>
          <p:nvPr/>
        </p:nvCxnSpPr>
        <p:spPr>
          <a:xfrm>
            <a:off x="3328916" y="4139829"/>
            <a:ext cx="5418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EFB4A4-95AA-4A9E-B17E-89937190B0CF}"/>
              </a:ext>
            </a:extLst>
          </p:cNvPr>
          <p:cNvCxnSpPr>
            <a:cxnSpLocks/>
          </p:cNvCxnSpPr>
          <p:nvPr/>
        </p:nvCxnSpPr>
        <p:spPr>
          <a:xfrm flipV="1">
            <a:off x="3347964" y="1674970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38B8B6-8082-43A6-A2E5-6341EAC8D518}"/>
              </a:ext>
            </a:extLst>
          </p:cNvPr>
          <p:cNvCxnSpPr>
            <a:cxnSpLocks/>
          </p:cNvCxnSpPr>
          <p:nvPr/>
        </p:nvCxnSpPr>
        <p:spPr>
          <a:xfrm flipV="1">
            <a:off x="8729858" y="1667350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F903E4-9D9D-4D6B-B8BC-DD4AEC56E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78" l="9589" r="95342">
                        <a14:foregroundMark x1="39178" y1="33333" x2="39178" y2="33333"/>
                        <a14:foregroundMark x1="37260" y1="33333" x2="37260" y2="33333"/>
                        <a14:foregroundMark x1="35342" y1="33778" x2="35342" y2="33778"/>
                        <a14:foregroundMark x1="38630" y1="35556" x2="38630" y2="35556"/>
                        <a14:foregroundMark x1="40274" y1="35556" x2="40274" y2="35556"/>
                        <a14:foregroundMark x1="40822" y1="34889" x2="40822" y2="34889"/>
                        <a14:foregroundMark x1="39178" y1="33778" x2="39178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522" t="16903" r="5838"/>
          <a:stretch/>
        </p:blipFill>
        <p:spPr>
          <a:xfrm>
            <a:off x="4996332" y="3709247"/>
            <a:ext cx="3459892" cy="47489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23579-0A8C-4C3D-9EFB-08504D6539B9}"/>
              </a:ext>
            </a:extLst>
          </p:cNvPr>
          <p:cNvCxnSpPr>
            <a:cxnSpLocks/>
          </p:cNvCxnSpPr>
          <p:nvPr/>
        </p:nvCxnSpPr>
        <p:spPr>
          <a:xfrm>
            <a:off x="3328916" y="1667350"/>
            <a:ext cx="5394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5A8FF2-6EBF-4528-B039-00D062D6C241}"/>
              </a:ext>
            </a:extLst>
          </p:cNvPr>
          <p:cNvCxnSpPr>
            <a:cxnSpLocks/>
          </p:cNvCxnSpPr>
          <p:nvPr/>
        </p:nvCxnSpPr>
        <p:spPr>
          <a:xfrm>
            <a:off x="3344156" y="4127329"/>
            <a:ext cx="5394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C9A364-0F6C-4051-9B05-3C578DE8C733}"/>
              </a:ext>
            </a:extLst>
          </p:cNvPr>
          <p:cNvCxnSpPr>
            <a:cxnSpLocks/>
          </p:cNvCxnSpPr>
          <p:nvPr/>
        </p:nvCxnSpPr>
        <p:spPr>
          <a:xfrm flipV="1">
            <a:off x="3339235" y="1658449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5A5110-EA02-48E1-BDE3-9BBC67473A17}"/>
              </a:ext>
            </a:extLst>
          </p:cNvPr>
          <p:cNvCxnSpPr>
            <a:cxnSpLocks/>
          </p:cNvCxnSpPr>
          <p:nvPr/>
        </p:nvCxnSpPr>
        <p:spPr>
          <a:xfrm flipV="1">
            <a:off x="8739116" y="1658449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9375" y="4545411"/>
            <a:ext cx="10354042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পরস্পর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ও সমান্তরাল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3764472" y="171835"/>
            <a:ext cx="4726388" cy="84674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বলত,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আয়ত</a:t>
            </a: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3 -0.32014 L 0.30274 -0.32014 L 0.30274 0.03796 L -0.14023 0.03796 L -0.14023 -0.32014 Z " pathEditMode="relative" rAng="0" ptsTypes="AAAAA">
                                      <p:cBhvr>
                                        <p:cTn id="12" dur="3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178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path" presetSubtype="0" accel="53000" decel="47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119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4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3000" decel="4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0.446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7148 -1.48148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48659 -0.0020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55C810-D4CE-449C-B446-58298DB23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249823" y="2050205"/>
            <a:ext cx="3858021" cy="193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A0B5F-E099-4152-8F5B-B9CB859C13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11434" y="2051838"/>
            <a:ext cx="3858021" cy="1937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58ECB-9AA5-4FDE-A945-1748E277C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345" y="2441135"/>
            <a:ext cx="3858021" cy="1937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340" y="2441553"/>
            <a:ext cx="3858021" cy="1937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1FA8B-A805-4BA7-9874-10C9CC290AD5}"/>
              </a:ext>
            </a:extLst>
          </p:cNvPr>
          <p:cNvSpPr txBox="1"/>
          <p:nvPr/>
        </p:nvSpPr>
        <p:spPr>
          <a:xfrm>
            <a:off x="4813715" y="68112"/>
            <a:ext cx="306846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A8ED8-7B94-414F-A012-8CF064D3F209}"/>
              </a:ext>
            </a:extLst>
          </p:cNvPr>
          <p:cNvSpPr txBox="1"/>
          <p:nvPr/>
        </p:nvSpPr>
        <p:spPr>
          <a:xfrm>
            <a:off x="152400" y="3044994"/>
            <a:ext cx="4995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কর্নদ্বয়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DF700-E30B-4F66-8BD9-A56356F9F995}"/>
              </a:ext>
            </a:extLst>
          </p:cNvPr>
          <p:cNvSpPr txBox="1"/>
          <p:nvPr/>
        </p:nvSpPr>
        <p:spPr>
          <a:xfrm>
            <a:off x="152399" y="1179610"/>
            <a:ext cx="7554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সমান্তরাল।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56737-D635-4D99-9E7B-C5A400456545}"/>
              </a:ext>
            </a:extLst>
          </p:cNvPr>
          <p:cNvSpPr txBox="1"/>
          <p:nvPr/>
        </p:nvSpPr>
        <p:spPr>
          <a:xfrm>
            <a:off x="152400" y="2071675"/>
            <a:ext cx="487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23579-0A8C-4C3D-9EFB-08504D6539B9}"/>
              </a:ext>
            </a:extLst>
          </p:cNvPr>
          <p:cNvCxnSpPr>
            <a:cxnSpLocks/>
          </p:cNvCxnSpPr>
          <p:nvPr/>
        </p:nvCxnSpPr>
        <p:spPr>
          <a:xfrm>
            <a:off x="6162032" y="2053008"/>
            <a:ext cx="348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5A8FF2-6EBF-4528-B039-00D062D6C241}"/>
              </a:ext>
            </a:extLst>
          </p:cNvPr>
          <p:cNvCxnSpPr>
            <a:cxnSpLocks/>
          </p:cNvCxnSpPr>
          <p:nvPr/>
        </p:nvCxnSpPr>
        <p:spPr>
          <a:xfrm>
            <a:off x="6162032" y="4369948"/>
            <a:ext cx="348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C9A364-0F6C-4051-9B05-3C578DE8C733}"/>
              </a:ext>
            </a:extLst>
          </p:cNvPr>
          <p:cNvCxnSpPr>
            <a:cxnSpLocks/>
          </p:cNvCxnSpPr>
          <p:nvPr/>
        </p:nvCxnSpPr>
        <p:spPr>
          <a:xfrm flipV="1">
            <a:off x="6172351" y="2044108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A5110-EA02-48E1-BDE3-9BBC67473A17}"/>
              </a:ext>
            </a:extLst>
          </p:cNvPr>
          <p:cNvCxnSpPr>
            <a:cxnSpLocks/>
          </p:cNvCxnSpPr>
          <p:nvPr/>
        </p:nvCxnSpPr>
        <p:spPr>
          <a:xfrm flipV="1">
            <a:off x="9640245" y="2044108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98F37218-EE09-444D-8504-A9C6C3B9B26A}"/>
              </a:ext>
            </a:extLst>
          </p:cNvPr>
          <p:cNvSpPr/>
          <p:nvPr/>
        </p:nvSpPr>
        <p:spPr>
          <a:xfrm>
            <a:off x="5589998" y="3816339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298E8E2-0180-415B-9CF9-D389DE799BC6}"/>
              </a:ext>
            </a:extLst>
          </p:cNvPr>
          <p:cNvSpPr/>
          <p:nvPr/>
        </p:nvSpPr>
        <p:spPr>
          <a:xfrm flipH="1">
            <a:off x="9066218" y="3785229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9E7889B-E6C7-40EC-BEA9-A6F7CDB18D43}"/>
              </a:ext>
            </a:extLst>
          </p:cNvPr>
          <p:cNvSpPr/>
          <p:nvPr/>
        </p:nvSpPr>
        <p:spPr>
          <a:xfrm flipH="1" flipV="1">
            <a:off x="9066218" y="1463239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D3481FE-1330-4B95-8371-D82E2F7F79F4}"/>
              </a:ext>
            </a:extLst>
          </p:cNvPr>
          <p:cNvSpPr/>
          <p:nvPr/>
        </p:nvSpPr>
        <p:spPr>
          <a:xfrm flipV="1">
            <a:off x="5602509" y="1466220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BEE27A-D275-4C63-819E-BA11CA218DB1}"/>
              </a:ext>
            </a:extLst>
          </p:cNvPr>
          <p:cNvCxnSpPr>
            <a:stCxn id="5" idx="2"/>
            <a:endCxn id="3" idx="2"/>
          </p:cNvCxnSpPr>
          <p:nvPr/>
        </p:nvCxnSpPr>
        <p:spPr>
          <a:xfrm flipV="1">
            <a:off x="6172351" y="2051838"/>
            <a:ext cx="3468094" cy="2327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D1631C-0AEE-4556-A1AA-F4D40EFF74D0}"/>
              </a:ext>
            </a:extLst>
          </p:cNvPr>
          <p:cNvCxnSpPr>
            <a:stCxn id="2" idx="2"/>
            <a:endCxn id="4" idx="2"/>
          </p:cNvCxnSpPr>
          <p:nvPr/>
        </p:nvCxnSpPr>
        <p:spPr>
          <a:xfrm>
            <a:off x="6178834" y="2050205"/>
            <a:ext cx="3462522" cy="2328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61E18-C9F5-4A7E-BD98-92E1AD529B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60000">
            <a:off x="5529880" y="1862729"/>
            <a:ext cx="9183204" cy="1114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5A58CF-BB85-442E-9273-4A799E5BC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640000">
            <a:off x="4886854" y="4413994"/>
            <a:ext cx="9183204" cy="11144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8534101" y="1620843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7.2সেমি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5F554F-F94C-4859-9039-A4A299AA6B38}"/>
              </a:ext>
            </a:extLst>
          </p:cNvPr>
          <p:cNvSpPr txBox="1"/>
          <p:nvPr/>
        </p:nvSpPr>
        <p:spPr>
          <a:xfrm>
            <a:off x="9648180" y="3997227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7.2সেমি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8A8ED8-7B94-414F-A012-8CF064D3F209}"/>
              </a:ext>
            </a:extLst>
          </p:cNvPr>
          <p:cNvSpPr txBox="1"/>
          <p:nvPr/>
        </p:nvSpPr>
        <p:spPr>
          <a:xfrm>
            <a:off x="152400" y="3886649"/>
            <a:ext cx="4995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ধরনের চতুর্ভুজ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5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51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51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path" presetSubtype="0" accel="53000" decel="47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0.119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4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3000" decel="4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446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7148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35117 -3.7037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65619" y="4017052"/>
            <a:ext cx="7673781" cy="855631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আয়ত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অঙ্কন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দুইটি</a:t>
            </a:r>
            <a:r>
              <a:rPr lang="en-US" sz="3200" dirty="0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বৈশিষ্ট্য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293" y="2947661"/>
            <a:ext cx="1679224" cy="2995939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2865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283571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7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9596 -0.0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29518 0.002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474253" y="1023582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2544" y="1394172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544" y="1727573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4253" y="2037749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6297884" y="2698292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>
            <a:off x="3108284" y="2717669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08481" y="1198720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08481" y="4219430"/>
            <a:ext cx="3115108" cy="1671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4187646" y="164965"/>
            <a:ext cx="3014276" cy="76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আঁকি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C5E275-AC64-49D9-9105-0092F0D1B288}"/>
              </a:ext>
            </a:extLst>
          </p:cNvPr>
          <p:cNvCxnSpPr>
            <a:cxnSpLocks/>
          </p:cNvCxnSpPr>
          <p:nvPr/>
        </p:nvCxnSpPr>
        <p:spPr>
          <a:xfrm>
            <a:off x="4330933" y="1541436"/>
            <a:ext cx="2727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41FB8F-014B-48A7-B2BB-8919DC9994E1}"/>
              </a:ext>
            </a:extLst>
          </p:cNvPr>
          <p:cNvCxnSpPr>
            <a:cxnSpLocks/>
          </p:cNvCxnSpPr>
          <p:nvPr/>
        </p:nvCxnSpPr>
        <p:spPr>
          <a:xfrm>
            <a:off x="4330933" y="4001532"/>
            <a:ext cx="2727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EFB4A4-95AA-4A9E-B17E-89937190B0CF}"/>
              </a:ext>
            </a:extLst>
          </p:cNvPr>
          <p:cNvCxnSpPr>
            <a:cxnSpLocks/>
          </p:cNvCxnSpPr>
          <p:nvPr/>
        </p:nvCxnSpPr>
        <p:spPr>
          <a:xfrm flipV="1">
            <a:off x="4346766" y="1536673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38B8B6-8082-43A6-A2E5-6341EAC8D518}"/>
              </a:ext>
            </a:extLst>
          </p:cNvPr>
          <p:cNvCxnSpPr>
            <a:cxnSpLocks/>
          </p:cNvCxnSpPr>
          <p:nvPr/>
        </p:nvCxnSpPr>
        <p:spPr>
          <a:xfrm flipV="1">
            <a:off x="7054731" y="1524107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F4F903E4-9D9D-4D6B-B8BC-DD4AEC56E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78" l="9589" r="95342">
                        <a14:foregroundMark x1="39178" y1="33333" x2="39178" y2="33333"/>
                        <a14:foregroundMark x1="37260" y1="33333" x2="37260" y2="33333"/>
                        <a14:foregroundMark x1="35342" y1="33778" x2="35342" y2="33778"/>
                        <a14:foregroundMark x1="38630" y1="35556" x2="38630" y2="35556"/>
                        <a14:foregroundMark x1="40274" y1="35556" x2="40274" y2="35556"/>
                        <a14:foregroundMark x1="40822" y1="34889" x2="40822" y2="34889"/>
                        <a14:foregroundMark x1="39178" y1="33778" x2="39178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522" t="16903" r="5838"/>
          <a:stretch/>
        </p:blipFill>
        <p:spPr>
          <a:xfrm>
            <a:off x="6083472" y="6046367"/>
            <a:ext cx="3459892" cy="4748953"/>
          </a:xfrm>
          <a:prstGeom prst="rect">
            <a:avLst/>
          </a:prstGeom>
        </p:spPr>
      </p:pic>
      <p:sp>
        <p:nvSpPr>
          <p:cNvPr id="33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3980284" y="152400"/>
            <a:ext cx="3780941" cy="76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বলত, </a:t>
            </a:r>
            <a:r>
              <a:rPr kumimoji="0" lang="en-US" sz="4000" i="0" u="none" strike="noStrike" kern="1200" normalizeH="0" baseline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</a:t>
            </a:r>
            <a:r>
              <a:rPr kumimoji="0" lang="bn-BD" sz="40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7763" y="4327537"/>
            <a:ext cx="10354042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প্রত্যেক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র দৈর্ঘ্য পরস্পর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ও সমান্তরাল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9 -0.67754 L 0.08021 -0.67754 L 0.08021 -0.31944 L -0.14349 -0.31944 L -0.14349 -0.67754 Z " pathEditMode="relative" rAng="0" ptsTypes="AAAAA">
                                      <p:cBhvr>
                                        <p:cTn id="63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78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55C810-D4CE-449C-B446-58298DB23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263588" y="2199558"/>
            <a:ext cx="3858021" cy="193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A0B5F-E099-4152-8F5B-B9CB859C13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579947" y="2213368"/>
            <a:ext cx="3858021" cy="1937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58ECB-9AA5-4FDE-A945-1748E277C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572" y="2597209"/>
            <a:ext cx="3858021" cy="1937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89" y="2588103"/>
            <a:ext cx="3858021" cy="1937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1FA8B-A805-4BA7-9874-10C9CC290AD5}"/>
              </a:ext>
            </a:extLst>
          </p:cNvPr>
          <p:cNvSpPr txBox="1"/>
          <p:nvPr/>
        </p:nvSpPr>
        <p:spPr>
          <a:xfrm>
            <a:off x="5109425" y="159957"/>
            <a:ext cx="24801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বৈশিষ্ট্য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A8ED8-7B94-414F-A012-8CF064D3F209}"/>
              </a:ext>
            </a:extLst>
          </p:cNvPr>
          <p:cNvSpPr txBox="1"/>
          <p:nvPr/>
        </p:nvSpPr>
        <p:spPr>
          <a:xfrm>
            <a:off x="241296" y="3520955"/>
            <a:ext cx="4432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কর্নদ্বয়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পরস্পর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DF700-E30B-4F66-8BD9-A56356F9F995}"/>
              </a:ext>
            </a:extLst>
          </p:cNvPr>
          <p:cNvSpPr txBox="1"/>
          <p:nvPr/>
        </p:nvSpPr>
        <p:spPr>
          <a:xfrm>
            <a:off x="234498" y="1603988"/>
            <a:ext cx="4818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বাহুগুলো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পরস্পর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56737-D635-4D99-9E7B-C5A400456545}"/>
              </a:ext>
            </a:extLst>
          </p:cNvPr>
          <p:cNvSpPr txBox="1"/>
          <p:nvPr/>
        </p:nvSpPr>
        <p:spPr>
          <a:xfrm>
            <a:off x="238123" y="2563981"/>
            <a:ext cx="4593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প্রত্যেকটি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8F37218-EE09-444D-8504-A9C6C3B9B26A}"/>
              </a:ext>
            </a:extLst>
          </p:cNvPr>
          <p:cNvSpPr/>
          <p:nvPr/>
        </p:nvSpPr>
        <p:spPr>
          <a:xfrm>
            <a:off x="6620566" y="3953988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298E8E2-0180-415B-9CF9-D389DE799BC6}"/>
              </a:ext>
            </a:extLst>
          </p:cNvPr>
          <p:cNvSpPr/>
          <p:nvPr/>
        </p:nvSpPr>
        <p:spPr>
          <a:xfrm flipH="1">
            <a:off x="8933612" y="3919659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7889B-E6C7-40EC-BEA9-A6F7CDB18D43}"/>
              </a:ext>
            </a:extLst>
          </p:cNvPr>
          <p:cNvSpPr/>
          <p:nvPr/>
        </p:nvSpPr>
        <p:spPr>
          <a:xfrm flipH="1" flipV="1">
            <a:off x="8947555" y="1636451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D3481FE-1330-4B95-8371-D82E2F7F79F4}"/>
              </a:ext>
            </a:extLst>
          </p:cNvPr>
          <p:cNvSpPr/>
          <p:nvPr/>
        </p:nvSpPr>
        <p:spPr>
          <a:xfrm flipV="1">
            <a:off x="6613667" y="1641926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E23579-0A8C-4C3D-9EFB-08504D6539B9}"/>
              </a:ext>
            </a:extLst>
          </p:cNvPr>
          <p:cNvCxnSpPr>
            <a:cxnSpLocks/>
          </p:cNvCxnSpPr>
          <p:nvPr/>
        </p:nvCxnSpPr>
        <p:spPr>
          <a:xfrm>
            <a:off x="7185701" y="2209082"/>
            <a:ext cx="2331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5A8FF2-6EBF-4528-B039-00D062D6C241}"/>
              </a:ext>
            </a:extLst>
          </p:cNvPr>
          <p:cNvCxnSpPr>
            <a:cxnSpLocks/>
          </p:cNvCxnSpPr>
          <p:nvPr/>
        </p:nvCxnSpPr>
        <p:spPr>
          <a:xfrm>
            <a:off x="7185701" y="4526022"/>
            <a:ext cx="2331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C9A364-0F6C-4051-9B05-3C578DE8C733}"/>
              </a:ext>
            </a:extLst>
          </p:cNvPr>
          <p:cNvCxnSpPr>
            <a:cxnSpLocks/>
          </p:cNvCxnSpPr>
          <p:nvPr/>
        </p:nvCxnSpPr>
        <p:spPr>
          <a:xfrm flipV="1">
            <a:off x="7192601" y="2200182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5A5110-EA02-48E1-BDE3-9BBC67473A17}"/>
              </a:ext>
            </a:extLst>
          </p:cNvPr>
          <p:cNvCxnSpPr>
            <a:cxnSpLocks/>
          </p:cNvCxnSpPr>
          <p:nvPr/>
        </p:nvCxnSpPr>
        <p:spPr>
          <a:xfrm flipV="1">
            <a:off x="9511583" y="2200182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BEE27A-D275-4C63-819E-BA11CA218DB1}"/>
              </a:ext>
            </a:extLst>
          </p:cNvPr>
          <p:cNvCxnSpPr>
            <a:stCxn id="5" idx="2"/>
            <a:endCxn id="3" idx="2"/>
          </p:cNvCxnSpPr>
          <p:nvPr/>
        </p:nvCxnSpPr>
        <p:spPr>
          <a:xfrm flipV="1">
            <a:off x="7192600" y="2213368"/>
            <a:ext cx="2316358" cy="2312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D1631C-0AEE-4556-A1AA-F4D40EFF74D0}"/>
              </a:ext>
            </a:extLst>
          </p:cNvPr>
          <p:cNvCxnSpPr>
            <a:stCxn id="2" idx="2"/>
            <a:endCxn id="4" idx="2"/>
          </p:cNvCxnSpPr>
          <p:nvPr/>
        </p:nvCxnSpPr>
        <p:spPr>
          <a:xfrm>
            <a:off x="7192599" y="2199558"/>
            <a:ext cx="2318984" cy="2335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61E18-C9F5-4A7E-BD98-92E1AD529B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6098025" y="1294903"/>
            <a:ext cx="9183204" cy="1114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5A58CF-BB85-442E-9273-4A799E5BC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300000">
            <a:off x="5292069" y="5163986"/>
            <a:ext cx="9183204" cy="11144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8414614" y="179416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5.6সেমি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5F554F-F94C-4859-9039-A4A299AA6B38}"/>
              </a:ext>
            </a:extLst>
          </p:cNvPr>
          <p:cNvSpPr txBox="1"/>
          <p:nvPr/>
        </p:nvSpPr>
        <p:spPr>
          <a:xfrm>
            <a:off x="9602690" y="4282625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5.6সেমি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58F311-97EC-44C9-8EC2-0523DF8F8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7101" y="4536169"/>
            <a:ext cx="9183204" cy="11144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A8C1D4-1BE9-4DFD-9F8C-B9584171956C}"/>
              </a:ext>
            </a:extLst>
          </p:cNvPr>
          <p:cNvSpPr txBox="1"/>
          <p:nvPr/>
        </p:nvSpPr>
        <p:spPr>
          <a:xfrm>
            <a:off x="7809605" y="4064833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5C1751-55C9-4FEA-B3D2-3D5A1F57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13512" y="-385210"/>
            <a:ext cx="9183204" cy="11144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9EFFFE-5EFC-4DE1-B6ED-F0C1B591A9F7}"/>
              </a:ext>
            </a:extLst>
          </p:cNvPr>
          <p:cNvSpPr txBox="1"/>
          <p:nvPr/>
        </p:nvSpPr>
        <p:spPr>
          <a:xfrm rot="16200000">
            <a:off x="8704426" y="3132713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6AA782D-8274-4A76-8B96-4DC8CA363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62737" y="1086243"/>
            <a:ext cx="9183204" cy="1114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3CE3C7E-EEB2-43E0-A3B7-D8EF0852BD23}"/>
              </a:ext>
            </a:extLst>
          </p:cNvPr>
          <p:cNvSpPr txBox="1"/>
          <p:nvPr/>
        </p:nvSpPr>
        <p:spPr>
          <a:xfrm rot="10800000">
            <a:off x="7949058" y="2169593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48741FD-F6B3-4851-A8BE-59794825C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032875" y="-385210"/>
            <a:ext cx="9183204" cy="11144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F0993B-3C76-487D-820E-154719BDE831}"/>
              </a:ext>
            </a:extLst>
          </p:cNvPr>
          <p:cNvSpPr txBox="1"/>
          <p:nvPr/>
        </p:nvSpPr>
        <p:spPr>
          <a:xfrm rot="5400000" flipH="1">
            <a:off x="6924313" y="3041739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8A8ED8-7B94-414F-A012-8CF064D3F209}"/>
              </a:ext>
            </a:extLst>
          </p:cNvPr>
          <p:cNvSpPr txBox="1"/>
          <p:nvPr/>
        </p:nvSpPr>
        <p:spPr>
          <a:xfrm>
            <a:off x="236174" y="4353595"/>
            <a:ext cx="4432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ধরনের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আয়ত।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2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23564" y="3505565"/>
            <a:ext cx="7282436" cy="659406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311" tIns="90311" rIns="180622" bIns="90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বর্গ</a:t>
            </a:r>
            <a:r>
              <a:rPr lang="en-US" sz="3200" dirty="0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অঙ্কন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দুইটি</a:t>
            </a:r>
            <a:r>
              <a:rPr lang="en-US" sz="3200" dirty="0" smtClean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বৈশিষ্ট্য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8510" y="2338061"/>
            <a:ext cx="1679224" cy="2995939"/>
            <a:chOff x="1371600" y="1499073"/>
            <a:chExt cx="1700214" cy="3033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Notched Right Arrow 21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93200" y="3243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85" y="394677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51575 0.0085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4219 -0.0016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1919" y="549897"/>
            <a:ext cx="4889919" cy="526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28" y="2601525"/>
            <a:ext cx="3069772" cy="23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9479" y="1088506"/>
            <a:ext cx="4429478" cy="4680987"/>
            <a:chOff x="4659152" y="1139070"/>
            <a:chExt cx="6714385" cy="53794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9152" y="1139070"/>
              <a:ext cx="6714385" cy="53794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/>
            <p:nvPr/>
          </p:nvSpPr>
          <p:spPr>
            <a:xfrm rot="288674">
              <a:off x="5141395" y="2305662"/>
              <a:ext cx="3206761" cy="47904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25081" y="2601524"/>
            <a:ext cx="2667589" cy="23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237" y="11288"/>
            <a:ext cx="6398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6692" y="3822240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1962924" y="2741434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779248" y="1785173"/>
            <a:ext cx="7270" cy="267112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237384">
            <a:off x="1738288" y="2251317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0571921">
            <a:off x="1844878" y="3357624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68935" y="4446484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20076558">
            <a:off x="3349595" y="3589789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3269234">
            <a:off x="2064330" y="2743037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9166561">
            <a:off x="2371247" y="2241327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5400000">
            <a:off x="3886300" y="2522753"/>
            <a:ext cx="1318276" cy="3687681"/>
          </a:xfrm>
          <a:prstGeom prst="arc">
            <a:avLst>
              <a:gd name="adj1" fmla="val 16566027"/>
              <a:gd name="adj2" fmla="val 4944734"/>
            </a:avLst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406" y="4428460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/>
          </a:p>
        </p:txBody>
      </p:sp>
      <p:sp>
        <p:nvSpPr>
          <p:cNvPr id="24" name="Arc 23"/>
          <p:cNvSpPr/>
          <p:nvPr/>
        </p:nvSpPr>
        <p:spPr>
          <a:xfrm rot="10800000">
            <a:off x="2138721" y="1706793"/>
            <a:ext cx="1417765" cy="2845693"/>
          </a:xfrm>
          <a:prstGeom prst="arc">
            <a:avLst>
              <a:gd name="adj1" fmla="val 16735339"/>
              <a:gd name="adj2" fmla="val 5071698"/>
            </a:avLst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1583C9-7D0C-4340-A9F0-F946B77CD8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681" y="448222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69" y="3053590"/>
            <a:ext cx="2698586" cy="24118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6" b="89206" l="2186" r="95628">
                        <a14:foregroundMark x1="51913" y1="11202" x2="51913" y2="11202"/>
                        <a14:foregroundMark x1="51366" y1="14053" x2="56011" y2="60896"/>
                        <a14:foregroundMark x1="56284" y1="61303" x2="64754" y2="85540"/>
                        <a14:foregroundMark x1="65847" y1="86965" x2="92350" y2="86965"/>
                        <a14:foregroundMark x1="91803" y1="87373" x2="94262" y2="23829"/>
                        <a14:foregroundMark x1="93443" y1="25255" x2="91530" y2="8147"/>
                        <a14:foregroundMark x1="91530" y1="8147" x2="52732" y2="10183"/>
                        <a14:foregroundMark x1="49180" y1="10183" x2="65301" y2="60081"/>
                        <a14:backgroundMark x1="53552" y1="2444" x2="53552" y2="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36976" b="11956"/>
          <a:stretch/>
        </p:blipFill>
        <p:spPr>
          <a:xfrm flipH="1">
            <a:off x="2777290" y="2288581"/>
            <a:ext cx="1582584" cy="2191501"/>
          </a:xfrm>
          <a:prstGeom prst="trapezoid">
            <a:avLst>
              <a:gd name="adj" fmla="val 31527"/>
            </a:avLst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0" b="100000" l="3463" r="100000">
                        <a14:foregroundMark x1="82251" y1="12731" x2="82251" y2="12731"/>
                        <a14:foregroundMark x1="81385" y1="15972" x2="88745" y2="69213"/>
                        <a14:foregroundMark x1="89177" y1="69676" x2="99567" y2="90972"/>
                        <a14:foregroundMark x1="83550" y1="11343" x2="99567" y2="10880"/>
                        <a14:foregroundMark x1="77922" y1="11574" x2="99567" y2="59722"/>
                        <a14:backgroundMark x1="84848" y1="2778" x2="84848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 rot="1714522">
            <a:off x="3658640" y="2162587"/>
            <a:ext cx="1130815" cy="2191501"/>
          </a:xfrm>
          <a:prstGeom prst="trapezoid">
            <a:avLst>
              <a:gd name="adj" fmla="val 31527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6" b="89206" l="2186" r="95628">
                        <a14:foregroundMark x1="51913" y1="11202" x2="51913" y2="11202"/>
                        <a14:foregroundMark x1="51366" y1="14053" x2="56011" y2="60896"/>
                        <a14:foregroundMark x1="56284" y1="61303" x2="64754" y2="85540"/>
                        <a14:foregroundMark x1="65847" y1="86965" x2="92350" y2="86965"/>
                        <a14:foregroundMark x1="91803" y1="87373" x2="94262" y2="23829"/>
                        <a14:foregroundMark x1="93443" y1="25255" x2="91530" y2="8147"/>
                        <a14:foregroundMark x1="91530" y1="8147" x2="52732" y2="10183"/>
                        <a14:foregroundMark x1="49180" y1="10183" x2="65301" y2="60081"/>
                        <a14:backgroundMark x1="53552" y1="2444" x2="53552" y2="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36976" b="11956"/>
          <a:stretch/>
        </p:blipFill>
        <p:spPr>
          <a:xfrm rot="655316">
            <a:off x="1938855" y="1351642"/>
            <a:ext cx="2030936" cy="2191501"/>
          </a:xfrm>
          <a:prstGeom prst="trapezoid">
            <a:avLst>
              <a:gd name="adj" fmla="val 31527"/>
            </a:avLst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6" b="89206" l="2186" r="95628">
                        <a14:foregroundMark x1="51913" y1="11202" x2="51913" y2="11202"/>
                        <a14:foregroundMark x1="51366" y1="14053" x2="56011" y2="60896"/>
                        <a14:foregroundMark x1="56284" y1="61303" x2="64754" y2="85540"/>
                        <a14:foregroundMark x1="65847" y1="86965" x2="92350" y2="86965"/>
                        <a14:foregroundMark x1="91803" y1="87373" x2="94262" y2="23829"/>
                        <a14:foregroundMark x1="93443" y1="25255" x2="91530" y2="8147"/>
                        <a14:foregroundMark x1="91530" y1="8147" x2="52732" y2="10183"/>
                        <a14:foregroundMark x1="49180" y1="10183" x2="65301" y2="60081"/>
                        <a14:backgroundMark x1="53552" y1="2444" x2="53552" y2="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36976" b="11956"/>
          <a:stretch/>
        </p:blipFill>
        <p:spPr>
          <a:xfrm rot="1873382">
            <a:off x="2576495" y="1213746"/>
            <a:ext cx="1833997" cy="2191501"/>
          </a:xfrm>
          <a:prstGeom prst="trapezoid">
            <a:avLst>
              <a:gd name="adj" fmla="val 31527"/>
            </a:avLst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6" b="89206" l="2186" r="95628">
                        <a14:foregroundMark x1="51913" y1="11202" x2="51913" y2="11202"/>
                        <a14:foregroundMark x1="51366" y1="14053" x2="56011" y2="60896"/>
                        <a14:foregroundMark x1="56284" y1="61303" x2="64754" y2="85540"/>
                        <a14:foregroundMark x1="65847" y1="86965" x2="92350" y2="86965"/>
                        <a14:foregroundMark x1="91803" y1="87373" x2="94262" y2="23829"/>
                        <a14:foregroundMark x1="93443" y1="25255" x2="91530" y2="8147"/>
                        <a14:foregroundMark x1="91530" y1="8147" x2="52732" y2="10183"/>
                        <a14:foregroundMark x1="49180" y1="10183" x2="65301" y2="60081"/>
                        <a14:backgroundMark x1="53552" y1="2444" x2="53552" y2="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36976" b="11956"/>
          <a:stretch/>
        </p:blipFill>
        <p:spPr>
          <a:xfrm rot="19446855" flipH="1">
            <a:off x="1261041" y="1293877"/>
            <a:ext cx="2048850" cy="2191501"/>
          </a:xfrm>
          <a:prstGeom prst="trapezoid">
            <a:avLst>
              <a:gd name="adj" fmla="val 31527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1583C9-7D0C-4340-A9F0-F946B77CD8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66194" y="534610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164" y="3055486"/>
            <a:ext cx="2698586" cy="24118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6" b="89206" l="2186" r="95628">
                        <a14:foregroundMark x1="51913" y1="11202" x2="51913" y2="11202"/>
                        <a14:foregroundMark x1="51366" y1="14053" x2="56011" y2="60896"/>
                        <a14:foregroundMark x1="56284" y1="61303" x2="64754" y2="85540"/>
                        <a14:foregroundMark x1="65847" y1="86965" x2="92350" y2="86965"/>
                        <a14:foregroundMark x1="91803" y1="87373" x2="94262" y2="23829"/>
                        <a14:foregroundMark x1="93443" y1="25255" x2="91530" y2="8147"/>
                        <a14:foregroundMark x1="91530" y1="8147" x2="52732" y2="10183"/>
                        <a14:foregroundMark x1="49180" y1="10183" x2="65301" y2="60081"/>
                        <a14:backgroundMark x1="53552" y1="2444" x2="53552" y2="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36976" b="11956"/>
          <a:stretch/>
        </p:blipFill>
        <p:spPr>
          <a:xfrm rot="10800000">
            <a:off x="2763080" y="4435968"/>
            <a:ext cx="4098114" cy="3255504"/>
          </a:xfrm>
          <a:prstGeom prst="trapezoid">
            <a:avLst>
              <a:gd name="adj" fmla="val 31527"/>
            </a:avLst>
          </a:prstGeom>
        </p:spPr>
      </p:pic>
      <p:sp>
        <p:nvSpPr>
          <p:cNvPr id="35" name="Arc 34"/>
          <p:cNvSpPr/>
          <p:nvPr/>
        </p:nvSpPr>
        <p:spPr>
          <a:xfrm rot="4700323">
            <a:off x="4938265" y="1369261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5511688" y="1785173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768935" y="1785173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312808" y="1782498"/>
            <a:ext cx="10442" cy="270019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6" b="89206" l="2186" r="95628">
                        <a14:foregroundMark x1="51913" y1="11202" x2="51913" y2="11202"/>
                        <a14:foregroundMark x1="51366" y1="14053" x2="56011" y2="60896"/>
                        <a14:foregroundMark x1="56284" y1="61303" x2="64754" y2="85540"/>
                        <a14:foregroundMark x1="65847" y1="86965" x2="92350" y2="86965"/>
                        <a14:foregroundMark x1="91803" y1="87373" x2="94262" y2="23829"/>
                        <a14:foregroundMark x1="93443" y1="25255" x2="91530" y2="8147"/>
                        <a14:foregroundMark x1="91530" y1="8147" x2="52732" y2="10183"/>
                        <a14:foregroundMark x1="49180" y1="10183" x2="65301" y2="60081"/>
                        <a14:backgroundMark x1="53552" y1="2444" x2="53552" y2="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36976" b="11956"/>
          <a:stretch/>
        </p:blipFill>
        <p:spPr>
          <a:xfrm rot="5400000">
            <a:off x="2796417" y="1305000"/>
            <a:ext cx="3117141" cy="3255504"/>
          </a:xfrm>
          <a:prstGeom prst="trapezoid">
            <a:avLst>
              <a:gd name="adj" fmla="val 31527"/>
            </a:avLst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1583C9-7D0C-4340-A9F0-F946B77CD8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7251" y="538369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01" y="440063"/>
            <a:ext cx="2698586" cy="24118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B1583C9-7D0C-4340-A9F0-F946B77CD8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210" y="1849215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676" y="400779"/>
            <a:ext cx="2698586" cy="24118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48211" y="43301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59497" y="4963180"/>
            <a:ext cx="430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ক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ঘ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2581" y="127580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7610" y="1252908"/>
            <a:ext cx="5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8520" y="440701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28099 -0.007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365 -0.37223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86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50"/>
                            </p:stCondLst>
                            <p:childTnLst>
                              <p:par>
                                <p:cTn id="129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0169 -0.38565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5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250"/>
                            </p:stCondLst>
                            <p:childTnLst>
                              <p:par>
                                <p:cTn id="1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250"/>
                            </p:stCondLst>
                            <p:childTnLst>
                              <p:par>
                                <p:cTn id="1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19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250"/>
                            </p:stCondLst>
                            <p:childTnLst>
                              <p:par>
                                <p:cTn id="1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00326 0.40255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011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28984 0.00579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278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250"/>
                            </p:stCondLst>
                            <p:childTnLst>
                              <p:par>
                                <p:cTn id="23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25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50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/>
      <p:bldP spid="13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35" grpId="0" animBg="1"/>
      <p:bldP spid="36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89925" y="4297285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445" y="4321681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>
            <a:off x="249916" y="584007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690" y="939436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3789925" y="750538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4374" y="5038077"/>
            <a:ext cx="10474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62" y="4347712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5" y="9398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" name="Straight Connector 12"/>
          <p:cNvCxnSpPr/>
          <p:nvPr/>
        </p:nvCxnSpPr>
        <p:spPr>
          <a:xfrm flipH="1" flipV="1">
            <a:off x="7349635" y="743541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>
            <a:off x="3804897" y="563453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40" y="4332369"/>
            <a:ext cx="9753600" cy="1504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463" y="910834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2" name="Rectangle 21"/>
          <p:cNvSpPr/>
          <p:nvPr/>
        </p:nvSpPr>
        <p:spPr>
          <a:xfrm>
            <a:off x="476383" y="4624859"/>
            <a:ext cx="9103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68446" y="-76200"/>
            <a:ext cx="7511202" cy="833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5880" y="5568871"/>
            <a:ext cx="9767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66010" y="3667125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7" name="Oval 26"/>
          <p:cNvSpPr/>
          <p:nvPr/>
        </p:nvSpPr>
        <p:spPr>
          <a:xfrm>
            <a:off x="3760907" y="154818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423" y="-168700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89101" y="364061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0" name="Oval 29"/>
          <p:cNvSpPr/>
          <p:nvPr/>
        </p:nvSpPr>
        <p:spPr>
          <a:xfrm>
            <a:off x="7305381" y="151613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-1795279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8723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8932 -4.0740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013 -0.48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437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00391 -0.50185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4" grpId="0"/>
      <p:bldP spid="27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10766" y="1795373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7629" y="176733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703" y="-672370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942" y="187369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3345699" y="1837093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4318" y="5234636"/>
            <a:ext cx="6935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>
            <a:endCxn id="12" idx="0"/>
          </p:cNvCxnSpPr>
          <p:nvPr/>
        </p:nvCxnSpPr>
        <p:spPr>
          <a:xfrm flipH="1" flipV="1">
            <a:off x="6886209" y="1767331"/>
            <a:ext cx="11914" cy="279240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39353" y="45398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363416" y="1837093"/>
            <a:ext cx="14551" cy="273000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66596" y="202037"/>
            <a:ext cx="12319" cy="164750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877611" y="375555"/>
            <a:ext cx="14506" cy="14198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07821" y="137424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2588983" y="3352721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835748" y="434854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7253" y="437729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5748" y="150623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7253" y="151315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10774" y="4552665"/>
            <a:ext cx="349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45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28932 -1.48148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80158" y="3078680"/>
            <a:ext cx="42314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১০ </a:t>
            </a:r>
            <a:endParaRPr lang="bn-IN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১৪/১২/২০১৯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6175" y="593669"/>
            <a:ext cx="1654488" cy="5794068"/>
            <a:chOff x="4453280" y="1835526"/>
            <a:chExt cx="2085975" cy="4285397"/>
          </a:xfrm>
        </p:grpSpPr>
        <p:grpSp>
          <p:nvGrpSpPr>
            <p:cNvPr id="10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009212" y="1142797"/>
            <a:ext cx="1774636" cy="2056161"/>
            <a:chOff x="1111924" y="963003"/>
            <a:chExt cx="1972937" cy="2267850"/>
          </a:xfrm>
        </p:grpSpPr>
        <p:sp>
          <p:nvSpPr>
            <p:cNvPr id="19" name="Bevel 18"/>
            <p:cNvSpPr/>
            <p:nvPr/>
          </p:nvSpPr>
          <p:spPr>
            <a:xfrm>
              <a:off x="1111924" y="963003"/>
              <a:ext cx="1972937" cy="226785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78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8FCC53-ACF5-410D-B494-BADDE22A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552" y="1116152"/>
              <a:ext cx="1626868" cy="1982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1" name="TextBox 20"/>
          <p:cNvSpPr txBox="1"/>
          <p:nvPr/>
        </p:nvSpPr>
        <p:spPr>
          <a:xfrm>
            <a:off x="1752600" y="230914"/>
            <a:ext cx="3301663" cy="8207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741" b="1" dirty="0">
                <a:ln w="11430"/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741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741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9403" y="230914"/>
            <a:ext cx="3301663" cy="8207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741" b="1" dirty="0">
                <a:ln w="11430"/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741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741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2917" y="988533"/>
            <a:ext cx="1774636" cy="1959810"/>
            <a:chOff x="7766782" y="939401"/>
            <a:chExt cx="1774636" cy="1959810"/>
          </a:xfrm>
        </p:grpSpPr>
        <p:sp>
          <p:nvSpPr>
            <p:cNvPr id="23" name="Bevel 22"/>
            <p:cNvSpPr/>
            <p:nvPr/>
          </p:nvSpPr>
          <p:spPr>
            <a:xfrm>
              <a:off x="7766782" y="939401"/>
              <a:ext cx="1774636" cy="195981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78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1890" y="1093665"/>
              <a:ext cx="1397873" cy="16979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6" name="Picture 9" descr="bumble3.gif"/>
          <p:cNvPicPr>
            <a:picLocks noChangeAspect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721" y="3902205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9"/>
          <p:cNvSpPr txBox="1"/>
          <p:nvPr/>
        </p:nvSpPr>
        <p:spPr>
          <a:xfrm>
            <a:off x="205174" y="3405577"/>
            <a:ext cx="5291875" cy="271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74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59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93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93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593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1170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32705" y="4729051"/>
            <a:ext cx="3972393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71" y="3935494"/>
            <a:ext cx="9567854" cy="35278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 flipV="1">
            <a:off x="-946336" y="2767658"/>
            <a:ext cx="3972393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993220" y="785102"/>
            <a:ext cx="3972393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2986639" y="2722686"/>
            <a:ext cx="3972393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44" t="21956" r="6552" b="43034"/>
          <a:stretch/>
        </p:blipFill>
        <p:spPr>
          <a:xfrm rot="16200000">
            <a:off x="-2530763" y="2220441"/>
            <a:ext cx="8353093" cy="1235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7" b="7034"/>
          <a:stretch/>
        </p:blipFill>
        <p:spPr>
          <a:xfrm>
            <a:off x="993220" y="1666370"/>
            <a:ext cx="3028952" cy="3107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7" b="7034"/>
          <a:stretch/>
        </p:blipFill>
        <p:spPr>
          <a:xfrm>
            <a:off x="993220" y="1664051"/>
            <a:ext cx="3028952" cy="3107651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>
            <a:off x="3561722" y="501004"/>
            <a:ext cx="1593669" cy="1685108"/>
          </a:xfrm>
          <a:prstGeom prst="arc">
            <a:avLst>
              <a:gd name="adj1" fmla="val 16200000"/>
              <a:gd name="adj2" fmla="val 101797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7815080">
            <a:off x="4259922" y="726934"/>
            <a:ext cx="1593669" cy="1685108"/>
          </a:xfrm>
          <a:prstGeom prst="arc">
            <a:avLst>
              <a:gd name="adj1" fmla="val 16200000"/>
              <a:gd name="adj2" fmla="val 101797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-185666" y="842357"/>
            <a:ext cx="2522917" cy="8081322"/>
            <a:chOff x="3794909" y="1185283"/>
            <a:chExt cx="1289225" cy="3471550"/>
          </a:xfrm>
        </p:grpSpPr>
        <p:grpSp>
          <p:nvGrpSpPr>
            <p:cNvPr id="33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40" name="Isosceles Triangle 39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entagon 40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nut 42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35" name="Isosceles Triangle 34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35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nut 37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c 38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-78084" y="734781"/>
            <a:ext cx="2522917" cy="8081322"/>
            <a:chOff x="3794909" y="1185283"/>
            <a:chExt cx="1289225" cy="3471550"/>
          </a:xfrm>
        </p:grpSpPr>
        <p:grpSp>
          <p:nvGrpSpPr>
            <p:cNvPr id="28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48" name="Isosceles Triangle 47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entagon 48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onut 50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Arc 51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30" name="Isosceles Triangle 29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entagon 30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Donut 45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Arc 46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44" t="21956" r="6552" b="43034"/>
          <a:stretch/>
        </p:blipFill>
        <p:spPr>
          <a:xfrm rot="16200000">
            <a:off x="1400106" y="2133621"/>
            <a:ext cx="8353093" cy="12350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6" r="8171" b="7034"/>
          <a:stretch/>
        </p:blipFill>
        <p:spPr>
          <a:xfrm>
            <a:off x="4882211" y="1621400"/>
            <a:ext cx="2657155" cy="31076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44" t="21956" r="6552" b="43034"/>
          <a:stretch/>
        </p:blipFill>
        <p:spPr>
          <a:xfrm>
            <a:off x="-1238328" y="780441"/>
            <a:ext cx="8353093" cy="12350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6" r="8171" b="7034"/>
          <a:stretch/>
        </p:blipFill>
        <p:spPr>
          <a:xfrm>
            <a:off x="1003140" y="-2267880"/>
            <a:ext cx="2657155" cy="3107651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398783" y="1503670"/>
            <a:ext cx="6727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21474" y="145904"/>
            <a:ext cx="4540273" cy="526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09887" y="2588897"/>
            <a:ext cx="63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0904" y="460358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17171" y="44908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3951" y="52952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26662" y="55121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14058" y="4809337"/>
            <a:ext cx="349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2146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-0.00208 L 0.30364 -0.0064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274 -0.5719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8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0469 -0.5689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31992 -0.0159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9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9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0338 -0.566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1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400"/>
                            </p:stCondLst>
                            <p:childTnLst>
                              <p:par>
                                <p:cTn id="1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400"/>
                            </p:stCondLst>
                            <p:childTnLst>
                              <p:par>
                                <p:cTn id="1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31679 -0.00162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900"/>
                            </p:stCondLst>
                            <p:childTnLst>
                              <p:par>
                                <p:cTn id="141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1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110" y="2291644"/>
            <a:ext cx="942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4000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4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9229" y="4275384"/>
            <a:ext cx="951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4000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4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05" y="4417932"/>
            <a:ext cx="1076028" cy="870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94" y="2304903"/>
            <a:ext cx="1074039" cy="98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038600" y="172878"/>
            <a:ext cx="383122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2878"/>
            <a:ext cx="2057400" cy="17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92D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222" y="762001"/>
            <a:ext cx="4309179" cy="556051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762000"/>
            <a:ext cx="4225221" cy="55548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9679" y="0"/>
            <a:ext cx="9525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BD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১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পৃষ্ঠা মনোযোগ সহকারে দেখঃ- </a:t>
            </a:r>
            <a:endParaRPr lang="en-US" sz="3600" dirty="0">
              <a:ln w="12700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39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A0C313-0108-4505-A32E-99266C2A05DC}"/>
              </a:ext>
            </a:extLst>
          </p:cNvPr>
          <p:cNvSpPr/>
          <p:nvPr/>
        </p:nvSpPr>
        <p:spPr>
          <a:xfrm>
            <a:off x="2042451" y="583723"/>
            <a:ext cx="2605750" cy="75714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312A4C-1961-43F6-BF32-C11A3918FF48}"/>
              </a:ext>
            </a:extLst>
          </p:cNvPr>
          <p:cNvSpPr/>
          <p:nvPr/>
        </p:nvSpPr>
        <p:spPr>
          <a:xfrm>
            <a:off x="2031183" y="460801"/>
            <a:ext cx="2617017" cy="820604"/>
          </a:xfrm>
          <a:prstGeom prst="roundRect">
            <a:avLst/>
          </a:prstGeom>
          <a:solidFill>
            <a:srgbClr val="9FD3E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11670-159A-4BEF-B910-3E3E94D55E6E}"/>
              </a:ext>
            </a:extLst>
          </p:cNvPr>
          <p:cNvSpPr txBox="1"/>
          <p:nvPr/>
        </p:nvSpPr>
        <p:spPr>
          <a:xfrm>
            <a:off x="2209800" y="34116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n w="0"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>
                <a:solidFill>
                  <a:srgbClr val="00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041F4-1F8E-4CA3-8981-0B56F4390CC6}"/>
              </a:ext>
            </a:extLst>
          </p:cNvPr>
          <p:cNvSpPr txBox="1"/>
          <p:nvPr/>
        </p:nvSpPr>
        <p:spPr>
          <a:xfrm>
            <a:off x="5122048" y="1033495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C2181-6D51-4AF7-98C6-731757145A68}"/>
              </a:ext>
            </a:extLst>
          </p:cNvPr>
          <p:cNvSpPr txBox="1"/>
          <p:nvPr/>
        </p:nvSpPr>
        <p:spPr>
          <a:xfrm>
            <a:off x="1045595" y="2338268"/>
            <a:ext cx="9913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………………………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…………..…...।</a:t>
            </a:r>
          </a:p>
          <a:p>
            <a:pPr algn="just">
              <a:lnSpc>
                <a:spcPct val="150000"/>
              </a:lnSpc>
            </a:pP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……………………..।</a:t>
            </a:r>
          </a:p>
          <a:p>
            <a:pPr algn="just">
              <a:lnSpc>
                <a:spcPct val="150000"/>
              </a:lnSpc>
            </a:pP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…….. </a:t>
            </a:r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7A12E3-7455-41FD-90A4-1E640F891EAF}"/>
              </a:ext>
            </a:extLst>
          </p:cNvPr>
          <p:cNvSpPr/>
          <p:nvPr/>
        </p:nvSpPr>
        <p:spPr>
          <a:xfrm>
            <a:off x="2170421" y="3701723"/>
            <a:ext cx="2004653" cy="753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916B13-5296-4FB2-B19C-9C1352860513}"/>
              </a:ext>
            </a:extLst>
          </p:cNvPr>
          <p:cNvSpPr txBox="1"/>
          <p:nvPr/>
        </p:nvSpPr>
        <p:spPr>
          <a:xfrm>
            <a:off x="6667540" y="4782564"/>
            <a:ext cx="147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0436" y="1801509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9696" y="1801509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75920" y="1801509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92144" y="1801509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98364" y="1801509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099" y="2674969"/>
            <a:ext cx="53635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72855" y="3575722"/>
            <a:ext cx="34220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56684" y="4407087"/>
            <a:ext cx="50381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1265" y="5335135"/>
            <a:ext cx="1417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0436" y="1804898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00466" y="1804898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76488" y="1804898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63142" y="1804898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41F4-1F8E-4CA3-8981-0B56F4390CC6}"/>
              </a:ext>
            </a:extLst>
          </p:cNvPr>
          <p:cNvSpPr txBox="1"/>
          <p:nvPr/>
        </p:nvSpPr>
        <p:spPr>
          <a:xfrm>
            <a:off x="2187069" y="5873523"/>
            <a:ext cx="6155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3555 -2.22222E-6 C 0.34128 -2.22222E-6 0.47162 0.12894 0.47162 0.2338 L 0.47162 0.46806 " pathEditMode="relative" rAng="0" ptsTypes="AAAA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2.08333E-6 0.3601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5769 -2.22222E-6 C 0.22826 -2.22222E-6 0.31537 0.06204 0.31537 0.11273 L 0.31537 0.22547 " pathEditMode="relative" rAng="0" ptsTypes="AAAA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0995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4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531DDB-0FC7-49C0-85DF-D8CAF8DBDE10}"/>
              </a:ext>
            </a:extLst>
          </p:cNvPr>
          <p:cNvSpPr txBox="1"/>
          <p:nvPr/>
        </p:nvSpPr>
        <p:spPr>
          <a:xfrm>
            <a:off x="4418734" y="685800"/>
            <a:ext cx="267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চতু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র্ভুজ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কাকে বলে?</a:t>
            </a:r>
            <a:endParaRPr lang="en-GB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7E18E-9D51-4894-B6C9-B955D89ECCE2}"/>
              </a:ext>
            </a:extLst>
          </p:cNvPr>
          <p:cNvSpPr/>
          <p:nvPr/>
        </p:nvSpPr>
        <p:spPr>
          <a:xfrm>
            <a:off x="4384098" y="2418532"/>
            <a:ext cx="4302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বর্গের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২টি বৈশিষ্ট্য বল।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940" y="564265"/>
            <a:ext cx="2102664" cy="28694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664DF1-3AFD-45B1-A071-759D71FF4F84}"/>
              </a:ext>
            </a:extLst>
          </p:cNvPr>
          <p:cNvSpPr/>
          <p:nvPr/>
        </p:nvSpPr>
        <p:spPr>
          <a:xfrm>
            <a:off x="4349627" y="3244788"/>
            <a:ext cx="294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797B6584-352D-411E-94D2-4BCE03501E4A}"/>
              </a:ext>
            </a:extLst>
          </p:cNvPr>
          <p:cNvSpPr/>
          <p:nvPr/>
        </p:nvSpPr>
        <p:spPr>
          <a:xfrm>
            <a:off x="3397652" y="685800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0" name="Star: 4 Points 19">
            <a:extLst>
              <a:ext uri="{FF2B5EF4-FFF2-40B4-BE49-F238E27FC236}">
                <a16:creationId xmlns:a16="http://schemas.microsoft.com/office/drawing/2014/main" id="{169137C7-DACB-45D3-8F99-014C253F0A79}"/>
              </a:ext>
            </a:extLst>
          </p:cNvPr>
          <p:cNvSpPr/>
          <p:nvPr/>
        </p:nvSpPr>
        <p:spPr>
          <a:xfrm>
            <a:off x="3397654" y="2470448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3305FE8E-696D-44A3-A0B5-3D811C703F62}"/>
              </a:ext>
            </a:extLst>
          </p:cNvPr>
          <p:cNvSpPr/>
          <p:nvPr/>
        </p:nvSpPr>
        <p:spPr>
          <a:xfrm>
            <a:off x="3397654" y="3244789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grpSp>
        <p:nvGrpSpPr>
          <p:cNvPr id="13" name="Group 12"/>
          <p:cNvGrpSpPr/>
          <p:nvPr/>
        </p:nvGrpSpPr>
        <p:grpSpPr>
          <a:xfrm>
            <a:off x="343358" y="685800"/>
            <a:ext cx="1777348" cy="2995939"/>
            <a:chOff x="1327163" y="1539240"/>
            <a:chExt cx="1799565" cy="3033388"/>
          </a:xfrm>
        </p:grpSpPr>
        <p:grpSp>
          <p:nvGrpSpPr>
            <p:cNvPr id="14" name="Group 13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371600" y="2182178"/>
                <a:ext cx="1700214" cy="2265517"/>
                <a:chOff x="204764" y="2395052"/>
                <a:chExt cx="2364500" cy="3186918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Notched Right Arrow 24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7163" y="2784099"/>
              <a:ext cx="1799565" cy="6486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346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346" b="1" dirty="0"/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4418734" y="1592276"/>
            <a:ext cx="373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আয়তের ২টি বৈশিষ্ট্য বল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Star: 4 Points 18">
            <a:extLst>
              <a:ext uri="{FF2B5EF4-FFF2-40B4-BE49-F238E27FC236}">
                <a16:creationId xmlns:a16="http://schemas.microsoft.com/office/drawing/2014/main" id="{797B6584-352D-411E-94D2-4BCE03501E4A}"/>
              </a:ext>
            </a:extLst>
          </p:cNvPr>
          <p:cNvSpPr/>
          <p:nvPr/>
        </p:nvSpPr>
        <p:spPr>
          <a:xfrm>
            <a:off x="3397653" y="1589573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664DF1-3AFD-45B1-A071-759D71FF4F84}"/>
              </a:ext>
            </a:extLst>
          </p:cNvPr>
          <p:cNvSpPr/>
          <p:nvPr/>
        </p:nvSpPr>
        <p:spPr>
          <a:xfrm>
            <a:off x="4349627" y="4009488"/>
            <a:ext cx="294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কাকে বলে?</a:t>
            </a:r>
          </a:p>
        </p:txBody>
      </p:sp>
      <p:sp>
        <p:nvSpPr>
          <p:cNvPr id="30" name="Star: 4 Points 20">
            <a:extLst>
              <a:ext uri="{FF2B5EF4-FFF2-40B4-BE49-F238E27FC236}">
                <a16:creationId xmlns:a16="http://schemas.microsoft.com/office/drawing/2014/main" id="{3305FE8E-696D-44A3-A0B5-3D811C703F62}"/>
              </a:ext>
            </a:extLst>
          </p:cNvPr>
          <p:cNvSpPr/>
          <p:nvPr/>
        </p:nvSpPr>
        <p:spPr>
          <a:xfrm>
            <a:off x="3397654" y="4009489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31" name="TextBox 30"/>
          <p:cNvSpPr txBox="1"/>
          <p:nvPr/>
        </p:nvSpPr>
        <p:spPr>
          <a:xfrm>
            <a:off x="4418734" y="4627796"/>
            <a:ext cx="5788818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 ও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বর্গের মধ্যে একটি পার্থক্য বল? </a:t>
            </a:r>
            <a:endParaRPr lang="en-GB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Star: 4 Points 20">
            <a:extLst>
              <a:ext uri="{FF2B5EF4-FFF2-40B4-BE49-F238E27FC236}">
                <a16:creationId xmlns:a16="http://schemas.microsoft.com/office/drawing/2014/main" id="{3305FE8E-696D-44A3-A0B5-3D811C703F62}"/>
              </a:ext>
            </a:extLst>
          </p:cNvPr>
          <p:cNvSpPr/>
          <p:nvPr/>
        </p:nvSpPr>
        <p:spPr>
          <a:xfrm>
            <a:off x="3396195" y="4652923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</p:spTree>
    <p:extLst>
      <p:ext uri="{BB962C8B-B14F-4D97-AF65-F5344CB8AC3E}">
        <p14:creationId xmlns:p14="http://schemas.microsoft.com/office/powerpoint/2010/main" val="39032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 animBg="1"/>
      <p:bldP spid="20" grpId="0" animBg="1"/>
      <p:bldP spid="21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922" y="2015488"/>
            <a:ext cx="8457890" cy="19546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৪.৫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3.5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22" y="3605210"/>
            <a:ext cx="890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যার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111878"/>
            <a:ext cx="383122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6486"/>
            <a:ext cx="2247609" cy="1882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78751" y="4603253"/>
            <a:ext cx="11753604" cy="2178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10200"/>
            <a:ext cx="1800482" cy="16744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7400" y="2743200"/>
            <a:ext cx="2254954" cy="21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609600" y="340746"/>
            <a:ext cx="80834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</a:t>
            </a:r>
            <a:r>
              <a:rPr lang="en-US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55" y="1143000"/>
            <a:ext cx="7431668" cy="382862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91FD2-0F75-4D4B-A11E-E6B29D25D6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847" y="2004930"/>
            <a:ext cx="3517467" cy="258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419600"/>
            <a:ext cx="1126599" cy="19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7037E-7 L 1 0.01366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618904" y="5615115"/>
            <a:ext cx="2426418" cy="136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6260" y="224178"/>
            <a:ext cx="528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0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1126" y="235412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6652" y="5635460"/>
            <a:ext cx="4758238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1244685"/>
            <a:ext cx="1528904" cy="1868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303;p36"/>
          <p:cNvSpPr/>
          <p:nvPr/>
        </p:nvSpPr>
        <p:spPr>
          <a:xfrm>
            <a:off x="1815000" y="1033230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7771" y="1244685"/>
            <a:ext cx="6096000" cy="33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6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5780" y="5301878"/>
            <a:ext cx="6186964" cy="584775"/>
          </a:xfrm>
          <a:prstGeom prst="rect">
            <a:avLst/>
          </a:prstGeom>
          <a:solidFill>
            <a:srgbClr val="FFE4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বলটি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দিক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ঘুরছিল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কেমন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159" y1="4313" x2="64815" y2="95957"/>
                        <a14:foregroundMark x1="91799" y1="23989" x2="41667" y2="33019"/>
                        <a14:foregroundMark x1="14021" y1="24259" x2="6349" y2="71563"/>
                        <a14:foregroundMark x1="17857" y1="85310" x2="17857" y2="85310"/>
                        <a14:foregroundMark x1="95899" y1="47574" x2="85185" y2="81941"/>
                        <a14:foregroundMark x1="82143" y1="15094" x2="70370" y2="4313"/>
                        <a14:foregroundMark x1="53968" y1="1348" x2="31481" y2="4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91" y="1384667"/>
            <a:ext cx="900896" cy="8842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853" y="5258879"/>
            <a:ext cx="4053364" cy="584775"/>
          </a:xfrm>
          <a:prstGeom prst="rect">
            <a:avLst/>
          </a:prstGeom>
          <a:solidFill>
            <a:srgbClr val="FFE4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চল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47494" y="1916336"/>
            <a:ext cx="1337481" cy="30298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89632" y="4946139"/>
            <a:ext cx="54454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307793" y="838163"/>
            <a:ext cx="0" cy="4121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97563" y="858081"/>
            <a:ext cx="6823878" cy="1044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159" y1="4313" x2="64815" y2="95957"/>
                        <a14:foregroundMark x1="91799" y1="23989" x2="41667" y2="33019"/>
                        <a14:foregroundMark x1="14021" y1="24259" x2="6349" y2="71563"/>
                        <a14:foregroundMark x1="17857" y1="85310" x2="17857" y2="85310"/>
                        <a14:foregroundMark x1="95899" y1="47574" x2="85185" y2="81941"/>
                        <a14:foregroundMark x1="82143" y1="15094" x2="70370" y2="4313"/>
                        <a14:foregroundMark x1="53968" y1="1348" x2="31481" y2="4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54" y="1379899"/>
            <a:ext cx="900896" cy="8842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48853" y="5291491"/>
            <a:ext cx="4434364" cy="584775"/>
          </a:xfrm>
          <a:prstGeom prst="rect">
            <a:avLst/>
          </a:prstGeom>
          <a:solidFill>
            <a:srgbClr val="FFE4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en-GB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58195" y="105875"/>
            <a:ext cx="444544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0B3C41-AB04-4CBF-B51D-6DBF7F9E8E21}"/>
              </a:ext>
            </a:extLst>
          </p:cNvPr>
          <p:cNvSpPr txBox="1"/>
          <p:nvPr/>
        </p:nvSpPr>
        <p:spPr>
          <a:xfrm>
            <a:off x="381000" y="5232546"/>
            <a:ext cx="11353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99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625 C 0.12318 -0.02778 0.47357 -0.13264 0.56094 -0.13264 C 0.56081 -0.09121 0.56458 -0.04121 0.56289 0.00231 L 0.56289 0.46041 L 0.12005 0.45833 C 0.07148 0.31088 0.04154 0.15486 0.00234 0.00625 Z " pathEditMode="relative" rAng="0" ptsTypes="AAAAAA">
                                      <p:cBhvr>
                                        <p:cTn id="24" dur="9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7" presetClass="path" presetSubtype="0" accel="34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625 C 0.12318 -0.02778 0.47357 -0.13264 0.56094 -0.13264 C 0.56081 -0.0912 0.56459 -0.0412 0.5629 0.00232 L 0.5629 0.46042 L 0.12006 0.45834 C 0.07149 0.31088 0.04154 0.15486 0.00235 0.00625 Z " pathEditMode="relative" rAng="0" ptsTypes="AAAAAA">
                                      <p:cBhvr>
                                        <p:cTn id="82" dur="9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1576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8" grpId="0" animBg="1"/>
      <p:bldP spid="28" grpId="1" animBg="1"/>
      <p:bldP spid="34" grpId="0" animBg="1"/>
      <p:bldP spid="34" grpId="1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824893BF-D3A2-4ACF-AED6-30BBA338B4A0}"/>
              </a:ext>
            </a:extLst>
          </p:cNvPr>
          <p:cNvSpPr/>
          <p:nvPr/>
        </p:nvSpPr>
        <p:spPr>
          <a:xfrm>
            <a:off x="2680226" y="226420"/>
            <a:ext cx="5588758" cy="1143000"/>
          </a:xfrm>
          <a:prstGeom prst="roundRect">
            <a:avLst>
              <a:gd name="adj" fmla="val 30259"/>
            </a:avLst>
          </a:prstGeom>
          <a:solidFill>
            <a:srgbClr val="85D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04AD4-85EE-451F-BA6A-912AC5294487}"/>
              </a:ext>
            </a:extLst>
          </p:cNvPr>
          <p:cNvSpPr txBox="1"/>
          <p:nvPr/>
        </p:nvSpPr>
        <p:spPr>
          <a:xfrm>
            <a:off x="2701008" y="3375433"/>
            <a:ext cx="3651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183778"/>
            <a:ext cx="2882456" cy="24039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61841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895" y="429392"/>
            <a:ext cx="11730047" cy="58449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9848" y="1916790"/>
            <a:ext cx="41458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638" y="787694"/>
            <a:ext cx="32364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22184"/>
            <a:ext cx="3117379" cy="194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49848" y="2610781"/>
            <a:ext cx="10862274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২৯.১.১ আয়ত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আকৃতি অনুসারে পৃথক পৃথকভাবে সাজাতে পারবে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২৯.২.১ আয়ত ও বর্গ আঁকতে 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২৯.৩.১ আয়ত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বৈশিষ্ঠ্য সম্পর্কে জানবে এবং এদের পার্থক্য চিহ্নিত করতে পারবে।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848" y="2837364"/>
            <a:ext cx="681352" cy="1181589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848" y="3320690"/>
            <a:ext cx="681352" cy="1181589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58" y="3857276"/>
            <a:ext cx="681352" cy="11815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5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73658 -0.0155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5898 -0.00208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79948 -0.02268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92D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2C8B95-3A0E-4822-B11D-4A95BC4EF55D}"/>
              </a:ext>
            </a:extLst>
          </p:cNvPr>
          <p:cNvGrpSpPr/>
          <p:nvPr/>
        </p:nvGrpSpPr>
        <p:grpSpPr>
          <a:xfrm>
            <a:off x="5968943" y="1295400"/>
            <a:ext cx="4660784" cy="2667000"/>
            <a:chOff x="7315201" y="679408"/>
            <a:chExt cx="4039737" cy="2869871"/>
          </a:xfrm>
          <a:solidFill>
            <a:srgbClr val="D7C3CF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Rectangle: Rounded Corners 13">
              <a:extLst>
                <a:ext uri="{FF2B5EF4-FFF2-40B4-BE49-F238E27FC236}">
                  <a16:creationId xmlns:a16="http://schemas.microsoft.com/office/drawing/2014/main" id="{822B6737-682D-4B30-AE48-AAF81616C93F}"/>
                </a:ext>
              </a:extLst>
            </p:cNvPr>
            <p:cNvSpPr/>
            <p:nvPr/>
          </p:nvSpPr>
          <p:spPr>
            <a:xfrm>
              <a:off x="7315201" y="901275"/>
              <a:ext cx="4039737" cy="2648004"/>
            </a:xfrm>
            <a:prstGeom prst="roundRect">
              <a:avLst/>
            </a:prstGeom>
            <a:solidFill>
              <a:srgbClr val="E6E6E6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32D447-C8DE-480E-AF0C-65E338764D40}"/>
                </a:ext>
              </a:extLst>
            </p:cNvPr>
            <p:cNvSpPr/>
            <p:nvPr/>
          </p:nvSpPr>
          <p:spPr>
            <a:xfrm>
              <a:off x="8639034" y="679408"/>
              <a:ext cx="1337480" cy="467006"/>
            </a:xfrm>
            <a:prstGeom prst="rect">
              <a:avLst/>
            </a:prstGeom>
            <a:solidFill>
              <a:srgbClr val="FFFFB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3D101D-0B1F-4886-A6BE-7ED83845CBFC}"/>
              </a:ext>
            </a:extLst>
          </p:cNvPr>
          <p:cNvGrpSpPr/>
          <p:nvPr/>
        </p:nvGrpSpPr>
        <p:grpSpPr>
          <a:xfrm>
            <a:off x="5982591" y="4038600"/>
            <a:ext cx="4660784" cy="2342923"/>
            <a:chOff x="7315201" y="679408"/>
            <a:chExt cx="4039737" cy="2869871"/>
          </a:xfrm>
          <a:solidFill>
            <a:srgbClr val="D7C3CF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1D42F762-9DE4-4ACF-8B8B-DE8F43F532F0}"/>
                </a:ext>
              </a:extLst>
            </p:cNvPr>
            <p:cNvSpPr/>
            <p:nvPr/>
          </p:nvSpPr>
          <p:spPr>
            <a:xfrm>
              <a:off x="7315201" y="901275"/>
              <a:ext cx="4039737" cy="2648004"/>
            </a:xfrm>
            <a:prstGeom prst="roundRect">
              <a:avLst/>
            </a:prstGeom>
            <a:solidFill>
              <a:srgbClr val="E6E6E6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74F754-D744-4760-8211-E63E3AC91622}"/>
                </a:ext>
              </a:extLst>
            </p:cNvPr>
            <p:cNvSpPr/>
            <p:nvPr/>
          </p:nvSpPr>
          <p:spPr>
            <a:xfrm>
              <a:off x="8639034" y="679408"/>
              <a:ext cx="1337480" cy="467006"/>
            </a:xfrm>
            <a:prstGeom prst="rect">
              <a:avLst/>
            </a:prstGeom>
            <a:solidFill>
              <a:srgbClr val="FFFFB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9748B75-525A-48D8-977B-BDC032470811}"/>
              </a:ext>
            </a:extLst>
          </p:cNvPr>
          <p:cNvSpPr/>
          <p:nvPr/>
        </p:nvSpPr>
        <p:spPr>
          <a:xfrm>
            <a:off x="1394762" y="1831280"/>
            <a:ext cx="1524000" cy="372269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(ছ)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FECD-F81D-4BE0-B002-869EC4B488E2}"/>
              </a:ext>
            </a:extLst>
          </p:cNvPr>
          <p:cNvSpPr/>
          <p:nvPr/>
        </p:nvSpPr>
        <p:spPr>
          <a:xfrm>
            <a:off x="3297582" y="1831280"/>
            <a:ext cx="1148355" cy="1131095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84C75-D585-4BFD-8548-990BD938C971}"/>
              </a:ext>
            </a:extLst>
          </p:cNvPr>
          <p:cNvSpPr/>
          <p:nvPr/>
        </p:nvSpPr>
        <p:spPr>
          <a:xfrm>
            <a:off x="3687112" y="3359992"/>
            <a:ext cx="758825" cy="1510558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293C6A-C59F-438A-94B8-4A0788D717AA}"/>
              </a:ext>
            </a:extLst>
          </p:cNvPr>
          <p:cNvSpPr/>
          <p:nvPr/>
        </p:nvSpPr>
        <p:spPr>
          <a:xfrm>
            <a:off x="639112" y="2598363"/>
            <a:ext cx="2270125" cy="1131095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(জ)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24F747-D60F-4063-8B72-C6563FF21B98}"/>
              </a:ext>
            </a:extLst>
          </p:cNvPr>
          <p:cNvSpPr/>
          <p:nvPr/>
        </p:nvSpPr>
        <p:spPr>
          <a:xfrm>
            <a:off x="2536174" y="4119287"/>
            <a:ext cx="758825" cy="773433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(ঙ)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89D16D-E24C-4255-91B4-C57C04DF0D34}"/>
              </a:ext>
            </a:extLst>
          </p:cNvPr>
          <p:cNvSpPr/>
          <p:nvPr/>
        </p:nvSpPr>
        <p:spPr>
          <a:xfrm>
            <a:off x="1401111" y="4119287"/>
            <a:ext cx="368301" cy="376613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2467DF-52AD-427F-BDF8-655AA6AFBF5E}"/>
              </a:ext>
            </a:extLst>
          </p:cNvPr>
          <p:cNvSpPr txBox="1"/>
          <p:nvPr/>
        </p:nvSpPr>
        <p:spPr>
          <a:xfrm>
            <a:off x="2300504" y="146112"/>
            <a:ext cx="7747001" cy="1077218"/>
          </a:xfrm>
          <a:prstGeom prst="rect">
            <a:avLst/>
          </a:prstGeom>
          <a:solidFill>
            <a:srgbClr val="FFFF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0" name="Picture 29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C8DDBB2F-431B-4F9F-AFD7-AEE98BA91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955" y="5251899"/>
            <a:ext cx="1311906" cy="146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3164ABE6-02F5-4695-B0A3-7E583CF20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177" y="5251899"/>
            <a:ext cx="1311906" cy="146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download.png">
            <a:extLst>
              <a:ext uri="{FF2B5EF4-FFF2-40B4-BE49-F238E27FC236}">
                <a16:creationId xmlns:a16="http://schemas.microsoft.com/office/drawing/2014/main" id="{E3F53C8A-4358-492C-BE1B-FFD24F6903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308" y1="50515" x2="47692" y2="82474"/>
                        <a14:foregroundMark x1="33846" y1="50515" x2="41923" y2="88144"/>
                        <a14:foregroundMark x1="40000" y1="86598" x2="60769" y2="87629"/>
                        <a14:foregroundMark x1="33462" y1="71649" x2="67692" y2="72165"/>
                        <a14:foregroundMark x1="76538" y1="38144" x2="88462" y2="82474"/>
                        <a14:foregroundMark x1="46538" y1="56186" x2="53077" y2="64433"/>
                        <a14:foregroundMark x1="60385" y1="43814" x2="91154" y2="84536"/>
                        <a14:foregroundMark x1="53846" y1="77835" x2="81923" y2="81959"/>
                        <a14:foregroundMark x1="55769" y1="83505" x2="76538" y2="94330"/>
                        <a14:foregroundMark x1="81923" y1="61856" x2="73846" y2="95876"/>
                        <a14:foregroundMark x1="76154" y1="62887" x2="77308" y2="79381"/>
                        <a14:foregroundMark x1="64615" y1="62371" x2="80769" y2="77835"/>
                        <a14:foregroundMark x1="70000" y1="57732" x2="79615" y2="74227"/>
                        <a14:foregroundMark x1="73077" y1="48454" x2="90000" y2="24742"/>
                        <a14:foregroundMark x1="85385" y1="28351" x2="86538" y2="59794"/>
                        <a14:foregroundMark x1="85000" y1="53608" x2="94615" y2="56701"/>
                        <a14:foregroundMark x1="92308" y1="53608" x2="91538" y2="89691"/>
                        <a14:foregroundMark x1="93462" y1="58763" x2="97308" y2="86598"/>
                        <a14:foregroundMark x1="72692" y1="85567" x2="98077" y2="86598"/>
                        <a14:foregroundMark x1="75769" y1="93814" x2="88846" y2="9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9" y="146112"/>
            <a:ext cx="2053356" cy="1235069"/>
          </a:xfrm>
          <a:prstGeom prst="rect">
            <a:avLst/>
          </a:prstGeom>
        </p:spPr>
      </p:pic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5A9B667D-9DC9-47DB-A277-A2C9A821EE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3942" y="1447800"/>
          <a:ext cx="45720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8153484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215505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2868884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131049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285933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673198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5368843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602062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969827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71730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0225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241759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1329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624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1915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8405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5858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5156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474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23668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714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9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285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716 -0.0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672 -0.3067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54987 -0.189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7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46706 0.384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5125 0.361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47084 0.1680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C4221B-09D9-4D83-996E-3A9340FD8466}"/>
              </a:ext>
            </a:extLst>
          </p:cNvPr>
          <p:cNvSpPr txBox="1"/>
          <p:nvPr/>
        </p:nvSpPr>
        <p:spPr>
          <a:xfrm>
            <a:off x="196519" y="314980"/>
            <a:ext cx="11194292" cy="523220"/>
          </a:xfrm>
          <a:prstGeom prst="rect">
            <a:avLst/>
          </a:prstGeom>
          <a:solidFill>
            <a:srgbClr val="FFFF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খ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41041E67-9E61-4EF9-8244-49D5236BE6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483" y="990600"/>
          <a:ext cx="5087317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5917">
                  <a:extLst>
                    <a:ext uri="{9D8B030D-6E8A-4147-A177-3AD203B41FA5}">
                      <a16:colId xmlns:a16="http://schemas.microsoft.com/office/drawing/2014/main" val="24829625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057516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7191156"/>
                    </a:ext>
                  </a:extLst>
                </a:gridCol>
              </a:tblGrid>
              <a:tr h="5485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বাহুগুলোর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82290"/>
                  </a:ext>
                </a:extLst>
              </a:tr>
              <a:tr h="54858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দৈর্ঘ্য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59156"/>
                  </a:ext>
                </a:extLst>
              </a:tr>
              <a:tr h="5485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79103"/>
                  </a:ext>
                </a:extLst>
              </a:tr>
              <a:tr h="5485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085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3FD979-439C-40C0-8820-84A9B02846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7357" y="996505"/>
          <a:ext cx="5384799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689">
                  <a:extLst>
                    <a:ext uri="{9D8B030D-6E8A-4147-A177-3AD203B41FA5}">
                      <a16:colId xmlns:a16="http://schemas.microsoft.com/office/drawing/2014/main" val="2482962514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3805751646"/>
                    </a:ext>
                  </a:extLst>
                </a:gridCol>
                <a:gridCol w="2133059">
                  <a:extLst>
                    <a:ext uri="{9D8B030D-6E8A-4147-A177-3AD203B41FA5}">
                      <a16:colId xmlns:a16="http://schemas.microsoft.com/office/drawing/2014/main" val="897191156"/>
                    </a:ext>
                  </a:extLst>
                </a:gridCol>
              </a:tblGrid>
              <a:tr h="5791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কোণগুলোর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8229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কোণের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কোণের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5915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791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0857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79C93A3-B714-4B58-A05B-77C58D258333}"/>
              </a:ext>
            </a:extLst>
          </p:cNvPr>
          <p:cNvSpPr/>
          <p:nvPr/>
        </p:nvSpPr>
        <p:spPr>
          <a:xfrm>
            <a:off x="4078514" y="5260346"/>
            <a:ext cx="7866743" cy="7307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8" name="Table 19">
            <a:extLst>
              <a:ext uri="{FF2B5EF4-FFF2-40B4-BE49-F238E27FC236}">
                <a16:creationId xmlns:a16="http://schemas.microsoft.com/office/drawing/2014/main" id="{8EF6C9B3-F9C3-4F6C-A34A-ABB25B6A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84216"/>
              </p:ext>
            </p:extLst>
          </p:nvPr>
        </p:nvGraphicFramePr>
        <p:xfrm>
          <a:off x="551483" y="3420795"/>
          <a:ext cx="11208280" cy="2942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4140">
                  <a:extLst>
                    <a:ext uri="{9D8B030D-6E8A-4147-A177-3AD203B41FA5}">
                      <a16:colId xmlns:a16="http://schemas.microsoft.com/office/drawing/2014/main" val="1406724952"/>
                    </a:ext>
                  </a:extLst>
                </a:gridCol>
                <a:gridCol w="5604140">
                  <a:extLst>
                    <a:ext uri="{9D8B030D-6E8A-4147-A177-3AD203B41FA5}">
                      <a16:colId xmlns:a16="http://schemas.microsoft.com/office/drawing/2014/main" val="2912974799"/>
                    </a:ext>
                  </a:extLst>
                </a:gridCol>
              </a:tblGrid>
              <a:tr h="5723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ও খ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অমিল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বিষয়গুলো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5942"/>
                  </a:ext>
                </a:extLst>
              </a:tr>
              <a:tr h="5723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অমিল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63321"/>
                  </a:ext>
                </a:extLst>
              </a:tr>
              <a:tr h="1744246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9595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41FA2E-3B8D-4B6F-B4F7-A6AFDF1EC222}"/>
              </a:ext>
            </a:extLst>
          </p:cNvPr>
          <p:cNvSpPr txBox="1"/>
          <p:nvPr/>
        </p:nvSpPr>
        <p:spPr>
          <a:xfrm>
            <a:off x="2699937" y="2152760"/>
            <a:ext cx="96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D72C7-80CE-4CC1-BECF-CA22875DB2DF}"/>
              </a:ext>
            </a:extLst>
          </p:cNvPr>
          <p:cNvSpPr txBox="1"/>
          <p:nvPr/>
        </p:nvSpPr>
        <p:spPr>
          <a:xfrm>
            <a:off x="2699937" y="2737535"/>
            <a:ext cx="96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A6D33-3BE7-437B-8B14-5F1B51B50FA6}"/>
              </a:ext>
            </a:extLst>
          </p:cNvPr>
          <p:cNvSpPr txBox="1"/>
          <p:nvPr/>
        </p:nvSpPr>
        <p:spPr>
          <a:xfrm>
            <a:off x="3952928" y="2698032"/>
            <a:ext cx="1697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1C7A9-252F-43B8-875D-1A69BBECA3DC}"/>
              </a:ext>
            </a:extLst>
          </p:cNvPr>
          <p:cNvSpPr txBox="1"/>
          <p:nvPr/>
        </p:nvSpPr>
        <p:spPr>
          <a:xfrm>
            <a:off x="4317138" y="2152758"/>
            <a:ext cx="96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3A0CB-BE81-4658-A02A-35C7AEE0081F}"/>
              </a:ext>
            </a:extLst>
          </p:cNvPr>
          <p:cNvSpPr txBox="1"/>
          <p:nvPr/>
        </p:nvSpPr>
        <p:spPr>
          <a:xfrm>
            <a:off x="8194080" y="2152758"/>
            <a:ext cx="813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BA63F-3427-49BE-9FCC-833543E59DF6}"/>
              </a:ext>
            </a:extLst>
          </p:cNvPr>
          <p:cNvSpPr txBox="1"/>
          <p:nvPr/>
        </p:nvSpPr>
        <p:spPr>
          <a:xfrm>
            <a:off x="8194080" y="2700813"/>
            <a:ext cx="813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0F77F-2822-4E89-9A3F-924043D65E89}"/>
              </a:ext>
            </a:extLst>
          </p:cNvPr>
          <p:cNvSpPr txBox="1"/>
          <p:nvPr/>
        </p:nvSpPr>
        <p:spPr>
          <a:xfrm>
            <a:off x="9755531" y="2181018"/>
            <a:ext cx="1495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BF1A91-6ACE-4E66-8D3C-4F03636A741D}"/>
              </a:ext>
            </a:extLst>
          </p:cNvPr>
          <p:cNvSpPr txBox="1"/>
          <p:nvPr/>
        </p:nvSpPr>
        <p:spPr>
          <a:xfrm>
            <a:off x="9755530" y="2712846"/>
            <a:ext cx="1495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D4246-BEF4-426B-87A3-0A1F4B312001}"/>
              </a:ext>
            </a:extLst>
          </p:cNvPr>
          <p:cNvSpPr txBox="1"/>
          <p:nvPr/>
        </p:nvSpPr>
        <p:spPr>
          <a:xfrm>
            <a:off x="662769" y="4577705"/>
            <a:ext cx="4976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উভয়ের বিপরীত বাহু গুলো সমান ও সমান্তরাল।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0DC68F-C1D0-4975-AC07-C259D3E1830D}"/>
              </a:ext>
            </a:extLst>
          </p:cNvPr>
          <p:cNvSpPr txBox="1"/>
          <p:nvPr/>
        </p:nvSpPr>
        <p:spPr>
          <a:xfrm>
            <a:off x="6146389" y="4601415"/>
            <a:ext cx="55537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আয়তের বিপরীত বাহুগুলো সমান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 বর্গের সকল বাহু সমান।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9C503-CED9-40AA-A664-9819041A2E34}"/>
              </a:ext>
            </a:extLst>
          </p:cNvPr>
          <p:cNvSpPr txBox="1"/>
          <p:nvPr/>
        </p:nvSpPr>
        <p:spPr>
          <a:xfrm>
            <a:off x="6142611" y="5406084"/>
            <a:ext cx="55783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আয়তের দৈর্ঘ্য থেকে প্রস্থ ছোট, কিন্তু বর্গের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দৈর্ঘ্য প্রস্থ সমান।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156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1"/>
          <a:stretch/>
        </p:blipFill>
        <p:spPr>
          <a:xfrm>
            <a:off x="685800" y="1507375"/>
            <a:ext cx="4738254" cy="3352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654" y="1507375"/>
            <a:ext cx="3276600" cy="335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553" y="5423315"/>
            <a:ext cx="308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2903" y="4874031"/>
            <a:ext cx="308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876" y="4874031"/>
            <a:ext cx="308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 বোর্ড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6703" y="228600"/>
            <a:ext cx="449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7463" y="242455"/>
            <a:ext cx="547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কোন আকৃতির?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871</Words>
  <Application>Microsoft Office PowerPoint</Application>
  <PresentationFormat>Widescreen</PresentationFormat>
  <Paragraphs>181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66</cp:revision>
  <dcterms:created xsi:type="dcterms:W3CDTF">2006-08-16T00:00:00Z</dcterms:created>
  <dcterms:modified xsi:type="dcterms:W3CDTF">2020-12-06T10:16:15Z</dcterms:modified>
</cp:coreProperties>
</file>