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8" r:id="rId8"/>
    <p:sldId id="279" r:id="rId9"/>
    <p:sldId id="280" r:id="rId10"/>
    <p:sldId id="281" r:id="rId11"/>
    <p:sldId id="293" r:id="rId12"/>
    <p:sldId id="282" r:id="rId13"/>
    <p:sldId id="283" r:id="rId14"/>
    <p:sldId id="284" r:id="rId15"/>
    <p:sldId id="285" r:id="rId16"/>
    <p:sldId id="287" r:id="rId17"/>
    <p:sldId id="286" r:id="rId18"/>
    <p:sldId id="288" r:id="rId19"/>
    <p:sldId id="289" r:id="rId20"/>
    <p:sldId id="290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80B-09C7-4A7B-A34B-8B1CB811EA2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EF04-CA1B-4A01-9302-E3B402BF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1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80B-09C7-4A7B-A34B-8B1CB811EA2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EF04-CA1B-4A01-9302-E3B402BF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5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80B-09C7-4A7B-A34B-8B1CB811EA2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EF04-CA1B-4A01-9302-E3B402BF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2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80B-09C7-4A7B-A34B-8B1CB811EA2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EF04-CA1B-4A01-9302-E3B402BF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0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80B-09C7-4A7B-A34B-8B1CB811EA2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EF04-CA1B-4A01-9302-E3B402BF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4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80B-09C7-4A7B-A34B-8B1CB811EA2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EF04-CA1B-4A01-9302-E3B402BF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80B-09C7-4A7B-A34B-8B1CB811EA2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EF04-CA1B-4A01-9302-E3B402BF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5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80B-09C7-4A7B-A34B-8B1CB811EA2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EF04-CA1B-4A01-9302-E3B402BF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4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80B-09C7-4A7B-A34B-8B1CB811EA2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EF04-CA1B-4A01-9302-E3B402BF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8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80B-09C7-4A7B-A34B-8B1CB811EA2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EF04-CA1B-4A01-9302-E3B402BF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9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B80B-09C7-4A7B-A34B-8B1CB811EA2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EF04-CA1B-4A01-9302-E3B402BF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2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6B80B-09C7-4A7B-A34B-8B1CB811EA21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EF04-CA1B-4A01-9302-E3B402BFD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2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1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53"/>
            <a:ext cx="12192000" cy="69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6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0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7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hysics - Waves - Diffrac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34" y="1640909"/>
            <a:ext cx="11987408" cy="46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8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7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7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7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0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9" y="0"/>
            <a:ext cx="1230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3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3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7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9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3" y="0"/>
            <a:ext cx="12313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0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7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6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0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9" y="0"/>
            <a:ext cx="12229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2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-50105"/>
            <a:ext cx="12229578" cy="69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928" cy="68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0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Widescreen</PresentationFormat>
  <Paragraphs>0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SHYMAL CHANDRA SAHA</dc:creator>
  <cp:lastModifiedBy>SHYMAL CHANDRA SAHA</cp:lastModifiedBy>
  <cp:revision>9</cp:revision>
  <dcterms:created xsi:type="dcterms:W3CDTF">2021-01-28T12:04:36Z</dcterms:created>
  <dcterms:modified xsi:type="dcterms:W3CDTF">2021-01-28T13:53:25Z</dcterms:modified>
</cp:coreProperties>
</file>