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6" r:id="rId11"/>
    <p:sldId id="272" r:id="rId12"/>
    <p:sldId id="273" r:id="rId13"/>
    <p:sldId id="264" r:id="rId14"/>
    <p:sldId id="265" r:id="rId15"/>
    <p:sldId id="268" r:id="rId16"/>
    <p:sldId id="270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0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6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8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B83B58-C4A8-4718-AB03-BEF311FC490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44D47E-F4C3-4AAB-9862-995300D775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58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5781" y="354249"/>
            <a:ext cx="7241085" cy="2757487"/>
          </a:xfrm>
        </p:spPr>
        <p:txBody>
          <a:bodyPr>
            <a:noAutofit/>
          </a:bodyPr>
          <a:lstStyle/>
          <a:p>
            <a:pPr algn="ctr"/>
            <a:r>
              <a:rPr lang="en-US" sz="239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781" y="-385572"/>
            <a:ext cx="724108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8806" y="3247348"/>
            <a:ext cx="9853980" cy="24922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লাউতলী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উ/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85" y="634172"/>
            <a:ext cx="1788801" cy="2477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0" y="634172"/>
            <a:ext cx="1788801" cy="24775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928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4" y="212735"/>
            <a:ext cx="11211951" cy="6582673"/>
          </a:xfrm>
          <a:prstGeom prst="rect">
            <a:avLst/>
          </a:prstGeom>
        </p:spPr>
      </p:pic>
      <p:sp>
        <p:nvSpPr>
          <p:cNvPr id="4" name="Plaque 3"/>
          <p:cNvSpPr/>
          <p:nvPr/>
        </p:nvSpPr>
        <p:spPr>
          <a:xfrm>
            <a:off x="760915" y="264721"/>
            <a:ext cx="900332" cy="715733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5" y="1280160"/>
            <a:ext cx="12082955" cy="43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7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40220"/>
            <a:ext cx="10888393" cy="681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4518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152633" y="177421"/>
            <a:ext cx="2374710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7" y="351692"/>
            <a:ext cx="12031279" cy="61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6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27829"/>
            <a:ext cx="11996381" cy="6830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36072" y="27829"/>
            <a:ext cx="155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1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27829"/>
            <a:ext cx="11996381" cy="683017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513696" y="887104"/>
            <a:ext cx="341194" cy="2729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50025" y="6444017"/>
            <a:ext cx="341194" cy="2729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998425" y="5095164"/>
            <a:ext cx="341194" cy="2729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3451" y="3807725"/>
            <a:ext cx="150126" cy="2388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75129" y="2997957"/>
            <a:ext cx="341194" cy="2729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39171" y="2331493"/>
            <a:ext cx="341194" cy="2729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39235" y="1649104"/>
            <a:ext cx="218365" cy="1978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73755" y="0"/>
            <a:ext cx="551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1561" y="251430"/>
            <a:ext cx="34483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2" y="1624084"/>
            <a:ext cx="11600597" cy="470898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২০১৯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বহুনির্বাচনী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1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0717" y="524386"/>
            <a:ext cx="45849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পর্যন্তই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465" y="2967335"/>
            <a:ext cx="108670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16600" b="1" cap="none" spc="0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cap="none" spc="0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0325" cy="2340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5456" y="-165301"/>
            <a:ext cx="2936544" cy="2340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7547" y="4560627"/>
            <a:ext cx="2560325" cy="2340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4723">
            <a:off x="9666985" y="4653961"/>
            <a:ext cx="2560325" cy="234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93" y="1755687"/>
            <a:ext cx="3410220" cy="24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6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17" y="353268"/>
            <a:ext cx="3402623" cy="4536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>
            <a:off x="1280160" y="759654"/>
            <a:ext cx="9562514" cy="2391507"/>
          </a:xfrm>
        </p:spPr>
        <p:txBody>
          <a:bodyPr>
            <a:prstTxWarp prst="textArchUp">
              <a:avLst>
                <a:gd name="adj" fmla="val 4004124"/>
              </a:avLst>
            </a:prstTxWarp>
            <a:normAutofit/>
          </a:bodyPr>
          <a:lstStyle/>
          <a:p>
            <a:pPr algn="ctr"/>
            <a:r>
              <a:rPr lang="en-US" sz="7200" b="1" cap="none" spc="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cap="none" spc="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cap="none" spc="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138" y="3151162"/>
            <a:ext cx="11633982" cy="3477875"/>
          </a:xfrm>
          <a:prstGeom prst="rect">
            <a:avLst/>
          </a:prstGeom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bn-IN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আফজল আলম চৌধুরী</a:t>
            </a: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bn-IN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 </a:t>
            </a:r>
            <a:endParaRPr lang="bn-IN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bn-I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লাউতলী ডাঃ রশীদ আহমেদ উ/বি ও কলেজ</a:t>
            </a: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bn-I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ফরিদগঞ্জ, চাঁদপুর।</a:t>
            </a: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bn-I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০১৭১১-০৫৩০১৬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5138" y="353268"/>
            <a:ext cx="1692814" cy="1841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5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1135" y="125662"/>
            <a:ext cx="3164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73" y="1234069"/>
            <a:ext cx="11602855" cy="42473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হিসাববিজ্ঞানকে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বিজ্ঞানীগণ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প্রবর্তনের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ব্যবহারকারীদের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সর্বসম্মত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প্রচেষ্ঠা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56" y="5204798"/>
            <a:ext cx="118994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হিসাববিজ্ঞানীদের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প্রচেষ্ঠার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ফসলকে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40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1942" y="0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676" y="923330"/>
            <a:ext cx="9711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নীতিমালাকেই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বুঝাচ্ছি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6532" y="1846660"/>
            <a:ext cx="508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1049" y="2967335"/>
            <a:ext cx="8109912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endParaRPr lang="en-US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Principles of Accounting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2874" y="5319116"/>
            <a:ext cx="9515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উচ্চমাধ্যমিক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অধ্যায়-৫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7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466" y="95534"/>
            <a:ext cx="2811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6" y="1203530"/>
            <a:ext cx="11900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৩।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প্রণয়ণে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1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2" y="182880"/>
            <a:ext cx="1197160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গ্রহনযোগ্য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হিসাববিজ্ঞানীগণ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সর্বসম্মতভাবে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নিয়ম,ধারনা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সর্বজন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সর্বজন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নীতিমালা”</a:t>
            </a:r>
            <a:r>
              <a:rPr lang="en-US" sz="4800" b="1" dirty="0" err="1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GAAP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(Generally Accepted Accounting Principles)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7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9182"/>
            <a:ext cx="120373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প্রণয়নে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endParaRPr lang="en-US" sz="60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১৯৭৩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প্রণয়নে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নয়টি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১৬টি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ব্যাপকতা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Accounting Standard Committee (IASC)</a:t>
            </a:r>
            <a:endParaRPr lang="en-US" sz="6000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2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uble Brace 10"/>
          <p:cNvSpPr/>
          <p:nvPr/>
        </p:nvSpPr>
        <p:spPr>
          <a:xfrm>
            <a:off x="7772400" y="5005140"/>
            <a:ext cx="914400" cy="145147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038532" y="5398230"/>
            <a:ext cx="518615" cy="58685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1352"/>
            <a:ext cx="8229600" cy="226061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n>
                  <a:solidFill>
                    <a:srgbClr val="FFC000"/>
                  </a:solidFill>
                </a:ln>
              </a:rPr>
              <a:t>FASB(Financial Accounting standard board)</a:t>
            </a:r>
            <a:br>
              <a:rPr lang="en-US" sz="3600" dirty="0" smtClean="0">
                <a:ln>
                  <a:solidFill>
                    <a:srgbClr val="FFC000"/>
                  </a:solidFill>
                </a:ln>
              </a:rPr>
            </a:br>
            <a:r>
              <a:rPr lang="en-US" sz="3600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Sec(securities and exchange commission)</a:t>
            </a:r>
            <a:br>
              <a:rPr lang="en-US" sz="3600" dirty="0" smtClean="0">
                <a:ln>
                  <a:solidFill>
                    <a:srgbClr val="FFC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600" dirty="0" err="1" smtClean="0">
                <a:ln>
                  <a:solidFill>
                    <a:srgbClr val="FFC000"/>
                  </a:solidFill>
                </a:ln>
              </a:rPr>
              <a:t>ifa</a:t>
            </a:r>
            <a:r>
              <a:rPr lang="en-US" sz="3600" dirty="0" smtClean="0">
                <a:ln>
                  <a:solidFill>
                    <a:srgbClr val="FFC000"/>
                  </a:solidFill>
                </a:ln>
              </a:rPr>
              <a:t>(international federation of accounting)</a:t>
            </a:r>
            <a:endParaRPr lang="en-US" sz="3600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>
          <a:xfrm>
            <a:off x="0" y="0"/>
            <a:ext cx="12192000" cy="47480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078" y="4960138"/>
            <a:ext cx="3825922" cy="146304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অনুমান,নীতি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8" y="1540671"/>
            <a:ext cx="2777318" cy="1965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94" y="1803365"/>
            <a:ext cx="1950436" cy="544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6" y="1764321"/>
            <a:ext cx="9657494" cy="29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6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4"/>
            <a:ext cx="12192000" cy="7000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418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238</TotalTime>
  <Words>306</Words>
  <Application>Microsoft Office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NikoshBAN</vt:lpstr>
      <vt:lpstr>Times New Roman</vt:lpstr>
      <vt:lpstr>Tw Cen MT</vt:lpstr>
      <vt:lpstr>Tw Cen MT Condensed</vt:lpstr>
      <vt:lpstr>Wingdings 3</vt:lpstr>
      <vt:lpstr>Integral</vt:lpstr>
      <vt:lpstr>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FASB(Financial Accounting standard board) Sec(securities and exchange commission) ifa(international federation of accounting)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Nurun Nahar</dc:creator>
  <cp:lastModifiedBy>Nurun Nahar</cp:lastModifiedBy>
  <cp:revision>26</cp:revision>
  <dcterms:created xsi:type="dcterms:W3CDTF">2021-01-28T02:10:40Z</dcterms:created>
  <dcterms:modified xsi:type="dcterms:W3CDTF">2021-01-28T06:16:03Z</dcterms:modified>
</cp:coreProperties>
</file>