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6" r:id="rId2"/>
    <p:sldId id="294" r:id="rId3"/>
    <p:sldId id="290" r:id="rId4"/>
    <p:sldId id="258" r:id="rId5"/>
    <p:sldId id="278" r:id="rId6"/>
    <p:sldId id="259" r:id="rId7"/>
    <p:sldId id="277" r:id="rId8"/>
    <p:sldId id="276" r:id="rId9"/>
    <p:sldId id="279" r:id="rId10"/>
    <p:sldId id="260" r:id="rId11"/>
    <p:sldId id="288" r:id="rId12"/>
    <p:sldId id="261" r:id="rId13"/>
    <p:sldId id="272" r:id="rId14"/>
    <p:sldId id="280" r:id="rId15"/>
    <p:sldId id="281" r:id="rId16"/>
    <p:sldId id="282" r:id="rId17"/>
    <p:sldId id="283" r:id="rId18"/>
    <p:sldId id="284" r:id="rId19"/>
    <p:sldId id="275" r:id="rId20"/>
    <p:sldId id="285" r:id="rId21"/>
    <p:sldId id="286" r:id="rId22"/>
    <p:sldId id="287" r:id="rId23"/>
    <p:sldId id="289" r:id="rId24"/>
    <p:sldId id="267" r:id="rId25"/>
    <p:sldId id="291" r:id="rId26"/>
    <p:sldId id="270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FAFA"/>
    <a:srgbClr val="B0DBDC"/>
    <a:srgbClr val="E9E8EE"/>
    <a:srgbClr val="B5B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85D2C-95CF-4FF2-BC6D-19F155B51E5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2687CD-FE73-4012-962C-374DCEA4DD9C}">
      <dgm:prSet phldrT="[Text]" custT="1"/>
      <dgm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ভোগ্য</a:t>
          </a:r>
          <a:r>
            <a: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পণ্য</a:t>
          </a:r>
          <a:r>
            <a: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1015E03-55C3-42E6-ADBE-40D4F4F30900}" type="parTrans" cxnId="{400EBDB3-5DF1-4AEE-964D-B4066549410B}">
      <dgm:prSet/>
      <dgm:spPr/>
      <dgm:t>
        <a:bodyPr/>
        <a:lstStyle/>
        <a:p>
          <a:endParaRPr lang="en-US"/>
        </a:p>
      </dgm:t>
    </dgm:pt>
    <dgm:pt modelId="{3C4AD8C0-283E-40CA-9C80-20A1CA9EADFD}" type="sibTrans" cxnId="{400EBDB3-5DF1-4AEE-964D-B4066549410B}">
      <dgm:prSet/>
      <dgm:spPr/>
      <dgm:t>
        <a:bodyPr/>
        <a:lstStyle/>
        <a:p>
          <a:endParaRPr lang="en-US"/>
        </a:p>
      </dgm:t>
    </dgm:pt>
    <dgm:pt modelId="{7D61FD99-129B-4FD0-8312-A0AF55837A1A}">
      <dgm:prSet phldrT="[Text]" custT="1"/>
      <dgm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সুবিধাজনক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পণ্য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38A667-39D3-48D1-BE98-83EBE8877C23}" type="parTrans" cxnId="{801D9350-AA8D-4F00-8EC5-C07FA2E69A02}">
      <dgm:prSet/>
      <dgm:spPr/>
      <dgm:t>
        <a:bodyPr/>
        <a:lstStyle/>
        <a:p>
          <a:endParaRPr lang="en-US"/>
        </a:p>
      </dgm:t>
    </dgm:pt>
    <dgm:pt modelId="{CEA5D3F4-3821-4D18-A3B7-0CBF28006894}" type="sibTrans" cxnId="{801D9350-AA8D-4F00-8EC5-C07FA2E69A02}">
      <dgm:prSet/>
      <dgm:spPr/>
      <dgm:t>
        <a:bodyPr/>
        <a:lstStyle/>
        <a:p>
          <a:endParaRPr lang="en-US"/>
        </a:p>
      </dgm:t>
    </dgm:pt>
    <dgm:pt modelId="{4E5D96CA-06C3-4623-BAA8-226EAC88F3F3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বিপণন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পণ্য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FDEEA75-C757-40F0-B9C1-2FE2E60FC90B}" type="parTrans" cxnId="{0B2C7D41-DC76-4FD7-9EB7-D4BB88DF9680}">
      <dgm:prSet/>
      <dgm:spPr/>
      <dgm:t>
        <a:bodyPr/>
        <a:lstStyle/>
        <a:p>
          <a:endParaRPr lang="en-US"/>
        </a:p>
      </dgm:t>
    </dgm:pt>
    <dgm:pt modelId="{563ED628-DF55-4704-83CF-747F2830A9EF}" type="sibTrans" cxnId="{0B2C7D41-DC76-4FD7-9EB7-D4BB88DF9680}">
      <dgm:prSet/>
      <dgm:spPr/>
      <dgm:t>
        <a:bodyPr/>
        <a:lstStyle/>
        <a:p>
          <a:endParaRPr lang="en-US"/>
        </a:p>
      </dgm:t>
    </dgm:pt>
    <dgm:pt modelId="{D4DF9C9B-AAAC-47D5-B100-F560435A636B}">
      <dgm:prSet phldrT="[Text]" custT="1"/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বিশিষ্ট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পণ্য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B7C8CA2-0427-48A7-BDA8-7007AC0664BA}" type="parTrans" cxnId="{A1746DB8-D5D1-4C85-A8B7-155084FD8DCA}">
      <dgm:prSet/>
      <dgm:spPr/>
      <dgm:t>
        <a:bodyPr/>
        <a:lstStyle/>
        <a:p>
          <a:endParaRPr lang="en-US"/>
        </a:p>
      </dgm:t>
    </dgm:pt>
    <dgm:pt modelId="{962BBE90-84A9-4DF3-BF07-CE78A2C8142B}" type="sibTrans" cxnId="{A1746DB8-D5D1-4C85-A8B7-155084FD8DCA}">
      <dgm:prSet/>
      <dgm:spPr/>
      <dgm:t>
        <a:bodyPr/>
        <a:lstStyle/>
        <a:p>
          <a:endParaRPr lang="en-US"/>
        </a:p>
      </dgm:t>
    </dgm:pt>
    <dgm:pt modelId="{C9D051B7-3F41-40DE-B344-DA170C4E752B}">
      <dgm:prSet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অযাচিত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পণ্য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92ECB1C-3190-4BC2-8388-AD1A1D11072D}" type="parTrans" cxnId="{440F4404-6286-4499-9E6A-C600094776A0}">
      <dgm:prSet/>
      <dgm:spPr/>
    </dgm:pt>
    <dgm:pt modelId="{7DAF2D3A-003F-4E85-B7B8-26DCA9F4BB1B}" type="sibTrans" cxnId="{440F4404-6286-4499-9E6A-C600094776A0}">
      <dgm:prSet/>
      <dgm:spPr/>
    </dgm:pt>
    <dgm:pt modelId="{D2FA2D9C-4C99-4C80-99C1-56DF26EB2A96}" type="pres">
      <dgm:prSet presAssocID="{93E85D2C-95CF-4FF2-BC6D-19F155B51E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8B2036-A408-4EA5-ABC3-83B926D80ED6}" type="pres">
      <dgm:prSet presAssocID="{E12687CD-FE73-4012-962C-374DCEA4DD9C}" presName="roof" presStyleLbl="dkBgShp" presStyleIdx="0" presStyleCnt="2" custLinFactNeighborX="-3738" custLinFactNeighborY="4497"/>
      <dgm:spPr/>
      <dgm:t>
        <a:bodyPr/>
        <a:lstStyle/>
        <a:p>
          <a:endParaRPr lang="en-US"/>
        </a:p>
      </dgm:t>
    </dgm:pt>
    <dgm:pt modelId="{5001C7E8-E089-4DF0-9FF4-908327B30D8F}" type="pres">
      <dgm:prSet presAssocID="{E12687CD-FE73-4012-962C-374DCEA4DD9C}" presName="pillars" presStyleCnt="0"/>
      <dgm:spPr/>
    </dgm:pt>
    <dgm:pt modelId="{00F9F1B5-73E1-4123-9976-8A23EF8BFC5B}" type="pres">
      <dgm:prSet presAssocID="{E12687CD-FE73-4012-962C-374DCEA4DD9C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61913-92A1-49FA-8668-921871A7B884}" type="pres">
      <dgm:prSet presAssocID="{4E5D96CA-06C3-4623-BAA8-226EAC88F3F3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ED829-8968-4188-BCD8-0ED470D7C3AF}" type="pres">
      <dgm:prSet presAssocID="{D4DF9C9B-AAAC-47D5-B100-F560435A636B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AAB70-BBF8-434D-9E88-5EF812EF0317}" type="pres">
      <dgm:prSet presAssocID="{C9D051B7-3F41-40DE-B344-DA170C4E752B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E118D-E38F-430F-904F-A7F38CBF8778}" type="pres">
      <dgm:prSet presAssocID="{E12687CD-FE73-4012-962C-374DCEA4DD9C}" presName="base" presStyleLbl="dkBgShp" presStyleIdx="1" presStyleCnt="2" custFlipVert="0" custScaleY="177093" custLinFactY="183384" custLinFactNeighborX="-935" custLinFactNeighborY="200000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A1746DB8-D5D1-4C85-A8B7-155084FD8DCA}" srcId="{E12687CD-FE73-4012-962C-374DCEA4DD9C}" destId="{D4DF9C9B-AAAC-47D5-B100-F560435A636B}" srcOrd="2" destOrd="0" parTransId="{6B7C8CA2-0427-48A7-BDA8-7007AC0664BA}" sibTransId="{962BBE90-84A9-4DF3-BF07-CE78A2C8142B}"/>
    <dgm:cxn modelId="{6B0E3ECB-6A7C-4548-BB11-7FA38D59E372}" type="presOf" srcId="{7D61FD99-129B-4FD0-8312-A0AF55837A1A}" destId="{00F9F1B5-73E1-4123-9976-8A23EF8BFC5B}" srcOrd="0" destOrd="0" presId="urn:microsoft.com/office/officeart/2005/8/layout/hList3"/>
    <dgm:cxn modelId="{CAA95DC2-4AE9-4326-BDF9-171C7BAA8343}" type="presOf" srcId="{C9D051B7-3F41-40DE-B344-DA170C4E752B}" destId="{FA3AAB70-BBF8-434D-9E88-5EF812EF0317}" srcOrd="0" destOrd="0" presId="urn:microsoft.com/office/officeart/2005/8/layout/hList3"/>
    <dgm:cxn modelId="{54CBE7DD-8C55-4D62-8195-3B9843B4A031}" type="presOf" srcId="{E12687CD-FE73-4012-962C-374DCEA4DD9C}" destId="{0D8B2036-A408-4EA5-ABC3-83B926D80ED6}" srcOrd="0" destOrd="0" presId="urn:microsoft.com/office/officeart/2005/8/layout/hList3"/>
    <dgm:cxn modelId="{440F4404-6286-4499-9E6A-C600094776A0}" srcId="{E12687CD-FE73-4012-962C-374DCEA4DD9C}" destId="{C9D051B7-3F41-40DE-B344-DA170C4E752B}" srcOrd="3" destOrd="0" parTransId="{F92ECB1C-3190-4BC2-8388-AD1A1D11072D}" sibTransId="{7DAF2D3A-003F-4E85-B7B8-26DCA9F4BB1B}"/>
    <dgm:cxn modelId="{0B2C7D41-DC76-4FD7-9EB7-D4BB88DF9680}" srcId="{E12687CD-FE73-4012-962C-374DCEA4DD9C}" destId="{4E5D96CA-06C3-4623-BAA8-226EAC88F3F3}" srcOrd="1" destOrd="0" parTransId="{4FDEEA75-C757-40F0-B9C1-2FE2E60FC90B}" sibTransId="{563ED628-DF55-4704-83CF-747F2830A9EF}"/>
    <dgm:cxn modelId="{400EBDB3-5DF1-4AEE-964D-B4066549410B}" srcId="{93E85D2C-95CF-4FF2-BC6D-19F155B51E56}" destId="{E12687CD-FE73-4012-962C-374DCEA4DD9C}" srcOrd="0" destOrd="0" parTransId="{D1015E03-55C3-42E6-ADBE-40D4F4F30900}" sibTransId="{3C4AD8C0-283E-40CA-9C80-20A1CA9EADFD}"/>
    <dgm:cxn modelId="{801D9350-AA8D-4F00-8EC5-C07FA2E69A02}" srcId="{E12687CD-FE73-4012-962C-374DCEA4DD9C}" destId="{7D61FD99-129B-4FD0-8312-A0AF55837A1A}" srcOrd="0" destOrd="0" parTransId="{F438A667-39D3-48D1-BE98-83EBE8877C23}" sibTransId="{CEA5D3F4-3821-4D18-A3B7-0CBF28006894}"/>
    <dgm:cxn modelId="{EE88EEF2-0499-4798-9883-4C8831C31449}" type="presOf" srcId="{4E5D96CA-06C3-4623-BAA8-226EAC88F3F3}" destId="{A8A61913-92A1-49FA-8668-921871A7B884}" srcOrd="0" destOrd="0" presId="urn:microsoft.com/office/officeart/2005/8/layout/hList3"/>
    <dgm:cxn modelId="{CD7B1B51-0C71-4CF6-BCA3-08A7FA24C495}" type="presOf" srcId="{D4DF9C9B-AAAC-47D5-B100-F560435A636B}" destId="{506ED829-8968-4188-BCD8-0ED470D7C3AF}" srcOrd="0" destOrd="0" presId="urn:microsoft.com/office/officeart/2005/8/layout/hList3"/>
    <dgm:cxn modelId="{A44A3F97-5DA4-4385-97F5-A2F1A9FFE137}" type="presOf" srcId="{93E85D2C-95CF-4FF2-BC6D-19F155B51E56}" destId="{D2FA2D9C-4C99-4C80-99C1-56DF26EB2A96}" srcOrd="0" destOrd="0" presId="urn:microsoft.com/office/officeart/2005/8/layout/hList3"/>
    <dgm:cxn modelId="{AD3C62AB-759A-4F92-8251-20C8CBF1C677}" type="presParOf" srcId="{D2FA2D9C-4C99-4C80-99C1-56DF26EB2A96}" destId="{0D8B2036-A408-4EA5-ABC3-83B926D80ED6}" srcOrd="0" destOrd="0" presId="urn:microsoft.com/office/officeart/2005/8/layout/hList3"/>
    <dgm:cxn modelId="{DA07B1C3-09C1-45FF-B60B-B7A3ADDAEEF4}" type="presParOf" srcId="{D2FA2D9C-4C99-4C80-99C1-56DF26EB2A96}" destId="{5001C7E8-E089-4DF0-9FF4-908327B30D8F}" srcOrd="1" destOrd="0" presId="urn:microsoft.com/office/officeart/2005/8/layout/hList3"/>
    <dgm:cxn modelId="{0BB6CB1D-94A1-4A5B-A6AA-051B52BD860E}" type="presParOf" srcId="{5001C7E8-E089-4DF0-9FF4-908327B30D8F}" destId="{00F9F1B5-73E1-4123-9976-8A23EF8BFC5B}" srcOrd="0" destOrd="0" presId="urn:microsoft.com/office/officeart/2005/8/layout/hList3"/>
    <dgm:cxn modelId="{D0D9A280-111A-46AB-8B25-1C5F6D75630C}" type="presParOf" srcId="{5001C7E8-E089-4DF0-9FF4-908327B30D8F}" destId="{A8A61913-92A1-49FA-8668-921871A7B884}" srcOrd="1" destOrd="0" presId="urn:microsoft.com/office/officeart/2005/8/layout/hList3"/>
    <dgm:cxn modelId="{E65808E5-1B08-44EF-84EB-20BEEA4E2CE2}" type="presParOf" srcId="{5001C7E8-E089-4DF0-9FF4-908327B30D8F}" destId="{506ED829-8968-4188-BCD8-0ED470D7C3AF}" srcOrd="2" destOrd="0" presId="urn:microsoft.com/office/officeart/2005/8/layout/hList3"/>
    <dgm:cxn modelId="{31C851EE-DA80-49AE-A617-0F9ED9CC6796}" type="presParOf" srcId="{5001C7E8-E089-4DF0-9FF4-908327B30D8F}" destId="{FA3AAB70-BBF8-434D-9E88-5EF812EF0317}" srcOrd="3" destOrd="0" presId="urn:microsoft.com/office/officeart/2005/8/layout/hList3"/>
    <dgm:cxn modelId="{76D22D3A-21D7-4BF2-B74F-18ED4140CE09}" type="presParOf" srcId="{D2FA2D9C-4C99-4C80-99C1-56DF26EB2A96}" destId="{907E118D-E38F-430F-904F-A7F38CBF877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BA6D1-217E-4859-9984-A1830B603D8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8443B7-6270-4C57-989E-2E1435A5513A}">
      <dgm:prSet phldrT="[Text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শপিং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/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বিপণন</a:t>
          </a:r>
          <a:r>
            <a: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পণ্য</a:t>
          </a:r>
          <a:endParaRPr lang="en-US" sz="4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5B30E5A-F83C-4EC4-877E-957FA9FE6B4E}" type="parTrans" cxnId="{1396DF09-9D6E-4CEF-86FC-9965EE42CB0E}">
      <dgm:prSet/>
      <dgm:spPr/>
      <dgm:t>
        <a:bodyPr/>
        <a:lstStyle/>
        <a:p>
          <a:endParaRPr lang="en-US"/>
        </a:p>
      </dgm:t>
    </dgm:pt>
    <dgm:pt modelId="{AED9B652-0E2C-4521-963B-46EC32963E62}" type="sibTrans" cxnId="{1396DF09-9D6E-4CEF-86FC-9965EE42CB0E}">
      <dgm:prSet/>
      <dgm:spPr/>
      <dgm:t>
        <a:bodyPr/>
        <a:lstStyle/>
        <a:p>
          <a:endParaRPr lang="en-US"/>
        </a:p>
      </dgm:t>
    </dgm:pt>
    <dgm:pt modelId="{196AC257-E10C-4606-B907-7DFD9927065E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 sz="3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endParaRPr lang="en-US" sz="3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endParaRPr lang="en-US" sz="3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3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ফ্যাশন</a:t>
          </a:r>
          <a:r>
            <a: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C1A01FC-53A4-4A31-AB1E-286607F44384}" type="parTrans" cxnId="{CD82FA36-483A-4EE8-A3C3-1D67FE62682A}">
      <dgm:prSet/>
      <dgm:spPr/>
      <dgm:t>
        <a:bodyPr/>
        <a:lstStyle/>
        <a:p>
          <a:endParaRPr lang="en-US"/>
        </a:p>
      </dgm:t>
    </dgm:pt>
    <dgm:pt modelId="{1A37FFE2-3643-4460-90DC-2FEAD197DBBC}" type="sibTrans" cxnId="{CD82FA36-483A-4EE8-A3C3-1D67FE62682A}">
      <dgm:prSet/>
      <dgm:spPr/>
      <dgm:t>
        <a:bodyPr/>
        <a:lstStyle/>
        <a:p>
          <a:endParaRPr lang="en-US"/>
        </a:p>
      </dgm:t>
    </dgm:pt>
    <dgm:pt modelId="{3D7FF3FD-83F7-464C-8E4B-3332AE0DA19B}">
      <dgm:prSet phldrT="[Text]" custT="1"/>
      <dgm:spPr>
        <a:blipFill dpi="0" rotWithShape="0">
          <a:blip xmlns:r="http://schemas.openxmlformats.org/officeDocument/2006/relationships" r:embed="rId2"/>
          <a:srcRect/>
          <a:stretch>
            <a:fillRect l="2468" r="-1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 sz="3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endParaRPr lang="en-US" sz="3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endParaRPr lang="en-US" sz="3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3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সেবা</a:t>
          </a:r>
          <a:r>
            <a: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0CF3DAE-3FE3-42C4-9150-690F6968B9DB}" type="sibTrans" cxnId="{CF3A3B03-2659-41E9-BF7F-745871419EAA}">
      <dgm:prSet/>
      <dgm:spPr/>
      <dgm:t>
        <a:bodyPr/>
        <a:lstStyle/>
        <a:p>
          <a:endParaRPr lang="en-US"/>
        </a:p>
      </dgm:t>
    </dgm:pt>
    <dgm:pt modelId="{7EF9861D-CED4-40FA-97EF-DBCF73F38726}" type="parTrans" cxnId="{CF3A3B03-2659-41E9-BF7F-745871419EAA}">
      <dgm:prSet/>
      <dgm:spPr/>
      <dgm:t>
        <a:bodyPr/>
        <a:lstStyle/>
        <a:p>
          <a:endParaRPr lang="en-US"/>
        </a:p>
      </dgm:t>
    </dgm:pt>
    <dgm:pt modelId="{E6FF5881-73AB-4582-A776-BA94FB40F34E}" type="pres">
      <dgm:prSet presAssocID="{BBDBA6D1-217E-4859-9984-A1830B603D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4A4BA2-A1A1-400C-A1DF-E1D6E5519C27}" type="pres">
      <dgm:prSet presAssocID="{BA8443B7-6270-4C57-989E-2E1435A5513A}" presName="node" presStyleLbl="node1" presStyleIdx="0" presStyleCnt="3" custScaleX="117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C6426-E0C7-4F56-89CF-ABEFE565FDCC}" type="pres">
      <dgm:prSet presAssocID="{AED9B652-0E2C-4521-963B-46EC32963E62}" presName="sibTrans" presStyleLbl="sibTrans2D1" presStyleIdx="0" presStyleCnt="3" custAng="21442557" custLinFactNeighborX="15499" custLinFactNeighborY="818"/>
      <dgm:spPr/>
      <dgm:t>
        <a:bodyPr/>
        <a:lstStyle/>
        <a:p>
          <a:endParaRPr lang="en-US"/>
        </a:p>
      </dgm:t>
    </dgm:pt>
    <dgm:pt modelId="{F165C6F5-5E04-474A-A53C-D69622A6FBB6}" type="pres">
      <dgm:prSet presAssocID="{AED9B652-0E2C-4521-963B-46EC32963E6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C54AEC4-00DE-4738-B13F-FC9398A3470B}" type="pres">
      <dgm:prSet presAssocID="{3D7FF3FD-83F7-464C-8E4B-3332AE0DA19B}" presName="node" presStyleLbl="node1" presStyleIdx="1" presStyleCnt="3" custScaleX="89450" custScaleY="181270" custRadScaleRad="89637" custRadScaleInc="-7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749E0-9DDC-4B4A-93BF-1BD2FB944855}" type="pres">
      <dgm:prSet presAssocID="{F0CF3DAE-3FE3-42C4-9150-690F6968B9DB}" presName="sibTrans" presStyleLbl="sibTrans2D1" presStyleIdx="1" presStyleCnt="3" custScaleX="37295" custLinFactNeighborX="20331" custLinFactNeighborY="52710"/>
      <dgm:spPr/>
      <dgm:t>
        <a:bodyPr/>
        <a:lstStyle/>
        <a:p>
          <a:endParaRPr lang="en-US"/>
        </a:p>
      </dgm:t>
    </dgm:pt>
    <dgm:pt modelId="{20793643-2974-4600-93F9-BC807D3D72F6}" type="pres">
      <dgm:prSet presAssocID="{F0CF3DAE-3FE3-42C4-9150-690F6968B9D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14E4684-516F-4ABB-B058-F0F8E804080E}" type="pres">
      <dgm:prSet presAssocID="{196AC257-E10C-4606-B907-7DFD9927065E}" presName="node" presStyleLbl="node1" presStyleIdx="2" presStyleCnt="3" custScaleX="73307" custScaleY="163917" custRadScaleRad="96900" custRadScaleInc="7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6968A-21EF-4941-A8C6-9EAEEF97C205}" type="pres">
      <dgm:prSet presAssocID="{1A37FFE2-3643-4460-90DC-2FEAD197DBB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0110094-7D10-4414-9927-8E9EEA278105}" type="pres">
      <dgm:prSet presAssocID="{1A37FFE2-3643-4460-90DC-2FEAD197DBB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063D43F-BCB6-4F0E-AD63-E04EDC879937}" type="presOf" srcId="{BBDBA6D1-217E-4859-9984-A1830B603D81}" destId="{E6FF5881-73AB-4582-A776-BA94FB40F34E}" srcOrd="0" destOrd="0" presId="urn:microsoft.com/office/officeart/2005/8/layout/cycle7"/>
    <dgm:cxn modelId="{CF3A3B03-2659-41E9-BF7F-745871419EAA}" srcId="{BBDBA6D1-217E-4859-9984-A1830B603D81}" destId="{3D7FF3FD-83F7-464C-8E4B-3332AE0DA19B}" srcOrd="1" destOrd="0" parTransId="{7EF9861D-CED4-40FA-97EF-DBCF73F38726}" sibTransId="{F0CF3DAE-3FE3-42C4-9150-690F6968B9DB}"/>
    <dgm:cxn modelId="{0B15C719-D0E1-40E9-B273-F45794A910A4}" type="presOf" srcId="{F0CF3DAE-3FE3-42C4-9150-690F6968B9DB}" destId="{834749E0-9DDC-4B4A-93BF-1BD2FB944855}" srcOrd="0" destOrd="0" presId="urn:microsoft.com/office/officeart/2005/8/layout/cycle7"/>
    <dgm:cxn modelId="{1396DF09-9D6E-4CEF-86FC-9965EE42CB0E}" srcId="{BBDBA6D1-217E-4859-9984-A1830B603D81}" destId="{BA8443B7-6270-4C57-989E-2E1435A5513A}" srcOrd="0" destOrd="0" parTransId="{D5B30E5A-F83C-4EC4-877E-957FA9FE6B4E}" sibTransId="{AED9B652-0E2C-4521-963B-46EC32963E62}"/>
    <dgm:cxn modelId="{F95D1FC0-812C-47EE-BE09-8A01448C960D}" type="presOf" srcId="{3D7FF3FD-83F7-464C-8E4B-3332AE0DA19B}" destId="{7C54AEC4-00DE-4738-B13F-FC9398A3470B}" srcOrd="0" destOrd="0" presId="urn:microsoft.com/office/officeart/2005/8/layout/cycle7"/>
    <dgm:cxn modelId="{BA6C8D14-9100-4CEE-8D2F-CC22DFDE793B}" type="presOf" srcId="{BA8443B7-6270-4C57-989E-2E1435A5513A}" destId="{1E4A4BA2-A1A1-400C-A1DF-E1D6E5519C27}" srcOrd="0" destOrd="0" presId="urn:microsoft.com/office/officeart/2005/8/layout/cycle7"/>
    <dgm:cxn modelId="{E8AF6DBF-6674-4BB3-ADE5-6C4DA6566894}" type="presOf" srcId="{F0CF3DAE-3FE3-42C4-9150-690F6968B9DB}" destId="{20793643-2974-4600-93F9-BC807D3D72F6}" srcOrd="1" destOrd="0" presId="urn:microsoft.com/office/officeart/2005/8/layout/cycle7"/>
    <dgm:cxn modelId="{C93F8C9A-BBEF-4EDB-82C8-63147C9A287C}" type="presOf" srcId="{1A37FFE2-3643-4460-90DC-2FEAD197DBBC}" destId="{30110094-7D10-4414-9927-8E9EEA278105}" srcOrd="1" destOrd="0" presId="urn:microsoft.com/office/officeart/2005/8/layout/cycle7"/>
    <dgm:cxn modelId="{AA92D56C-16F2-4344-9527-B19B91F7E74C}" type="presOf" srcId="{1A37FFE2-3643-4460-90DC-2FEAD197DBBC}" destId="{1026968A-21EF-4941-A8C6-9EAEEF97C205}" srcOrd="0" destOrd="0" presId="urn:microsoft.com/office/officeart/2005/8/layout/cycle7"/>
    <dgm:cxn modelId="{A46FB78D-707D-4F4B-B5E8-DB6346A7600F}" type="presOf" srcId="{AED9B652-0E2C-4521-963B-46EC32963E62}" destId="{3D2C6426-E0C7-4F56-89CF-ABEFE565FDCC}" srcOrd="0" destOrd="0" presId="urn:microsoft.com/office/officeart/2005/8/layout/cycle7"/>
    <dgm:cxn modelId="{CD82FA36-483A-4EE8-A3C3-1D67FE62682A}" srcId="{BBDBA6D1-217E-4859-9984-A1830B603D81}" destId="{196AC257-E10C-4606-B907-7DFD9927065E}" srcOrd="2" destOrd="0" parTransId="{DC1A01FC-53A4-4A31-AB1E-286607F44384}" sibTransId="{1A37FFE2-3643-4460-90DC-2FEAD197DBBC}"/>
    <dgm:cxn modelId="{2749805F-99E7-4FB7-90ED-CAE3EDAAB66F}" type="presOf" srcId="{196AC257-E10C-4606-B907-7DFD9927065E}" destId="{F14E4684-516F-4ABB-B058-F0F8E804080E}" srcOrd="0" destOrd="0" presId="urn:microsoft.com/office/officeart/2005/8/layout/cycle7"/>
    <dgm:cxn modelId="{0EF8A705-FEE9-4130-9231-70F080BB15B0}" type="presOf" srcId="{AED9B652-0E2C-4521-963B-46EC32963E62}" destId="{F165C6F5-5E04-474A-A53C-D69622A6FBB6}" srcOrd="1" destOrd="0" presId="urn:microsoft.com/office/officeart/2005/8/layout/cycle7"/>
    <dgm:cxn modelId="{CEFBEBC6-093D-4C1A-A17F-A937DEFFEDFB}" type="presParOf" srcId="{E6FF5881-73AB-4582-A776-BA94FB40F34E}" destId="{1E4A4BA2-A1A1-400C-A1DF-E1D6E5519C27}" srcOrd="0" destOrd="0" presId="urn:microsoft.com/office/officeart/2005/8/layout/cycle7"/>
    <dgm:cxn modelId="{3ABE62EE-049D-44A9-B8D4-572F76985D61}" type="presParOf" srcId="{E6FF5881-73AB-4582-A776-BA94FB40F34E}" destId="{3D2C6426-E0C7-4F56-89CF-ABEFE565FDCC}" srcOrd="1" destOrd="0" presId="urn:microsoft.com/office/officeart/2005/8/layout/cycle7"/>
    <dgm:cxn modelId="{432CBD38-9DA3-4193-AFBD-6C2FE4070DCC}" type="presParOf" srcId="{3D2C6426-E0C7-4F56-89CF-ABEFE565FDCC}" destId="{F165C6F5-5E04-474A-A53C-D69622A6FBB6}" srcOrd="0" destOrd="0" presId="urn:microsoft.com/office/officeart/2005/8/layout/cycle7"/>
    <dgm:cxn modelId="{D106AD5B-996C-4087-8BBE-341C4E6EA2E5}" type="presParOf" srcId="{E6FF5881-73AB-4582-A776-BA94FB40F34E}" destId="{7C54AEC4-00DE-4738-B13F-FC9398A3470B}" srcOrd="2" destOrd="0" presId="urn:microsoft.com/office/officeart/2005/8/layout/cycle7"/>
    <dgm:cxn modelId="{66059717-35A4-496A-B3AC-77C89EF841A1}" type="presParOf" srcId="{E6FF5881-73AB-4582-A776-BA94FB40F34E}" destId="{834749E0-9DDC-4B4A-93BF-1BD2FB944855}" srcOrd="3" destOrd="0" presId="urn:microsoft.com/office/officeart/2005/8/layout/cycle7"/>
    <dgm:cxn modelId="{8AD6F01B-AD71-4C4F-AE27-9301AB102561}" type="presParOf" srcId="{834749E0-9DDC-4B4A-93BF-1BD2FB944855}" destId="{20793643-2974-4600-93F9-BC807D3D72F6}" srcOrd="0" destOrd="0" presId="urn:microsoft.com/office/officeart/2005/8/layout/cycle7"/>
    <dgm:cxn modelId="{7FE0E42F-DFD4-46BA-9329-88E56576ACEE}" type="presParOf" srcId="{E6FF5881-73AB-4582-A776-BA94FB40F34E}" destId="{F14E4684-516F-4ABB-B058-F0F8E804080E}" srcOrd="4" destOrd="0" presId="urn:microsoft.com/office/officeart/2005/8/layout/cycle7"/>
    <dgm:cxn modelId="{09AA5E62-36F5-460E-AFEB-0817F57FBD8A}" type="presParOf" srcId="{E6FF5881-73AB-4582-A776-BA94FB40F34E}" destId="{1026968A-21EF-4941-A8C6-9EAEEF97C205}" srcOrd="5" destOrd="0" presId="urn:microsoft.com/office/officeart/2005/8/layout/cycle7"/>
    <dgm:cxn modelId="{D80AA14E-B97F-4974-9160-39B649B01EE1}" type="presParOf" srcId="{1026968A-21EF-4941-A8C6-9EAEEF97C205}" destId="{30110094-7D10-4414-9927-8E9EEA27810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B2036-A408-4EA5-ABC3-83B926D80ED6}">
      <dsp:nvSpPr>
        <dsp:cNvPr id="0" name=""/>
        <dsp:cNvSpPr/>
      </dsp:nvSpPr>
      <dsp:spPr>
        <a:xfrm>
          <a:off x="0" y="0"/>
          <a:ext cx="8382000" cy="86868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ভোগ্য</a:t>
          </a:r>
          <a:r>
            <a:rPr lang="en-US" sz="4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পণ্য</a:t>
          </a:r>
          <a:r>
            <a:rPr lang="en-US" sz="4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0" y="0"/>
        <a:ext cx="8382000" cy="868680"/>
      </dsp:txXfrm>
    </dsp:sp>
    <dsp:sp modelId="{00F9F1B5-73E1-4123-9976-8A23EF8BFC5B}">
      <dsp:nvSpPr>
        <dsp:cNvPr id="0" name=""/>
        <dsp:cNvSpPr/>
      </dsp:nvSpPr>
      <dsp:spPr>
        <a:xfrm>
          <a:off x="0" y="829614"/>
          <a:ext cx="2095500" cy="182422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সুবিধাজনক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পণ্য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0" y="829614"/>
        <a:ext cx="2095500" cy="1824228"/>
      </dsp:txXfrm>
    </dsp:sp>
    <dsp:sp modelId="{A8A61913-92A1-49FA-8668-921871A7B884}">
      <dsp:nvSpPr>
        <dsp:cNvPr id="0" name=""/>
        <dsp:cNvSpPr/>
      </dsp:nvSpPr>
      <dsp:spPr>
        <a:xfrm>
          <a:off x="2095500" y="829614"/>
          <a:ext cx="2095500" cy="182422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বিপণন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পণ্য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095500" y="829614"/>
        <a:ext cx="2095500" cy="1824228"/>
      </dsp:txXfrm>
    </dsp:sp>
    <dsp:sp modelId="{506ED829-8968-4188-BCD8-0ED470D7C3AF}">
      <dsp:nvSpPr>
        <dsp:cNvPr id="0" name=""/>
        <dsp:cNvSpPr/>
      </dsp:nvSpPr>
      <dsp:spPr>
        <a:xfrm>
          <a:off x="4191000" y="829614"/>
          <a:ext cx="2095500" cy="182422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বিশিষ্ট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পণ্য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191000" y="829614"/>
        <a:ext cx="2095500" cy="1824228"/>
      </dsp:txXfrm>
    </dsp:sp>
    <dsp:sp modelId="{FA3AAB70-BBF8-434D-9E88-5EF812EF0317}">
      <dsp:nvSpPr>
        <dsp:cNvPr id="0" name=""/>
        <dsp:cNvSpPr/>
      </dsp:nvSpPr>
      <dsp:spPr>
        <a:xfrm>
          <a:off x="6286500" y="829614"/>
          <a:ext cx="2095500" cy="182422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অযাচিত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পণ্য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286500" y="829614"/>
        <a:ext cx="2095500" cy="1824228"/>
      </dsp:txXfrm>
    </dsp:sp>
    <dsp:sp modelId="{907E118D-E38F-430F-904F-A7F38CBF8778}">
      <dsp:nvSpPr>
        <dsp:cNvPr id="0" name=""/>
        <dsp:cNvSpPr/>
      </dsp:nvSpPr>
      <dsp:spPr>
        <a:xfrm>
          <a:off x="0" y="2575711"/>
          <a:ext cx="8382000" cy="35895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A4BA2-A1A1-400C-A1DF-E1D6E5519C27}">
      <dsp:nvSpPr>
        <dsp:cNvPr id="0" name=""/>
        <dsp:cNvSpPr/>
      </dsp:nvSpPr>
      <dsp:spPr>
        <a:xfrm>
          <a:off x="2196798" y="-130899"/>
          <a:ext cx="3377922" cy="143619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শপিং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/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বিপণন</a:t>
          </a:r>
          <a:r>
            <a:rPr lang="en-US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পণ্য</a:t>
          </a:r>
          <a:endParaRPr lang="en-US" sz="4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238863" y="-88834"/>
        <a:ext cx="3293792" cy="1352061"/>
      </dsp:txXfrm>
    </dsp:sp>
    <dsp:sp modelId="{3D2C6426-E0C7-4F56-89CF-ABEFE565FDCC}">
      <dsp:nvSpPr>
        <dsp:cNvPr id="0" name=""/>
        <dsp:cNvSpPr/>
      </dsp:nvSpPr>
      <dsp:spPr>
        <a:xfrm rot="3432260">
          <a:off x="4252180" y="1950919"/>
          <a:ext cx="1652424" cy="5026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402980" y="2051452"/>
        <a:ext cx="1350824" cy="301600"/>
      </dsp:txXfrm>
    </dsp:sp>
    <dsp:sp modelId="{7C54AEC4-00DE-4738-B13F-FC9398A3470B}">
      <dsp:nvSpPr>
        <dsp:cNvPr id="0" name=""/>
        <dsp:cNvSpPr/>
      </dsp:nvSpPr>
      <dsp:spPr>
        <a:xfrm>
          <a:off x="4813409" y="3090991"/>
          <a:ext cx="2569346" cy="2603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l="2468" r="-1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সেবা</a:t>
          </a:r>
          <a:r>
            <a:rPr 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888663" y="3166245"/>
        <a:ext cx="2418838" cy="2452876"/>
      </dsp:txXfrm>
    </dsp:sp>
    <dsp:sp modelId="{834749E0-9DDC-4B4A-93BF-1BD2FB944855}">
      <dsp:nvSpPr>
        <dsp:cNvPr id="0" name=""/>
        <dsp:cNvSpPr/>
      </dsp:nvSpPr>
      <dsp:spPr>
        <a:xfrm rot="10743818">
          <a:off x="3705384" y="4445867"/>
          <a:ext cx="616271" cy="5026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856184" y="4546400"/>
        <a:ext cx="314671" cy="301600"/>
      </dsp:txXfrm>
    </dsp:sp>
    <dsp:sp modelId="{F14E4684-516F-4ABB-B058-F0F8E804080E}">
      <dsp:nvSpPr>
        <dsp:cNvPr id="0" name=""/>
        <dsp:cNvSpPr/>
      </dsp:nvSpPr>
      <dsp:spPr>
        <a:xfrm>
          <a:off x="436065" y="3290935"/>
          <a:ext cx="2105657" cy="23541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ফ্যাশন</a:t>
          </a:r>
          <a:r>
            <a:rPr 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97738" y="3352608"/>
        <a:ext cx="1982311" cy="2230815"/>
      </dsp:txXfrm>
    </dsp:sp>
    <dsp:sp modelId="{1026968A-21EF-4941-A8C6-9EAEEF97C205}">
      <dsp:nvSpPr>
        <dsp:cNvPr id="0" name=""/>
        <dsp:cNvSpPr/>
      </dsp:nvSpPr>
      <dsp:spPr>
        <a:xfrm rot="18102013">
          <a:off x="2002853" y="2046780"/>
          <a:ext cx="1652424" cy="5026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153653" y="2147313"/>
        <a:ext cx="1350824" cy="30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2F9DC-5D7F-44FC-81B9-7E92B0699193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8299F-7919-4D0F-9B04-C96045EC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299F-7919-4D0F-9B04-C96045EC2C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299F-7919-4D0F-9B04-C96045EC2C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299F-7919-4D0F-9B04-C96045EC2C0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299F-7919-4D0F-9B04-C96045EC2C0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4300"/>
            <a:ext cx="4076700" cy="3924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4191000"/>
            <a:ext cx="891496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সহকর্মী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5400" b="1" cap="none" spc="0" dirty="0">
              <a:ln w="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80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7295" y="127000"/>
            <a:ext cx="541020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5400" b="1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 Product)</a:t>
            </a:r>
            <a:endParaRPr lang="en-US" sz="5400" dirty="0">
              <a:ln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81200" y="1371600"/>
            <a:ext cx="6172200" cy="1066800"/>
            <a:chOff x="1981200" y="1371600"/>
            <a:chExt cx="6172200" cy="1066800"/>
          </a:xfrm>
        </p:grpSpPr>
        <p:sp>
          <p:nvSpPr>
            <p:cNvPr id="9" name="Down Arrow 8"/>
            <p:cNvSpPr/>
            <p:nvPr/>
          </p:nvSpPr>
          <p:spPr>
            <a:xfrm>
              <a:off x="4800600" y="1371600"/>
              <a:ext cx="2286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/>
            <p:cNvSpPr/>
            <p:nvPr/>
          </p:nvSpPr>
          <p:spPr>
            <a:xfrm>
              <a:off x="1981200" y="1905000"/>
              <a:ext cx="6172200" cy="76200"/>
            </a:xfrm>
            <a:prstGeom prst="flowChartTermina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 flipH="1">
              <a:off x="1981200" y="1981200"/>
              <a:ext cx="228600" cy="44500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7924800" y="1981200"/>
              <a:ext cx="228600" cy="4572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90600" y="2514600"/>
            <a:ext cx="22860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2590800"/>
            <a:ext cx="21336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3733800"/>
            <a:ext cx="4415541" cy="2219299"/>
            <a:chOff x="609600" y="3657600"/>
            <a:chExt cx="4415541" cy="2219299"/>
          </a:xfrm>
        </p:grpSpPr>
        <p:pic>
          <p:nvPicPr>
            <p:cNvPr id="17" name="Picture 16" descr="CONSUMER-PRODUCT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3657600"/>
              <a:ext cx="2133600" cy="22192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18" descr="probiofer-boron-chelate-500x50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3683000"/>
              <a:ext cx="2358141" cy="2184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5334000" y="3810000"/>
            <a:ext cx="3565877" cy="2133600"/>
            <a:chOff x="5155493" y="3810000"/>
            <a:chExt cx="3565877" cy="21336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8" name="Picture 17" descr="CHAMRA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31893" y="3810000"/>
              <a:ext cx="1889477" cy="2133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Picture 20" descr="materials.png"/>
            <p:cNvPicPr>
              <a:picLocks noChangeAspect="1"/>
            </p:cNvPicPr>
            <p:nvPr/>
          </p:nvPicPr>
          <p:blipFill>
            <a:blip r:embed="rId6"/>
            <a:srcRect l="6375" r="5164"/>
            <a:stretch>
              <a:fillRect/>
            </a:stretch>
          </p:blipFill>
          <p:spPr>
            <a:xfrm>
              <a:off x="5155493" y="3810000"/>
              <a:ext cx="1752600" cy="2133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4419600" cy="1261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Consumer Product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ভোগ্য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ভোক্তারা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3810000" cy="3093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81400"/>
            <a:ext cx="3657600" cy="3093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701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1571598"/>
              </p:ext>
            </p:extLst>
          </p:nvPr>
        </p:nvGraphicFramePr>
        <p:xfrm>
          <a:off x="228600" y="1066800"/>
          <a:ext cx="8382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Jewelry-Gift-14K-Yellow-Gold-Filled-Womens-Ruby-Ring-P213-SZ7-5-wedding-gold-rings-fo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114800"/>
            <a:ext cx="2133600" cy="22156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2438400" y="152400"/>
            <a:ext cx="44196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griculture-Agent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4191000"/>
            <a:ext cx="2133600" cy="2133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slide1-product17.png"/>
          <p:cNvPicPr>
            <a:picLocks noChangeAspect="1"/>
          </p:cNvPicPr>
          <p:nvPr/>
        </p:nvPicPr>
        <p:blipFill>
          <a:blip r:embed="rId10"/>
          <a:srcRect l="4059" t="45264" r="2952" b="5535"/>
          <a:stretch>
            <a:fillRect/>
          </a:stretch>
        </p:blipFill>
        <p:spPr>
          <a:xfrm>
            <a:off x="2514600" y="4267200"/>
            <a:ext cx="1981200" cy="2133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 descr="1378639163_Life-Insurance-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0" y="4114800"/>
            <a:ext cx="1981200" cy="2209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7E118D-E38F-430F-904F-A7F38CBF8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07E118D-E38F-430F-904F-A7F38CBF8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07E118D-E38F-430F-904F-A7F38CBF8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8B2036-A408-4EA5-ABC3-83B926D80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0D8B2036-A408-4EA5-ABC3-83B926D80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D8B2036-A408-4EA5-ABC3-83B926D80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F9F1B5-73E1-4123-9976-8A23EF8BF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00F9F1B5-73E1-4123-9976-8A23EF8BF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00F9F1B5-73E1-4123-9976-8A23EF8BF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A61913-92A1-49FA-8668-921871A7B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8A61913-92A1-49FA-8668-921871A7B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8A61913-92A1-49FA-8668-921871A7B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6ED829-8968-4188-BCD8-0ED470D7C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506ED829-8968-4188-BCD8-0ED470D7C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06ED829-8968-4188-BCD8-0ED470D7C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3AAB70-BBF8-434D-9E88-5EF812EF0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FA3AAB70-BBF8-434D-9E88-5EF812EF0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A3AAB70-BBF8-434D-9E88-5EF812EF0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905000"/>
            <a:ext cx="6477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1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endParaRPr lang="en-SG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আবশ্যকীয়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ক্রেতারা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নিয়োমিত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আবশ্যকীয়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SG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 b="15429"/>
          <a:stretch/>
        </p:blipFill>
        <p:spPr>
          <a:xfrm>
            <a:off x="1524000" y="3352800"/>
            <a:ext cx="5715000" cy="302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152400"/>
            <a:ext cx="2895600" cy="104644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আবশ্যকীয়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পণ্য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63837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457200"/>
            <a:ext cx="2895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লোভনীয়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0214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লোভনীয়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লোভনীয়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আইচক্রিম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47299"/>
            <a:ext cx="3505200" cy="3456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9" y="3147299"/>
            <a:ext cx="3048000" cy="3456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7638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52400"/>
            <a:ext cx="2743200" cy="9848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SG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4478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এম্বুলেন্স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4878" b="8100"/>
          <a:stretch/>
        </p:blipFill>
        <p:spPr>
          <a:xfrm>
            <a:off x="1447800" y="3505200"/>
            <a:ext cx="64770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8110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381000"/>
            <a:ext cx="30480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8288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ভোক্তার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পৌছানোর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তরিতরকারি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সংবাদপত্র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6603"/>
          <a:stretch/>
        </p:blipFill>
        <p:spPr>
          <a:xfrm>
            <a:off x="1143000" y="3733800"/>
            <a:ext cx="6815522" cy="289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581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36576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শপিং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8382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kern="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শপিং</a:t>
            </a:r>
            <a:r>
              <a:rPr lang="en-US" sz="4000" b="1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4000" b="1" kern="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4000" b="1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পণ্যঃ</a:t>
            </a:r>
            <a:r>
              <a:rPr lang="en-US" sz="4000" b="1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ভোক্তারা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শপিং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32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32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kern="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kern="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kern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kern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b="1" kern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633014"/>
            <a:ext cx="5375504" cy="302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065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8104683"/>
              </p:ext>
            </p:extLst>
          </p:nvPr>
        </p:nvGraphicFramePr>
        <p:xfrm>
          <a:off x="762000" y="381000"/>
          <a:ext cx="7620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A4BA2-A1A1-400C-A1DF-E1D6E5519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E4A4BA2-A1A1-400C-A1DF-E1D6E5519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E4A4BA2-A1A1-400C-A1DF-E1D6E5519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2C6426-E0C7-4F56-89CF-ABEFE565F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D2C6426-E0C7-4F56-89CF-ABEFE565F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D2C6426-E0C7-4F56-89CF-ABEFE565F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54AEC4-00DE-4738-B13F-FC9398A34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C54AEC4-00DE-4738-B13F-FC9398A34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C54AEC4-00DE-4738-B13F-FC9398A34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749E0-9DDC-4B4A-93BF-1BD2FB944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834749E0-9DDC-4B4A-93BF-1BD2FB944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834749E0-9DDC-4B4A-93BF-1BD2FB944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4E4684-516F-4ABB-B058-F0F8E8040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14E4684-516F-4ABB-B058-F0F8E8040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14E4684-516F-4ABB-B058-F0F8E8040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26968A-21EF-4941-A8C6-9EAEEF97C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026968A-21EF-4941-A8C6-9EAEEF97C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026968A-21EF-4941-A8C6-9EAEEF97C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15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 err="1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625" b="1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eautiful-roses-flowers-wallpapers-stills-gallery.jpg"/>
          <p:cNvPicPr>
            <a:picLocks noChangeAspect="1"/>
          </p:cNvPicPr>
          <p:nvPr/>
        </p:nvPicPr>
        <p:blipFill rotWithShape="1">
          <a:blip r:embed="rId2"/>
          <a:srcRect l="8334" r="5832"/>
          <a:stretch/>
        </p:blipFill>
        <p:spPr>
          <a:xfrm>
            <a:off x="0" y="1061532"/>
            <a:ext cx="9144000" cy="579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18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25908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ফ্যাশন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ফ্যাশন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পণ্যঃ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শপিং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ক্রেতারা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শখের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বশবর্তী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ফ্যাশন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কসমেটিক্স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9000"/>
            <a:ext cx="3048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2073"/>
            <a:ext cx="3002854" cy="30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11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04800"/>
            <a:ext cx="22860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371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পণ্যঃ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শপিং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স্থায়িত্ব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রখার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সার্ভেসিং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রেফ্রিজারেটর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এয়ারকন্ডিশন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62200"/>
            <a:ext cx="5715000" cy="41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03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56332"/>
            <a:ext cx="2286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51" y="12954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আর্কষণ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মার্সিডিজ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ফ্লাট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দামি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2" y="3505200"/>
            <a:ext cx="7530378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056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30480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অযাচিত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অযাচিত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অযাচিত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নির্বাপক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378639163_Life-Insurance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276600"/>
            <a:ext cx="3733800" cy="3276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86816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647700"/>
            <a:ext cx="46482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EFf23695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"/>
            <a:ext cx="2667000" cy="198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0" y="3276600"/>
            <a:ext cx="9144000" cy="220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66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ভোগ্য</a:t>
            </a:r>
            <a:r>
              <a:rPr lang="en-US" sz="66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66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66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66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6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66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66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667000"/>
            <a:ext cx="6934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1700" y="838200"/>
            <a:ext cx="3962400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52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609600"/>
            <a:ext cx="42672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3124200" cy="21438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533400" y="2971800"/>
            <a:ext cx="7772400" cy="2590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প্রক্রিয়াকরণের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838200"/>
            <a:ext cx="4267200" cy="1295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alton products20140713101812.jpg"/>
          <p:cNvPicPr>
            <a:picLocks noChangeAspect="1"/>
          </p:cNvPicPr>
          <p:nvPr/>
        </p:nvPicPr>
        <p:blipFill rotWithShape="1">
          <a:blip r:embed="rId2"/>
          <a:srcRect l="1099" t="16776" r="2198" b="14023"/>
          <a:stretch/>
        </p:blipFill>
        <p:spPr>
          <a:xfrm>
            <a:off x="1295400" y="3048000"/>
            <a:ext cx="6705600" cy="25146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1779278" y="0"/>
            <a:ext cx="3850389" cy="6858000"/>
          </a:xfrm>
          <a:prstGeom prst="parallelogram">
            <a:avLst>
              <a:gd name="adj" fmla="val 63100"/>
            </a:avLst>
          </a:prstGeom>
          <a:gradFill>
            <a:gsLst>
              <a:gs pos="37000">
                <a:srgbClr val="00B050"/>
              </a:gs>
              <a:gs pos="13000">
                <a:srgbClr val="00B0F0"/>
              </a:gs>
              <a:gs pos="87000">
                <a:schemeClr val="accent5">
                  <a:lumMod val="60000"/>
                  <a:lumOff val="40000"/>
                </a:schemeClr>
              </a:gs>
              <a:gs pos="59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8" name="Parallelogram 7"/>
          <p:cNvSpPr/>
          <p:nvPr/>
        </p:nvSpPr>
        <p:spPr>
          <a:xfrm>
            <a:off x="4251960" y="1"/>
            <a:ext cx="3861581" cy="6858000"/>
          </a:xfrm>
          <a:prstGeom prst="parallelogram">
            <a:avLst>
              <a:gd name="adj" fmla="val 62554"/>
            </a:avLst>
          </a:prstGeom>
          <a:gradFill>
            <a:gsLst>
              <a:gs pos="71000">
                <a:schemeClr val="accent3">
                  <a:lumMod val="75000"/>
                </a:schemeClr>
              </a:gs>
              <a:gs pos="88000">
                <a:srgbClr val="0070C0"/>
              </a:gs>
              <a:gs pos="3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074177"/>
            <a:ext cx="3316773" cy="85725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sz="337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b="1" dirty="0" err="1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0" y="2169994"/>
            <a:ext cx="5201795" cy="2169189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2250" dirty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সিরাজুল</a:t>
            </a:r>
            <a:r>
              <a:rPr lang="en-US" sz="1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1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প্রভাষকঃ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বিপণন</a:t>
            </a:r>
            <a:endParaRPr lang="en-US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আজগর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সিরাজদিখান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মুন্সিগঞ্জ</a:t>
            </a:r>
            <a:r>
              <a:rPr lang="en-US" sz="1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20000"/>
              </a:lnSpc>
              <a:buNone/>
            </a:pPr>
            <a:r>
              <a:rPr lang="en-US" sz="11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Email: serajul</a:t>
            </a:r>
            <a:r>
              <a:rPr lang="en-US" sz="11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11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en-US" sz="11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5980" y="1993349"/>
            <a:ext cx="2310775" cy="287130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 flipV="1">
            <a:off x="4620059" y="2169993"/>
            <a:ext cx="2914650" cy="605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69471" y="6326121"/>
            <a:ext cx="160973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7030A0"/>
                </a:solidFill>
                <a:latin typeface="Impact" panose="020B0806030902050204" pitchFamily="34" charset="0"/>
              </a:rPr>
              <a:t>www.aacollege.com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95530" y="6476162"/>
            <a:ext cx="3600452" cy="4512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743" y="6499832"/>
            <a:ext cx="3652340" cy="2603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59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_GroupShot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4343399" cy="487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file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45673"/>
            <a:ext cx="4191000" cy="487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Oval Callout 1"/>
          <p:cNvSpPr/>
          <p:nvPr/>
        </p:nvSpPr>
        <p:spPr>
          <a:xfrm>
            <a:off x="381000" y="152400"/>
            <a:ext cx="6096000" cy="838200"/>
          </a:xfrm>
          <a:prstGeom prst="wedgeEllipseCallout">
            <a:avLst>
              <a:gd name="adj1" fmla="val 18753"/>
              <a:gd name="adj2" fmla="val 12530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9144001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( Product )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49"/>
            <a:ext cx="9144000" cy="54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4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"/>
            <a:ext cx="61722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8305800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 rotWithShape="1">
          <a:blip r:embed="rId2"/>
          <a:srcRect l="9174" t="5225" r="8264" b="3741"/>
          <a:stretch/>
        </p:blipFill>
        <p:spPr>
          <a:xfrm>
            <a:off x="4939293" y="128238"/>
            <a:ext cx="4052308" cy="2423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79a45c30676f7df948903e08a36e3c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293" y="4189693"/>
            <a:ext cx="4052307" cy="2484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luggage-trolley-bag-z2905-8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7" y="4171764"/>
            <a:ext cx="4670876" cy="2484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materials.png"/>
          <p:cNvPicPr>
            <a:picLocks noChangeAspect="1"/>
          </p:cNvPicPr>
          <p:nvPr/>
        </p:nvPicPr>
        <p:blipFill rotWithShape="1">
          <a:blip r:embed="rId5"/>
          <a:srcRect t="1" r="5050" b="1540"/>
          <a:stretch/>
        </p:blipFill>
        <p:spPr>
          <a:xfrm>
            <a:off x="131617" y="128239"/>
            <a:ext cx="4364183" cy="2386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9273" y="2971435"/>
            <a:ext cx="9074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Philip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Kotler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“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মেটাতে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অর্পণ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।”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2057400"/>
            <a:ext cx="2819400" cy="2590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5257800"/>
            <a:ext cx="190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2362200"/>
            <a:ext cx="2286000" cy="2133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2438400"/>
            <a:ext cx="2362200" cy="1981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609600"/>
            <a:ext cx="1828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ভ্যালু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990600"/>
            <a:ext cx="1828800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990600"/>
            <a:ext cx="1752600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43200" y="12192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181600" y="12192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2895600"/>
            <a:ext cx="8915400" cy="1981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41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562</Words>
  <Application>Microsoft Office PowerPoint</Application>
  <PresentationFormat>On-screen Show (4:3)</PresentationFormat>
  <Paragraphs>87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Impact</vt:lpstr>
      <vt:lpstr>NikoshBAN</vt:lpstr>
      <vt:lpstr>Times New Roman</vt:lpstr>
      <vt:lpstr>Office Theme</vt:lpstr>
      <vt:lpstr>PowerPoint Presentation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User</cp:lastModifiedBy>
  <cp:revision>320</cp:revision>
  <dcterms:created xsi:type="dcterms:W3CDTF">2006-08-16T00:00:00Z</dcterms:created>
  <dcterms:modified xsi:type="dcterms:W3CDTF">2021-01-29T09:43:30Z</dcterms:modified>
</cp:coreProperties>
</file>