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8"/>
  </p:notesMasterIdLst>
  <p:sldIdLst>
    <p:sldId id="282" r:id="rId2"/>
    <p:sldId id="257" r:id="rId3"/>
    <p:sldId id="25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1" r:id="rId13"/>
    <p:sldId id="267" r:id="rId14"/>
    <p:sldId id="269" r:id="rId15"/>
    <p:sldId id="268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D"/>
    <a:srgbClr val="FF0000"/>
    <a:srgbClr val="FE6EDF"/>
    <a:srgbClr val="63FDA1"/>
    <a:srgbClr val="D8E80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54"/>
      </p:cViewPr>
      <p:guideLst>
        <p:guide orient="horz" pos="2184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B2643-E71F-485E-8423-45EC41669E2A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45110-3E06-42ED-BDE5-C68842236655}">
      <dgm:prSet phldrT="[Text]"/>
      <dgm:spPr>
        <a:solidFill>
          <a:srgbClr val="D8E802"/>
        </a:solidFill>
        <a:ln w="38100">
          <a:solidFill>
            <a:srgbClr val="FE6EDF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927FBA-FFAD-4038-8BA3-C4A30AA170EF}" type="parTrans" cxnId="{15F8138A-CCE6-490B-BCCF-3DED2AEAEF68}">
      <dgm:prSet/>
      <dgm:spPr/>
      <dgm:t>
        <a:bodyPr/>
        <a:lstStyle/>
        <a:p>
          <a:endParaRPr lang="en-US"/>
        </a:p>
      </dgm:t>
    </dgm:pt>
    <dgm:pt modelId="{F514C48A-556C-463A-9E15-5424AAFB5E20}" type="sibTrans" cxnId="{15F8138A-CCE6-490B-BCCF-3DED2AEAEF68}">
      <dgm:prSet/>
      <dgm:spPr/>
      <dgm:t>
        <a:bodyPr/>
        <a:lstStyle/>
        <a:p>
          <a:endParaRPr lang="en-US"/>
        </a:p>
      </dgm:t>
    </dgm:pt>
    <dgm:pt modelId="{6BB071DC-4717-46DE-87A8-63960FACF0E9}">
      <dgm:prSet phldrT="[Text]" custT="1"/>
      <dgm:spPr>
        <a:solidFill>
          <a:schemeClr val="accent5">
            <a:lumMod val="40000"/>
            <a:lumOff val="60000"/>
          </a:schemeClr>
        </a:solidFill>
        <a:ln w="38100">
          <a:solidFill>
            <a:srgbClr val="FE6EDF"/>
          </a:solidFill>
        </a:ln>
      </dgm:spPr>
      <dgm:t>
        <a:bodyPr/>
        <a:lstStyle/>
        <a:p>
          <a:pPr algn="ctr"/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স্পর্শকের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অন্তর্ভুক্ত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60</a:t>
          </a:r>
          <a:r>
            <a:rPr lang="en-US" sz="2800" b="0" baseline="300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en-US" sz="2800" b="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এরুপ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স্পর্শক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  </a:t>
          </a:r>
          <a:endParaRPr lang="en-US" sz="28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F968B-363B-4155-AF33-F56827C86A7E}" type="parTrans" cxnId="{E22DE364-EDEF-48A0-803D-2D3DFB58E724}">
      <dgm:prSet/>
      <dgm:spPr/>
      <dgm:t>
        <a:bodyPr/>
        <a:lstStyle/>
        <a:p>
          <a:endParaRPr lang="en-US"/>
        </a:p>
      </dgm:t>
    </dgm:pt>
    <dgm:pt modelId="{F5912C51-8FFF-4430-894B-DDE2BF1F4D07}" type="sibTrans" cxnId="{E22DE364-EDEF-48A0-803D-2D3DFB58E724}">
      <dgm:prSet/>
      <dgm:spPr/>
      <dgm:t>
        <a:bodyPr/>
        <a:lstStyle/>
        <a:p>
          <a:endParaRPr lang="en-US"/>
        </a:p>
      </dgm:t>
    </dgm:pt>
    <dgm:pt modelId="{9F68143D-29C3-4EF8-8CAD-305E34FBBEFC}">
      <dgm:prSet phldrT="[Text]" custT="1"/>
      <dgm:spPr>
        <a:solidFill>
          <a:srgbClr val="63FDA1"/>
        </a:solidFill>
        <a:ln w="38100">
          <a:solidFill>
            <a:srgbClr val="FE6EDF"/>
          </a:solidFill>
        </a:ln>
      </dgm:spPr>
      <dgm:t>
        <a:bodyPr/>
        <a:lstStyle/>
        <a:p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স্পর্শকের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অন্তর্ভুক্ত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60</a:t>
          </a:r>
          <a:r>
            <a:rPr lang="en-US" sz="2800" b="0" baseline="300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en-US" sz="2800" b="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এরুপ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স্পর্শক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b="0" dirty="0">
            <a:solidFill>
              <a:schemeClr val="tx1"/>
            </a:solidFill>
          </a:endParaRPr>
        </a:p>
      </dgm:t>
    </dgm:pt>
    <dgm:pt modelId="{FD8C89C6-15D9-4E49-B746-EC2F9DAE324D}" type="parTrans" cxnId="{FF6B1683-EB5B-4706-A2A1-0DEA7D111A32}">
      <dgm:prSet/>
      <dgm:spPr/>
      <dgm:t>
        <a:bodyPr/>
        <a:lstStyle/>
        <a:p>
          <a:endParaRPr lang="en-US"/>
        </a:p>
      </dgm:t>
    </dgm:pt>
    <dgm:pt modelId="{344313A7-BA58-44A1-B6D1-3A259219C503}" type="sibTrans" cxnId="{FF6B1683-EB5B-4706-A2A1-0DEA7D111A32}">
      <dgm:prSet/>
      <dgm:spPr/>
      <dgm:t>
        <a:bodyPr/>
        <a:lstStyle/>
        <a:p>
          <a:endParaRPr lang="en-US"/>
        </a:p>
      </dgm:t>
    </dgm:pt>
    <dgm:pt modelId="{278169A1-6DCC-4C5D-A71C-C4D577F55027}" type="pres">
      <dgm:prSet presAssocID="{858B2643-E71F-485E-8423-45EC41669E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E9B520-DCBB-4930-B8A6-EB168181D327}" type="pres">
      <dgm:prSet presAssocID="{01F45110-3E06-42ED-BDE5-C68842236655}" presName="root" presStyleCnt="0">
        <dgm:presLayoutVars>
          <dgm:chMax/>
          <dgm:chPref val="4"/>
        </dgm:presLayoutVars>
      </dgm:prSet>
      <dgm:spPr/>
    </dgm:pt>
    <dgm:pt modelId="{ADF5094E-7E94-44DD-B4DA-1C07F53C4C3D}" type="pres">
      <dgm:prSet presAssocID="{01F45110-3E06-42ED-BDE5-C68842236655}" presName="rootComposite" presStyleCnt="0">
        <dgm:presLayoutVars/>
      </dgm:prSet>
      <dgm:spPr/>
    </dgm:pt>
    <dgm:pt modelId="{B36B6D1C-D3BC-4E4F-86E2-05B094C57363}" type="pres">
      <dgm:prSet presAssocID="{01F45110-3E06-42ED-BDE5-C688422366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30B99A7-6F94-4E0C-92D5-DCF7BF51DEFE}" type="pres">
      <dgm:prSet presAssocID="{01F45110-3E06-42ED-BDE5-C68842236655}" presName="childShape" presStyleCnt="0">
        <dgm:presLayoutVars>
          <dgm:chMax val="0"/>
          <dgm:chPref val="0"/>
        </dgm:presLayoutVars>
      </dgm:prSet>
      <dgm:spPr/>
    </dgm:pt>
    <dgm:pt modelId="{D09D166E-C4A9-457A-99CC-4F147A84FDE6}" type="pres">
      <dgm:prSet presAssocID="{6BB071DC-4717-46DE-87A8-63960FACF0E9}" presName="childComposite" presStyleCnt="0">
        <dgm:presLayoutVars>
          <dgm:chMax val="0"/>
          <dgm:chPref val="0"/>
        </dgm:presLayoutVars>
      </dgm:prSet>
      <dgm:spPr/>
    </dgm:pt>
    <dgm:pt modelId="{667747CA-0C15-4B41-BE00-EB9C10312170}" type="pres">
      <dgm:prSet presAssocID="{6BB071DC-4717-46DE-87A8-63960FACF0E9}" presName="Image" presStyleLbl="node1" presStyleIdx="0" presStyleCnt="2" custLinFactNeighborX="-5812" custLinFactNeighborY="130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C4F0C7-2FE3-4923-B24B-2A9144AB3637}" type="pres">
      <dgm:prSet presAssocID="{6BB071DC-4717-46DE-87A8-63960FACF0E9}" presName="childText" presStyleLbl="lnNode1" presStyleIdx="0" presStyleCnt="2" custScaleY="70977" custLinFactNeighborY="10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832EE-5A36-4613-81A5-05AE644824A9}" type="pres">
      <dgm:prSet presAssocID="{9F68143D-29C3-4EF8-8CAD-305E34FBBEFC}" presName="childComposite" presStyleCnt="0">
        <dgm:presLayoutVars>
          <dgm:chMax val="0"/>
          <dgm:chPref val="0"/>
        </dgm:presLayoutVars>
      </dgm:prSet>
      <dgm:spPr/>
    </dgm:pt>
    <dgm:pt modelId="{6CF6C4EC-1332-48E4-B8E1-1B43E05B5C2D}" type="pres">
      <dgm:prSet presAssocID="{9F68143D-29C3-4EF8-8CAD-305E34FBBEFC}" presName="Image" presStyleLbl="node1" presStyleIdx="1" presStyleCnt="2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5DC3F4-A8C0-440F-9282-7B06E1B9FF98}" type="pres">
      <dgm:prSet presAssocID="{9F68143D-29C3-4EF8-8CAD-305E34FBBEFC}" presName="childText" presStyleLbl="lnNode1" presStyleIdx="1" presStyleCnt="2" custScaleY="74117" custLinFactNeighborY="-2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C8ABA-FB77-4CF6-B5F5-CF251D74B2BF}" type="presOf" srcId="{01F45110-3E06-42ED-BDE5-C68842236655}" destId="{B36B6D1C-D3BC-4E4F-86E2-05B094C57363}" srcOrd="0" destOrd="0" presId="urn:microsoft.com/office/officeart/2008/layout/PictureAccentList"/>
    <dgm:cxn modelId="{38D7CF22-FDC8-4C48-854C-0E60AF9D009F}" type="presOf" srcId="{9F68143D-29C3-4EF8-8CAD-305E34FBBEFC}" destId="{725DC3F4-A8C0-440F-9282-7B06E1B9FF98}" srcOrd="0" destOrd="0" presId="urn:microsoft.com/office/officeart/2008/layout/PictureAccentList"/>
    <dgm:cxn modelId="{1F075E5F-ED61-4977-8D3D-35A5731F4918}" type="presOf" srcId="{858B2643-E71F-485E-8423-45EC41669E2A}" destId="{278169A1-6DCC-4C5D-A71C-C4D577F55027}" srcOrd="0" destOrd="0" presId="urn:microsoft.com/office/officeart/2008/layout/PictureAccentList"/>
    <dgm:cxn modelId="{CF25A030-684B-4281-8B5D-2FC671B556C4}" type="presOf" srcId="{6BB071DC-4717-46DE-87A8-63960FACF0E9}" destId="{BFC4F0C7-2FE3-4923-B24B-2A9144AB3637}" srcOrd="0" destOrd="0" presId="urn:microsoft.com/office/officeart/2008/layout/PictureAccentList"/>
    <dgm:cxn modelId="{15F8138A-CCE6-490B-BCCF-3DED2AEAEF68}" srcId="{858B2643-E71F-485E-8423-45EC41669E2A}" destId="{01F45110-3E06-42ED-BDE5-C68842236655}" srcOrd="0" destOrd="0" parTransId="{77927FBA-FFAD-4038-8BA3-C4A30AA170EF}" sibTransId="{F514C48A-556C-463A-9E15-5424AAFB5E20}"/>
    <dgm:cxn modelId="{FF6B1683-EB5B-4706-A2A1-0DEA7D111A32}" srcId="{01F45110-3E06-42ED-BDE5-C68842236655}" destId="{9F68143D-29C3-4EF8-8CAD-305E34FBBEFC}" srcOrd="1" destOrd="0" parTransId="{FD8C89C6-15D9-4E49-B746-EC2F9DAE324D}" sibTransId="{344313A7-BA58-44A1-B6D1-3A259219C503}"/>
    <dgm:cxn modelId="{E22DE364-EDEF-48A0-803D-2D3DFB58E724}" srcId="{01F45110-3E06-42ED-BDE5-C68842236655}" destId="{6BB071DC-4717-46DE-87A8-63960FACF0E9}" srcOrd="0" destOrd="0" parTransId="{EACF968B-363B-4155-AF33-F56827C86A7E}" sibTransId="{F5912C51-8FFF-4430-894B-DDE2BF1F4D07}"/>
    <dgm:cxn modelId="{E26DD3DF-36FD-4956-B17E-DF1AAF276C82}" type="presParOf" srcId="{278169A1-6DCC-4C5D-A71C-C4D577F55027}" destId="{BFE9B520-DCBB-4930-B8A6-EB168181D327}" srcOrd="0" destOrd="0" presId="urn:microsoft.com/office/officeart/2008/layout/PictureAccentList"/>
    <dgm:cxn modelId="{69897572-20D0-4E2F-82EC-ECFC50E849CF}" type="presParOf" srcId="{BFE9B520-DCBB-4930-B8A6-EB168181D327}" destId="{ADF5094E-7E94-44DD-B4DA-1C07F53C4C3D}" srcOrd="0" destOrd="0" presId="urn:microsoft.com/office/officeart/2008/layout/PictureAccentList"/>
    <dgm:cxn modelId="{3CE75CFB-80AA-4909-8461-FFE30D02809B}" type="presParOf" srcId="{ADF5094E-7E94-44DD-B4DA-1C07F53C4C3D}" destId="{B36B6D1C-D3BC-4E4F-86E2-05B094C57363}" srcOrd="0" destOrd="0" presId="urn:microsoft.com/office/officeart/2008/layout/PictureAccentList"/>
    <dgm:cxn modelId="{A248F327-6CA2-42C1-847B-03F29AC35F2E}" type="presParOf" srcId="{BFE9B520-DCBB-4930-B8A6-EB168181D327}" destId="{D30B99A7-6F94-4E0C-92D5-DCF7BF51DEFE}" srcOrd="1" destOrd="0" presId="urn:microsoft.com/office/officeart/2008/layout/PictureAccentList"/>
    <dgm:cxn modelId="{E815EF96-EEE0-4DFB-A21E-637D79EBC1C9}" type="presParOf" srcId="{D30B99A7-6F94-4E0C-92D5-DCF7BF51DEFE}" destId="{D09D166E-C4A9-457A-99CC-4F147A84FDE6}" srcOrd="0" destOrd="0" presId="urn:microsoft.com/office/officeart/2008/layout/PictureAccentList"/>
    <dgm:cxn modelId="{315D924A-663D-4859-ADF2-7226F01E8D8D}" type="presParOf" srcId="{D09D166E-C4A9-457A-99CC-4F147A84FDE6}" destId="{667747CA-0C15-4B41-BE00-EB9C10312170}" srcOrd="0" destOrd="0" presId="urn:microsoft.com/office/officeart/2008/layout/PictureAccentList"/>
    <dgm:cxn modelId="{2B02F0CC-8541-4F92-96FE-8AF8C4AA7091}" type="presParOf" srcId="{D09D166E-C4A9-457A-99CC-4F147A84FDE6}" destId="{BFC4F0C7-2FE3-4923-B24B-2A9144AB3637}" srcOrd="1" destOrd="0" presId="urn:microsoft.com/office/officeart/2008/layout/PictureAccentList"/>
    <dgm:cxn modelId="{5392D2F8-1390-4449-8CC1-C4AD3925E1B6}" type="presParOf" srcId="{D30B99A7-6F94-4E0C-92D5-DCF7BF51DEFE}" destId="{E33832EE-5A36-4613-81A5-05AE644824A9}" srcOrd="1" destOrd="0" presId="urn:microsoft.com/office/officeart/2008/layout/PictureAccentList"/>
    <dgm:cxn modelId="{E6F1B89B-1BB3-46C6-BD74-3E2461177E12}" type="presParOf" srcId="{E33832EE-5A36-4613-81A5-05AE644824A9}" destId="{6CF6C4EC-1332-48E4-B8E1-1B43E05B5C2D}" srcOrd="0" destOrd="0" presId="urn:microsoft.com/office/officeart/2008/layout/PictureAccentList"/>
    <dgm:cxn modelId="{DF65FECE-AE8B-4537-B2BF-9C8C0E790E4F}" type="presParOf" srcId="{E33832EE-5A36-4613-81A5-05AE644824A9}" destId="{725DC3F4-A8C0-440F-9282-7B06E1B9FF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B6D1C-D3BC-4E4F-86E2-05B094C57363}">
      <dsp:nvSpPr>
        <dsp:cNvPr id="0" name=""/>
        <dsp:cNvSpPr/>
      </dsp:nvSpPr>
      <dsp:spPr>
        <a:xfrm>
          <a:off x="0" y="409083"/>
          <a:ext cx="8141108" cy="1168809"/>
        </a:xfrm>
        <a:prstGeom prst="roundRect">
          <a:avLst>
            <a:gd name="adj" fmla="val 10000"/>
          </a:avLst>
        </a:prstGeom>
        <a:solidFill>
          <a:srgbClr val="D8E802"/>
        </a:solidFill>
        <a:ln w="38100">
          <a:solidFill>
            <a:srgbClr val="FE6EDF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33" y="443316"/>
        <a:ext cx="8072642" cy="1100343"/>
      </dsp:txXfrm>
    </dsp:sp>
    <dsp:sp modelId="{667747CA-0C15-4B41-BE00-EB9C10312170}">
      <dsp:nvSpPr>
        <dsp:cNvPr id="0" name=""/>
        <dsp:cNvSpPr/>
      </dsp:nvSpPr>
      <dsp:spPr>
        <a:xfrm>
          <a:off x="0" y="1941135"/>
          <a:ext cx="1168809" cy="11688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C4F0C7-2FE3-4923-B24B-2A9144AB3637}">
      <dsp:nvSpPr>
        <dsp:cNvPr id="0" name=""/>
        <dsp:cNvSpPr/>
      </dsp:nvSpPr>
      <dsp:spPr>
        <a:xfrm>
          <a:off x="1238938" y="2085442"/>
          <a:ext cx="6902170" cy="829586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38100">
          <a:solidFill>
            <a:srgbClr val="FE6EDF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স্পর্শকের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অন্তর্ভুক্ত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60</a:t>
          </a:r>
          <a:r>
            <a:rPr lang="en-US" sz="2800" b="0" kern="1200" baseline="300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en-US" sz="2800" b="0" kern="12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এরুপ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স্পর্শক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  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9442" y="2125946"/>
        <a:ext cx="6821162" cy="748578"/>
      </dsp:txXfrm>
    </dsp:sp>
    <dsp:sp modelId="{6CF6C4EC-1332-48E4-B8E1-1B43E05B5C2D}">
      <dsp:nvSpPr>
        <dsp:cNvPr id="0" name=""/>
        <dsp:cNvSpPr/>
      </dsp:nvSpPr>
      <dsp:spPr>
        <a:xfrm>
          <a:off x="0" y="3097345"/>
          <a:ext cx="1168809" cy="11688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DC3F4-A8C0-440F-9282-7B06E1B9FF98}">
      <dsp:nvSpPr>
        <dsp:cNvPr id="0" name=""/>
        <dsp:cNvSpPr/>
      </dsp:nvSpPr>
      <dsp:spPr>
        <a:xfrm>
          <a:off x="1238938" y="3214641"/>
          <a:ext cx="6902170" cy="866286"/>
        </a:xfrm>
        <a:prstGeom prst="roundRect">
          <a:avLst>
            <a:gd name="adj" fmla="val 16670"/>
          </a:avLst>
        </a:prstGeom>
        <a:solidFill>
          <a:srgbClr val="63FDA1"/>
        </a:solidFill>
        <a:ln w="38100">
          <a:solidFill>
            <a:srgbClr val="FE6EDF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স্পর্শকের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অন্তর্ভুক্ত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60</a:t>
          </a:r>
          <a:r>
            <a:rPr lang="en-US" sz="2800" b="0" kern="1200" baseline="300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en-US" sz="2800" b="0" kern="12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এরুপ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স্পর্শক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1281234" y="3256937"/>
        <a:ext cx="6817578" cy="781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508A3-F46D-4172-82CF-F63A02F5188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A3434-D180-4245-9B98-61117CAC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A3434-D180-4245-9B98-61117CAC8C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15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9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2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6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0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3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1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943"/>
            </a:avLst>
          </a:prstGeom>
          <a:gradFill>
            <a:gsLst>
              <a:gs pos="0">
                <a:srgbClr val="00F26D"/>
              </a:gs>
              <a:gs pos="20000">
                <a:srgbClr val="FF0000"/>
              </a:gs>
              <a:gs pos="50429">
                <a:srgbClr val="FFFF00"/>
              </a:gs>
              <a:gs pos="83000">
                <a:srgbClr val="FF0000"/>
              </a:gs>
              <a:gs pos="100000">
                <a:srgbClr val="00F26D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9212" y="6587686"/>
            <a:ext cx="776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01720565252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3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F07C4F4F-C048-4527-974A-3897408CBF5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B234716-02D1-4016-A4F5-B0218642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8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208" y="3229897"/>
            <a:ext cx="5021270" cy="3298059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0590" y="1387516"/>
            <a:ext cx="4514480" cy="1827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603" y="340162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2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142472" y="2124901"/>
            <a:ext cx="2771623" cy="3007150"/>
            <a:chOff x="1800377" y="2139649"/>
            <a:chExt cx="2771623" cy="3007150"/>
          </a:xfrm>
        </p:grpSpPr>
        <p:grpSp>
          <p:nvGrpSpPr>
            <p:cNvPr id="4" name="Group 3"/>
            <p:cNvGrpSpPr/>
            <p:nvPr/>
          </p:nvGrpSpPr>
          <p:grpSpPr>
            <a:xfrm>
              <a:off x="1800377" y="2139649"/>
              <a:ext cx="2771623" cy="3007150"/>
              <a:chOff x="1800377" y="2139649"/>
              <a:chExt cx="2771623" cy="30071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00377" y="2139649"/>
                <a:ext cx="2771623" cy="3007150"/>
                <a:chOff x="1800377" y="2139649"/>
                <a:chExt cx="2771623" cy="300715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800377" y="2139649"/>
                  <a:ext cx="2771623" cy="2714171"/>
                  <a:chOff x="1800377" y="2139649"/>
                  <a:chExt cx="2771623" cy="2714171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743200" y="3188369"/>
                    <a:ext cx="224589" cy="2406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O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1800377" y="2139649"/>
                    <a:ext cx="2771623" cy="2714171"/>
                    <a:chOff x="1800377" y="2139649"/>
                    <a:chExt cx="2771623" cy="2714171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1800377" y="2139649"/>
                      <a:ext cx="2771623" cy="2714171"/>
                      <a:chOff x="3186188" y="2148348"/>
                      <a:chExt cx="2771623" cy="2714171"/>
                    </a:xfrm>
                  </p:grpSpPr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3186188" y="2148348"/>
                        <a:ext cx="2771623" cy="2714171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545808" y="3422327"/>
                        <a:ext cx="75874" cy="9096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3649281" y="4721059"/>
                      <a:ext cx="75874" cy="9096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3654231" y="4906168"/>
                  <a:ext cx="224589" cy="240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3176337" y="3412958"/>
                <a:ext cx="505623" cy="1369698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Arc 15"/>
            <p:cNvSpPr/>
            <p:nvPr/>
          </p:nvSpPr>
          <p:spPr>
            <a:xfrm rot="4627820">
              <a:off x="2688803" y="2882891"/>
              <a:ext cx="1033534" cy="1100463"/>
            </a:xfrm>
            <a:prstGeom prst="arc">
              <a:avLst>
                <a:gd name="adj1" fmla="val 11562508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Arc 18"/>
          <p:cNvSpPr/>
          <p:nvPr/>
        </p:nvSpPr>
        <p:spPr>
          <a:xfrm>
            <a:off x="4021885" y="3363080"/>
            <a:ext cx="1218202" cy="1120428"/>
          </a:xfrm>
          <a:prstGeom prst="arc">
            <a:avLst>
              <a:gd name="adj1" fmla="val 17224814"/>
              <a:gd name="adj2" fmla="val 2078150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6506">
            <a:off x="3153244" y="2370087"/>
            <a:ext cx="3136424" cy="30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4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18047908">
            <a:off x="4467667" y="3045767"/>
            <a:ext cx="1218202" cy="1120428"/>
          </a:xfrm>
          <a:prstGeom prst="arc">
            <a:avLst>
              <a:gd name="adj1" fmla="val 17224814"/>
              <a:gd name="adj2" fmla="val 2078150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71965" y="2124901"/>
            <a:ext cx="2771623" cy="3021898"/>
            <a:chOff x="1800377" y="2139649"/>
            <a:chExt cx="2771623" cy="3021898"/>
          </a:xfrm>
        </p:grpSpPr>
        <p:grpSp>
          <p:nvGrpSpPr>
            <p:cNvPr id="3" name="Group 2"/>
            <p:cNvGrpSpPr/>
            <p:nvPr/>
          </p:nvGrpSpPr>
          <p:grpSpPr>
            <a:xfrm>
              <a:off x="1800377" y="2139649"/>
              <a:ext cx="2771623" cy="3021898"/>
              <a:chOff x="1800377" y="2139649"/>
              <a:chExt cx="2771623" cy="302189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800377" y="2139649"/>
                <a:ext cx="2771623" cy="3021898"/>
                <a:chOff x="1800377" y="2139649"/>
                <a:chExt cx="2771623" cy="3021898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800377" y="2139649"/>
                  <a:ext cx="2771623" cy="3021898"/>
                  <a:chOff x="1800377" y="2139649"/>
                  <a:chExt cx="2771623" cy="3021898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800377" y="2139649"/>
                    <a:ext cx="2771623" cy="2714171"/>
                    <a:chOff x="1800377" y="2139649"/>
                    <a:chExt cx="2771623" cy="2714171"/>
                  </a:xfrm>
                </p:grpSpPr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2743200" y="3188369"/>
                      <a:ext cx="224589" cy="2406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1800377" y="2139649"/>
                      <a:ext cx="2771623" cy="2714171"/>
                      <a:chOff x="1800377" y="2139649"/>
                      <a:chExt cx="2771623" cy="2714171"/>
                    </a:xfrm>
                  </p:grpSpPr>
                  <p:grpSp>
                    <p:nvGrpSpPr>
                      <p:cNvPr id="12" name="Group 11"/>
                      <p:cNvGrpSpPr/>
                      <p:nvPr/>
                    </p:nvGrpSpPr>
                    <p:grpSpPr>
                      <a:xfrm>
                        <a:off x="1800377" y="2139649"/>
                        <a:ext cx="2771623" cy="2714171"/>
                        <a:chOff x="3186188" y="2148348"/>
                        <a:chExt cx="2771623" cy="2714171"/>
                      </a:xfrm>
                    </p:grpSpPr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3186188" y="2148348"/>
                          <a:ext cx="2771623" cy="2714171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" name="Oval 14"/>
                        <p:cNvSpPr/>
                        <p:nvPr/>
                      </p:nvSpPr>
                      <p:spPr>
                        <a:xfrm>
                          <a:off x="4545808" y="3422327"/>
                          <a:ext cx="75874" cy="9096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3649281" y="4721059"/>
                        <a:ext cx="75874" cy="9096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639483" y="4920916"/>
                    <a:ext cx="224589" cy="2406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</a:p>
                </p:txBody>
              </p:sp>
            </p:grp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176337" y="3412958"/>
                  <a:ext cx="505623" cy="1369698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Arc 4"/>
              <p:cNvSpPr/>
              <p:nvPr/>
            </p:nvSpPr>
            <p:spPr>
              <a:xfrm rot="4627820">
                <a:off x="2688803" y="2882891"/>
                <a:ext cx="1033534" cy="1100463"/>
              </a:xfrm>
              <a:prstGeom prst="arc">
                <a:avLst>
                  <a:gd name="adj1" fmla="val 11562508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Arc 16"/>
            <p:cNvSpPr/>
            <p:nvPr/>
          </p:nvSpPr>
          <p:spPr>
            <a:xfrm>
              <a:off x="2679790" y="3377828"/>
              <a:ext cx="1218202" cy="1120428"/>
            </a:xfrm>
            <a:prstGeom prst="arc">
              <a:avLst>
                <a:gd name="adj1" fmla="val 17224814"/>
                <a:gd name="adj2" fmla="val 2078150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5559">
            <a:off x="3551447" y="1996544"/>
            <a:ext cx="3136424" cy="30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7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 rot="21317668">
            <a:off x="5304505" y="2056622"/>
            <a:ext cx="224589" cy="2406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9212" y="5309426"/>
            <a:ext cx="828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AOB =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OB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86689" y="2124901"/>
            <a:ext cx="2771623" cy="3007150"/>
            <a:chOff x="1800377" y="2139649"/>
            <a:chExt cx="2771623" cy="3007150"/>
          </a:xfrm>
        </p:grpSpPr>
        <p:sp>
          <p:nvSpPr>
            <p:cNvPr id="3" name="Arc 2"/>
            <p:cNvSpPr/>
            <p:nvPr/>
          </p:nvSpPr>
          <p:spPr>
            <a:xfrm rot="18047908">
              <a:off x="3081331" y="3045767"/>
              <a:ext cx="1218202" cy="1120428"/>
            </a:xfrm>
            <a:prstGeom prst="arc">
              <a:avLst>
                <a:gd name="adj1" fmla="val 17224814"/>
                <a:gd name="adj2" fmla="val 2078150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00377" y="2139649"/>
              <a:ext cx="2771623" cy="3007150"/>
              <a:chOff x="1800377" y="2139649"/>
              <a:chExt cx="2771623" cy="30071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00377" y="2139649"/>
                <a:ext cx="2771623" cy="3007150"/>
                <a:chOff x="1800377" y="2139649"/>
                <a:chExt cx="2771623" cy="300715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800377" y="2139649"/>
                  <a:ext cx="2771623" cy="3007150"/>
                  <a:chOff x="1800377" y="2139649"/>
                  <a:chExt cx="2771623" cy="300715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1800377" y="2139649"/>
                    <a:ext cx="2771623" cy="3007150"/>
                    <a:chOff x="1800377" y="2139649"/>
                    <a:chExt cx="2771623" cy="3007150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1800377" y="2139649"/>
                      <a:ext cx="2771623" cy="2714171"/>
                      <a:chOff x="1800377" y="2139649"/>
                      <a:chExt cx="2771623" cy="2714171"/>
                    </a:xfrm>
                  </p:grpSpPr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2743200" y="3188369"/>
                        <a:ext cx="224589" cy="24063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O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1800377" y="2139649"/>
                        <a:ext cx="2771623" cy="2714171"/>
                        <a:chOff x="1800377" y="2139649"/>
                        <a:chExt cx="2771623" cy="2714171"/>
                      </a:xfrm>
                    </p:grpSpPr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1800377" y="2139649"/>
                          <a:ext cx="2771623" cy="2714171"/>
                          <a:chOff x="3186188" y="2148348"/>
                          <a:chExt cx="2771623" cy="2714171"/>
                        </a:xfrm>
                      </p:grpSpPr>
                      <p:sp>
                        <p:nvSpPr>
                          <p:cNvPr id="17" name="Oval 16"/>
                          <p:cNvSpPr/>
                          <p:nvPr/>
                        </p:nvSpPr>
                        <p:spPr>
                          <a:xfrm>
                            <a:off x="3186188" y="2148348"/>
                            <a:ext cx="2771623" cy="2714171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8" name="Oval 17"/>
                          <p:cNvSpPr/>
                          <p:nvPr/>
                        </p:nvSpPr>
                        <p:spPr>
                          <a:xfrm>
                            <a:off x="4545808" y="3422327"/>
                            <a:ext cx="75874" cy="9096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6" name="Oval 15"/>
                        <p:cNvSpPr/>
                        <p:nvPr/>
                      </p:nvSpPr>
                      <p:spPr>
                        <a:xfrm>
                          <a:off x="3649281" y="4721059"/>
                          <a:ext cx="75874" cy="9096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3654231" y="4906168"/>
                      <a:ext cx="224589" cy="2406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</a:p>
                  </p:txBody>
                </p:sp>
              </p:grp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3176337" y="3412958"/>
                    <a:ext cx="505623" cy="1369698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Arc 7"/>
                <p:cNvSpPr/>
                <p:nvPr/>
              </p:nvSpPr>
              <p:spPr>
                <a:xfrm rot="4627820">
                  <a:off x="2688803" y="2882891"/>
                  <a:ext cx="1033534" cy="1100463"/>
                </a:xfrm>
                <a:prstGeom prst="arc">
                  <a:avLst>
                    <a:gd name="adj1" fmla="val 11562508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/>
              <p:cNvSpPr/>
              <p:nvPr/>
            </p:nvSpPr>
            <p:spPr>
              <a:xfrm>
                <a:off x="2679790" y="3377828"/>
                <a:ext cx="1218202" cy="1120428"/>
              </a:xfrm>
              <a:prstGeom prst="arc">
                <a:avLst>
                  <a:gd name="adj1" fmla="val 17224814"/>
                  <a:gd name="adj2" fmla="val 207815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572168" y="2389239"/>
            <a:ext cx="899447" cy="1057784"/>
            <a:chOff x="3185856" y="2403987"/>
            <a:chExt cx="899447" cy="1057784"/>
          </a:xfrm>
        </p:grpSpPr>
        <p:sp>
          <p:nvSpPr>
            <p:cNvPr id="27" name="Oval 26"/>
            <p:cNvSpPr/>
            <p:nvPr/>
          </p:nvSpPr>
          <p:spPr>
            <a:xfrm>
              <a:off x="4011561" y="2403987"/>
              <a:ext cx="73742" cy="7374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185856" y="2418736"/>
              <a:ext cx="899447" cy="104303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601498" y="3451123"/>
            <a:ext cx="54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5354">
            <a:off x="4410094" y="2851475"/>
            <a:ext cx="4419983" cy="34750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7898">
            <a:off x="1610427" y="739794"/>
            <a:ext cx="4402384" cy="2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5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10139 0.15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c 24"/>
          <p:cNvSpPr/>
          <p:nvPr/>
        </p:nvSpPr>
        <p:spPr>
          <a:xfrm rot="3633060">
            <a:off x="3208425" y="4260718"/>
            <a:ext cx="952764" cy="1108177"/>
          </a:xfrm>
          <a:prstGeom prst="arc">
            <a:avLst>
              <a:gd name="adj1" fmla="val 11791902"/>
              <a:gd name="adj2" fmla="val 200598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800377" y="1909136"/>
            <a:ext cx="2771623" cy="3237663"/>
            <a:chOff x="1800377" y="1909136"/>
            <a:chExt cx="2771623" cy="3237663"/>
          </a:xfrm>
        </p:grpSpPr>
        <p:grpSp>
          <p:nvGrpSpPr>
            <p:cNvPr id="24" name="Group 23"/>
            <p:cNvGrpSpPr/>
            <p:nvPr/>
          </p:nvGrpSpPr>
          <p:grpSpPr>
            <a:xfrm rot="21317668">
              <a:off x="1800377" y="2139649"/>
              <a:ext cx="2771623" cy="3007150"/>
              <a:chOff x="1800377" y="2139649"/>
              <a:chExt cx="2771623" cy="300715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800377" y="2139649"/>
                <a:ext cx="2771623" cy="3007150"/>
                <a:chOff x="1800377" y="2139649"/>
                <a:chExt cx="2771623" cy="3007150"/>
              </a:xfrm>
            </p:grpSpPr>
            <p:sp>
              <p:nvSpPr>
                <p:cNvPr id="3" name="Arc 2"/>
                <p:cNvSpPr/>
                <p:nvPr/>
              </p:nvSpPr>
              <p:spPr>
                <a:xfrm rot="18047908">
                  <a:off x="3081331" y="3045767"/>
                  <a:ext cx="1218202" cy="1120428"/>
                </a:xfrm>
                <a:prstGeom prst="arc">
                  <a:avLst>
                    <a:gd name="adj1" fmla="val 17224814"/>
                    <a:gd name="adj2" fmla="val 2078150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1800377" y="2139649"/>
                  <a:ext cx="2771623" cy="3007150"/>
                  <a:chOff x="1800377" y="2139649"/>
                  <a:chExt cx="2771623" cy="3007150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1800377" y="2139649"/>
                    <a:ext cx="2771623" cy="3007150"/>
                    <a:chOff x="1800377" y="2139649"/>
                    <a:chExt cx="2771623" cy="3007150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1800377" y="2139649"/>
                      <a:ext cx="2771623" cy="3007150"/>
                      <a:chOff x="1800377" y="2139649"/>
                      <a:chExt cx="2771623" cy="3007150"/>
                    </a:xfrm>
                  </p:grpSpPr>
                  <p:grpSp>
                    <p:nvGrpSpPr>
                      <p:cNvPr id="9" name="Group 8"/>
                      <p:cNvGrpSpPr/>
                      <p:nvPr/>
                    </p:nvGrpSpPr>
                    <p:grpSpPr>
                      <a:xfrm>
                        <a:off x="1800377" y="2139649"/>
                        <a:ext cx="2771623" cy="3007150"/>
                        <a:chOff x="1800377" y="2139649"/>
                        <a:chExt cx="2771623" cy="3007150"/>
                      </a:xfrm>
                    </p:grpSpPr>
                    <p:grpSp>
                      <p:nvGrpSpPr>
                        <p:cNvPr id="11" name="Group 10"/>
                        <p:cNvGrpSpPr/>
                        <p:nvPr/>
                      </p:nvGrpSpPr>
                      <p:grpSpPr>
                        <a:xfrm>
                          <a:off x="1800377" y="2139649"/>
                          <a:ext cx="2771623" cy="2714171"/>
                          <a:chOff x="1800377" y="2139649"/>
                          <a:chExt cx="2771623" cy="2714171"/>
                        </a:xfrm>
                      </p:grpSpPr>
                      <p:sp>
                        <p:nvSpPr>
                          <p:cNvPr id="13" name="TextBox 12"/>
                          <p:cNvSpPr txBox="1"/>
                          <p:nvPr/>
                        </p:nvSpPr>
                        <p:spPr>
                          <a:xfrm>
                            <a:off x="2743200" y="3188369"/>
                            <a:ext cx="224589" cy="24063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 smtClean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O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grpSp>
                        <p:nvGrpSpPr>
                          <p:cNvPr id="14" name="Group 13"/>
                          <p:cNvGrpSpPr/>
                          <p:nvPr/>
                        </p:nvGrpSpPr>
                        <p:grpSpPr>
                          <a:xfrm>
                            <a:off x="1800377" y="2139649"/>
                            <a:ext cx="2771623" cy="2714171"/>
                            <a:chOff x="1800377" y="2139649"/>
                            <a:chExt cx="2771623" cy="2714171"/>
                          </a:xfrm>
                        </p:grpSpPr>
                        <p:grpSp>
                          <p:nvGrpSpPr>
                            <p:cNvPr id="15" name="Group 14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2771623" cy="2714171"/>
                              <a:chOff x="3186188" y="2148348"/>
                              <a:chExt cx="2771623" cy="2714171"/>
                            </a:xfrm>
                          </p:grpSpPr>
                          <p:sp>
                            <p:nvSpPr>
                              <p:cNvPr id="17" name="Oval 16"/>
                              <p:cNvSpPr/>
                              <p:nvPr/>
                            </p:nvSpPr>
                            <p:spPr>
                              <a:xfrm>
                                <a:off x="3186188" y="2148348"/>
                                <a:ext cx="2771623" cy="2714171"/>
                              </a:xfrm>
                              <a:prstGeom prst="ellipse">
                                <a:avLst/>
                              </a:prstGeom>
                              <a:noFill/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8" name="Oval 17"/>
                              <p:cNvSpPr/>
                              <p:nvPr/>
                            </p:nvSpPr>
                            <p:spPr>
                              <a:xfrm>
                                <a:off x="4545808" y="3422327"/>
                                <a:ext cx="75874" cy="90960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6" name="Oval 15"/>
                            <p:cNvSpPr/>
                            <p:nvPr/>
                          </p:nvSpPr>
                          <p:spPr>
                            <a:xfrm>
                              <a:off x="3649281" y="4721059"/>
                              <a:ext cx="75874" cy="9096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12" name="TextBox 11"/>
                        <p:cNvSpPr txBox="1"/>
                        <p:nvPr/>
                      </p:nvSpPr>
                      <p:spPr>
                        <a:xfrm>
                          <a:off x="3654231" y="4906168"/>
                          <a:ext cx="224589" cy="2406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</a:t>
                          </a:r>
                        </a:p>
                      </p:txBody>
                    </p:sp>
                  </p:grpSp>
                  <p:cxnSp>
                    <p:nvCxnSpPr>
                      <p:cNvPr id="10" name="Straight Connector 9"/>
                      <p:cNvCxnSpPr/>
                      <p:nvPr/>
                    </p:nvCxnSpPr>
                    <p:spPr>
                      <a:xfrm>
                        <a:off x="3176337" y="3412958"/>
                        <a:ext cx="505623" cy="1369698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" name="Arc 7"/>
                    <p:cNvSpPr/>
                    <p:nvPr/>
                  </p:nvSpPr>
                  <p:spPr>
                    <a:xfrm rot="4627820">
                      <a:off x="2688803" y="2882891"/>
                      <a:ext cx="1033534" cy="1100463"/>
                    </a:xfrm>
                    <a:prstGeom prst="arc">
                      <a:avLst>
                        <a:gd name="adj1" fmla="val 11562508"/>
                        <a:gd name="adj2" fmla="val 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" name="Arc 5"/>
                  <p:cNvSpPr/>
                  <p:nvPr/>
                </p:nvSpPr>
                <p:spPr>
                  <a:xfrm>
                    <a:off x="2679790" y="3377828"/>
                    <a:ext cx="1218202" cy="1120428"/>
                  </a:xfrm>
                  <a:prstGeom prst="arc">
                    <a:avLst>
                      <a:gd name="adj1" fmla="val 17224814"/>
                      <a:gd name="adj2" fmla="val 2078150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3185856" y="2403987"/>
                <a:ext cx="899447" cy="1057784"/>
                <a:chOff x="3185856" y="2403987"/>
                <a:chExt cx="899447" cy="1057784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4011561" y="2403987"/>
                  <a:ext cx="73742" cy="7374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85856" y="2418736"/>
                  <a:ext cx="899447" cy="1043035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/>
            <p:cNvSpPr txBox="1"/>
            <p:nvPr/>
          </p:nvSpPr>
          <p:spPr>
            <a:xfrm rot="21317668">
              <a:off x="3652678" y="1909136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1" y="3436375"/>
              <a:ext cx="545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r>
                <a:rPr lang="en-US" sz="14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2781">
            <a:off x="2487160" y="3548039"/>
            <a:ext cx="2556785" cy="24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08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c 25"/>
          <p:cNvSpPr/>
          <p:nvPr/>
        </p:nvSpPr>
        <p:spPr>
          <a:xfrm rot="9091981">
            <a:off x="2974411" y="3731111"/>
            <a:ext cx="1025652" cy="1100463"/>
          </a:xfrm>
          <a:prstGeom prst="arc">
            <a:avLst>
              <a:gd name="adj1" fmla="val 11563843"/>
              <a:gd name="adj2" fmla="val 146354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800377" y="1923886"/>
            <a:ext cx="2771623" cy="3367303"/>
            <a:chOff x="1800377" y="1923886"/>
            <a:chExt cx="2771623" cy="3367303"/>
          </a:xfrm>
        </p:grpSpPr>
        <p:grpSp>
          <p:nvGrpSpPr>
            <p:cNvPr id="25" name="Group 24"/>
            <p:cNvGrpSpPr/>
            <p:nvPr/>
          </p:nvGrpSpPr>
          <p:grpSpPr>
            <a:xfrm>
              <a:off x="1800377" y="2139649"/>
              <a:ext cx="2771623" cy="3151540"/>
              <a:chOff x="1800377" y="2139649"/>
              <a:chExt cx="2771623" cy="3151540"/>
            </a:xfrm>
          </p:grpSpPr>
          <p:grpSp>
            <p:nvGrpSpPr>
              <p:cNvPr id="2" name="Group 1"/>
              <p:cNvGrpSpPr/>
              <p:nvPr/>
            </p:nvGrpSpPr>
            <p:grpSpPr>
              <a:xfrm rot="21317668">
                <a:off x="1800377" y="2139649"/>
                <a:ext cx="2771623" cy="3007150"/>
                <a:chOff x="1800377" y="2139649"/>
                <a:chExt cx="2771623" cy="300715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800377" y="2139649"/>
                  <a:ext cx="2771623" cy="3007150"/>
                  <a:chOff x="1800377" y="2139649"/>
                  <a:chExt cx="2771623" cy="3007150"/>
                </a:xfrm>
              </p:grpSpPr>
              <p:sp>
                <p:nvSpPr>
                  <p:cNvPr id="7" name="Arc 6"/>
                  <p:cNvSpPr/>
                  <p:nvPr/>
                </p:nvSpPr>
                <p:spPr>
                  <a:xfrm rot="18047908">
                    <a:off x="3081331" y="3045767"/>
                    <a:ext cx="1218202" cy="1120428"/>
                  </a:xfrm>
                  <a:prstGeom prst="arc">
                    <a:avLst>
                      <a:gd name="adj1" fmla="val 17224814"/>
                      <a:gd name="adj2" fmla="val 2078150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800377" y="2139649"/>
                    <a:ext cx="2771623" cy="3007150"/>
                    <a:chOff x="1800377" y="2139649"/>
                    <a:chExt cx="2771623" cy="3007150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1800377" y="2139649"/>
                      <a:ext cx="2771623" cy="3007150"/>
                      <a:chOff x="1800377" y="2139649"/>
                      <a:chExt cx="2771623" cy="3007150"/>
                    </a:xfrm>
                  </p:grpSpPr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1800377" y="2139649"/>
                        <a:ext cx="2771623" cy="3007150"/>
                        <a:chOff x="1800377" y="2139649"/>
                        <a:chExt cx="2771623" cy="3007150"/>
                      </a:xfrm>
                    </p:grpSpPr>
                    <p:grpSp>
                      <p:nvGrpSpPr>
                        <p:cNvPr id="13" name="Group 12"/>
                        <p:cNvGrpSpPr/>
                        <p:nvPr/>
                      </p:nvGrpSpPr>
                      <p:grpSpPr>
                        <a:xfrm>
                          <a:off x="1800377" y="2139649"/>
                          <a:ext cx="2771623" cy="3007150"/>
                          <a:chOff x="1800377" y="2139649"/>
                          <a:chExt cx="2771623" cy="3007150"/>
                        </a:xfrm>
                      </p:grpSpPr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1800377" y="2139649"/>
                            <a:ext cx="2771623" cy="2714171"/>
                            <a:chOff x="1800377" y="2139649"/>
                            <a:chExt cx="2771623" cy="2714171"/>
                          </a:xfrm>
                        </p:grpSpPr>
                        <p:sp>
                          <p:nvSpPr>
                            <p:cNvPr id="17" name="TextBox 16"/>
                            <p:cNvSpPr txBox="1"/>
                            <p:nvPr/>
                          </p:nvSpPr>
                          <p:spPr>
                            <a:xfrm>
                              <a:off x="2743200" y="3188369"/>
                              <a:ext cx="224589" cy="24063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</a:ln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b="1" dirty="0" smtClean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O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8" name="Group 17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2771623" cy="2714171"/>
                              <a:chOff x="1800377" y="2139649"/>
                              <a:chExt cx="2771623" cy="2714171"/>
                            </a:xfrm>
                          </p:grpSpPr>
                          <p:grpSp>
                            <p:nvGrpSpPr>
                              <p:cNvPr id="19" name="Group 18"/>
                              <p:cNvGrpSpPr/>
                              <p:nvPr/>
                            </p:nvGrpSpPr>
                            <p:grpSpPr>
                              <a:xfrm>
                                <a:off x="1800377" y="2139649"/>
                                <a:ext cx="2771623" cy="2714171"/>
                                <a:chOff x="3186188" y="2148348"/>
                                <a:chExt cx="2771623" cy="2714171"/>
                              </a:xfrm>
                            </p:grpSpPr>
                            <p:sp>
                              <p:nvSpPr>
                                <p:cNvPr id="21" name="Oval 20"/>
                                <p:cNvSpPr/>
                                <p:nvPr/>
                              </p:nvSpPr>
                              <p:spPr>
                                <a:xfrm>
                                  <a:off x="3186188" y="2148348"/>
                                  <a:ext cx="2771623" cy="2714171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2" name="Oval 21"/>
                                <p:cNvSpPr/>
                                <p:nvPr/>
                              </p:nvSpPr>
                              <p:spPr>
                                <a:xfrm>
                                  <a:off x="4545808" y="3422327"/>
                                  <a:ext cx="75874" cy="9096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0" name="Oval 19"/>
                              <p:cNvSpPr/>
                              <p:nvPr/>
                            </p:nvSpPr>
                            <p:spPr>
                              <a:xfrm>
                                <a:off x="3649281" y="4721059"/>
                                <a:ext cx="75874" cy="90960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6" name="TextBox 15"/>
                          <p:cNvSpPr txBox="1"/>
                          <p:nvPr/>
                        </p:nvSpPr>
                        <p:spPr>
                          <a:xfrm>
                            <a:off x="3654231" y="4906168"/>
                            <a:ext cx="224589" cy="24063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A</a:t>
                            </a:r>
                          </a:p>
                        </p:txBody>
                      </p:sp>
                    </p:grpSp>
                    <p:cxnSp>
                      <p:nvCxnSpPr>
                        <p:cNvPr id="14" name="Straight Connector 13"/>
                        <p:cNvCxnSpPr/>
                        <p:nvPr/>
                      </p:nvCxnSpPr>
                      <p:spPr>
                        <a:xfrm>
                          <a:off x="3176337" y="3412958"/>
                          <a:ext cx="505623" cy="1369698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2" name="Arc 11"/>
                      <p:cNvSpPr/>
                      <p:nvPr/>
                    </p:nvSpPr>
                    <p:spPr>
                      <a:xfrm rot="4627820">
                        <a:off x="2688803" y="2882891"/>
                        <a:ext cx="1033534" cy="1100463"/>
                      </a:xfrm>
                      <a:prstGeom prst="arc">
                        <a:avLst>
                          <a:gd name="adj1" fmla="val 11562508"/>
                          <a:gd name="adj2" fmla="val 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" name="Arc 9"/>
                    <p:cNvSpPr/>
                    <p:nvPr/>
                  </p:nvSpPr>
                  <p:spPr>
                    <a:xfrm>
                      <a:off x="2679790" y="3377828"/>
                      <a:ext cx="1218202" cy="1120428"/>
                    </a:xfrm>
                    <a:prstGeom prst="arc">
                      <a:avLst>
                        <a:gd name="adj1" fmla="val 17224814"/>
                        <a:gd name="adj2" fmla="val 20781502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" name="Group 3"/>
                <p:cNvGrpSpPr/>
                <p:nvPr/>
              </p:nvGrpSpPr>
              <p:grpSpPr>
                <a:xfrm>
                  <a:off x="3185856" y="2403987"/>
                  <a:ext cx="899447" cy="1057784"/>
                  <a:chOff x="3185856" y="2403987"/>
                  <a:chExt cx="899447" cy="1057784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>
                    <a:off x="4011561" y="2403987"/>
                    <a:ext cx="73742" cy="73743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 w="571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" name="Straight Connector 5"/>
                  <p:cNvCxnSpPr/>
                  <p:nvPr/>
                </p:nvCxnSpPr>
                <p:spPr>
                  <a:xfrm flipV="1">
                    <a:off x="3185856" y="2418736"/>
                    <a:ext cx="899447" cy="1043035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3" name="Arc 22"/>
              <p:cNvSpPr/>
              <p:nvPr/>
            </p:nvSpPr>
            <p:spPr>
              <a:xfrm rot="3633060">
                <a:off x="3208425" y="4260718"/>
                <a:ext cx="952764" cy="1108177"/>
              </a:xfrm>
              <a:prstGeom prst="arc">
                <a:avLst>
                  <a:gd name="adj1" fmla="val 11791902"/>
                  <a:gd name="adj2" fmla="val 2005985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21317668">
              <a:off x="3711672" y="1923886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1" y="3436375"/>
              <a:ext cx="545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r>
                <a:rPr lang="en-US" sz="14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720">
            <a:off x="2295431" y="3135085"/>
            <a:ext cx="2556785" cy="24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2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 rot="11695713">
            <a:off x="3406890" y="3805988"/>
            <a:ext cx="1025652" cy="1033183"/>
          </a:xfrm>
          <a:prstGeom prst="arc">
            <a:avLst>
              <a:gd name="adj1" fmla="val 11563843"/>
              <a:gd name="adj2" fmla="val 146354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00377" y="1894388"/>
            <a:ext cx="2771623" cy="3396801"/>
            <a:chOff x="1800377" y="1894388"/>
            <a:chExt cx="2771623" cy="3396801"/>
          </a:xfrm>
        </p:grpSpPr>
        <p:grpSp>
          <p:nvGrpSpPr>
            <p:cNvPr id="29" name="Group 28"/>
            <p:cNvGrpSpPr/>
            <p:nvPr/>
          </p:nvGrpSpPr>
          <p:grpSpPr>
            <a:xfrm>
              <a:off x="1800377" y="2139649"/>
              <a:ext cx="2771623" cy="3151540"/>
              <a:chOff x="1800377" y="2139649"/>
              <a:chExt cx="2771623" cy="315154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00377" y="2139649"/>
                <a:ext cx="2771623" cy="3151540"/>
                <a:chOff x="1800377" y="2139649"/>
                <a:chExt cx="2771623" cy="315154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 rot="21317668">
                  <a:off x="1800377" y="2139649"/>
                  <a:ext cx="2771623" cy="3007150"/>
                  <a:chOff x="1800377" y="2139649"/>
                  <a:chExt cx="2771623" cy="3007150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800377" y="2139649"/>
                    <a:ext cx="2771623" cy="3007150"/>
                    <a:chOff x="1800377" y="2139649"/>
                    <a:chExt cx="2771623" cy="3007150"/>
                  </a:xfrm>
                </p:grpSpPr>
                <p:sp>
                  <p:nvSpPr>
                    <p:cNvPr id="12" name="Arc 11"/>
                    <p:cNvSpPr/>
                    <p:nvPr/>
                  </p:nvSpPr>
                  <p:spPr>
                    <a:xfrm rot="18047908">
                      <a:off x="3081331" y="3045767"/>
                      <a:ext cx="1218202" cy="1120428"/>
                    </a:xfrm>
                    <a:prstGeom prst="arc">
                      <a:avLst>
                        <a:gd name="adj1" fmla="val 17224814"/>
                        <a:gd name="adj2" fmla="val 20781502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1800377" y="2139649"/>
                      <a:ext cx="2771623" cy="3007150"/>
                      <a:chOff x="1800377" y="2139649"/>
                      <a:chExt cx="2771623" cy="3007150"/>
                    </a:xfrm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1800377" y="2139649"/>
                        <a:ext cx="2771623" cy="3007150"/>
                        <a:chOff x="1800377" y="2139649"/>
                        <a:chExt cx="2771623" cy="3007150"/>
                      </a:xfrm>
                    </p:grpSpPr>
                    <p:grpSp>
                      <p:nvGrpSpPr>
                        <p:cNvPr id="16" name="Group 15"/>
                        <p:cNvGrpSpPr/>
                        <p:nvPr/>
                      </p:nvGrpSpPr>
                      <p:grpSpPr>
                        <a:xfrm>
                          <a:off x="1800377" y="2139649"/>
                          <a:ext cx="2771623" cy="3007150"/>
                          <a:chOff x="1800377" y="2139649"/>
                          <a:chExt cx="2771623" cy="3007150"/>
                        </a:xfrm>
                      </p:grpSpPr>
                      <p:grpSp>
                        <p:nvGrpSpPr>
                          <p:cNvPr id="18" name="Group 17"/>
                          <p:cNvGrpSpPr/>
                          <p:nvPr/>
                        </p:nvGrpSpPr>
                        <p:grpSpPr>
                          <a:xfrm>
                            <a:off x="1800377" y="2139649"/>
                            <a:ext cx="2771623" cy="3007150"/>
                            <a:chOff x="1800377" y="2139649"/>
                            <a:chExt cx="2771623" cy="3007150"/>
                          </a:xfrm>
                        </p:grpSpPr>
                        <p:grpSp>
                          <p:nvGrpSpPr>
                            <p:cNvPr id="20" name="Group 19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2771623" cy="2714171"/>
                              <a:chOff x="1800377" y="2139649"/>
                              <a:chExt cx="2771623" cy="2714171"/>
                            </a:xfrm>
                          </p:grpSpPr>
                          <p:sp>
                            <p:nvSpPr>
                              <p:cNvPr id="22" name="TextBox 21"/>
                              <p:cNvSpPr txBox="1"/>
                              <p:nvPr/>
                            </p:nvSpPr>
                            <p:spPr>
                              <a:xfrm>
                                <a:off x="2743200" y="3188369"/>
                                <a:ext cx="224589" cy="240631"/>
                              </a:xfrm>
                              <a:prstGeom prst="rect">
                                <a:avLst/>
                              </a:prstGeom>
                              <a:noFill/>
                              <a:ln w="38100">
                                <a:noFill/>
                              </a:ln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b="1" dirty="0" smtClean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O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3" name="Group 22"/>
                              <p:cNvGrpSpPr/>
                              <p:nvPr/>
                            </p:nvGrpSpPr>
                            <p:grpSpPr>
                              <a:xfrm>
                                <a:off x="1800377" y="2139649"/>
                                <a:ext cx="2771623" cy="2714171"/>
                                <a:chOff x="1800377" y="2139649"/>
                                <a:chExt cx="2771623" cy="2714171"/>
                              </a:xfrm>
                            </p:grpSpPr>
                            <p:grpSp>
                              <p:nvGrpSpPr>
                                <p:cNvPr id="24" name="Group 23"/>
                                <p:cNvGrpSpPr/>
                                <p:nvPr/>
                              </p:nvGrpSpPr>
                              <p:grpSpPr>
                                <a:xfrm>
                                  <a:off x="1800377" y="2139649"/>
                                  <a:ext cx="2771623" cy="2714171"/>
                                  <a:chOff x="3186188" y="2148348"/>
                                  <a:chExt cx="2771623" cy="2714171"/>
                                </a:xfrm>
                              </p:grpSpPr>
                              <p:sp>
                                <p:nvSpPr>
                                  <p:cNvPr id="26" name="Oval 25"/>
                                  <p:cNvSpPr/>
                                  <p:nvPr/>
                                </p:nvSpPr>
                                <p:spPr>
                                  <a:xfrm>
                                    <a:off x="3186188" y="2148348"/>
                                    <a:ext cx="2771623" cy="2714171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7" name="Oval 26"/>
                                  <p:cNvSpPr/>
                                  <p:nvPr/>
                                </p:nvSpPr>
                                <p:spPr>
                                  <a:xfrm>
                                    <a:off x="4545808" y="3422327"/>
                                    <a:ext cx="75874" cy="9096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5" name="Oval 24"/>
                                <p:cNvSpPr/>
                                <p:nvPr/>
                              </p:nvSpPr>
                              <p:spPr>
                                <a:xfrm>
                                  <a:off x="3649281" y="4721059"/>
                                  <a:ext cx="75874" cy="9096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1" name="TextBox 20"/>
                            <p:cNvSpPr txBox="1"/>
                            <p:nvPr/>
                          </p:nvSpPr>
                          <p:spPr>
                            <a:xfrm>
                              <a:off x="3654231" y="4906168"/>
                              <a:ext cx="224589" cy="2406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A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9" name="Straight Connector 18"/>
                          <p:cNvCxnSpPr/>
                          <p:nvPr/>
                        </p:nvCxnSpPr>
                        <p:spPr>
                          <a:xfrm>
                            <a:off x="3176337" y="3412958"/>
                            <a:ext cx="505623" cy="1369698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7" name="Arc 16"/>
                        <p:cNvSpPr/>
                        <p:nvPr/>
                      </p:nvSpPr>
                      <p:spPr>
                        <a:xfrm rot="4627820">
                          <a:off x="2688803" y="2882891"/>
                          <a:ext cx="1033534" cy="1100463"/>
                        </a:xfrm>
                        <a:prstGeom prst="arc">
                          <a:avLst>
                            <a:gd name="adj1" fmla="val 11562508"/>
                            <a:gd name="adj2" fmla="val 0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5" name="Arc 14"/>
                      <p:cNvSpPr/>
                      <p:nvPr/>
                    </p:nvSpPr>
                    <p:spPr>
                      <a:xfrm>
                        <a:off x="2679790" y="3377828"/>
                        <a:ext cx="1218202" cy="1120428"/>
                      </a:xfrm>
                      <a:prstGeom prst="arc">
                        <a:avLst>
                          <a:gd name="adj1" fmla="val 17224814"/>
                          <a:gd name="adj2" fmla="val 20781502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185856" y="2403987"/>
                    <a:ext cx="899447" cy="1057784"/>
                    <a:chOff x="3185856" y="2403987"/>
                    <a:chExt cx="899447" cy="1057784"/>
                  </a:xfrm>
                </p:grpSpPr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011561" y="2403987"/>
                      <a:ext cx="73742" cy="73743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 w="5715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" name="Straight Connector 10"/>
                    <p:cNvCxnSpPr/>
                    <p:nvPr/>
                  </p:nvCxnSpPr>
                  <p:spPr>
                    <a:xfrm flipV="1">
                      <a:off x="3185856" y="2418736"/>
                      <a:ext cx="899447" cy="104303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" name="Arc 6"/>
                <p:cNvSpPr/>
                <p:nvPr/>
              </p:nvSpPr>
              <p:spPr>
                <a:xfrm rot="3633060">
                  <a:off x="3208425" y="4260718"/>
                  <a:ext cx="952764" cy="1108177"/>
                </a:xfrm>
                <a:prstGeom prst="arc">
                  <a:avLst>
                    <a:gd name="adj1" fmla="val 11791902"/>
                    <a:gd name="adj2" fmla="val 2005985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Arc 27"/>
              <p:cNvSpPr/>
              <p:nvPr/>
            </p:nvSpPr>
            <p:spPr>
              <a:xfrm rot="9091981">
                <a:off x="2974411" y="3731111"/>
                <a:ext cx="1025652" cy="1100463"/>
              </a:xfrm>
              <a:prstGeom prst="arc">
                <a:avLst>
                  <a:gd name="adj1" fmla="val 11563843"/>
                  <a:gd name="adj2" fmla="val 1463545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21317668">
              <a:off x="3711671" y="1894388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1" y="3436375"/>
              <a:ext cx="545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r>
                <a:rPr lang="en-US" sz="14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2398">
            <a:off x="2693636" y="3149833"/>
            <a:ext cx="2556785" cy="24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4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800377" y="2139649"/>
            <a:ext cx="2771623" cy="3151540"/>
            <a:chOff x="1800377" y="2139649"/>
            <a:chExt cx="2771623" cy="3151540"/>
          </a:xfrm>
        </p:grpSpPr>
        <p:sp>
          <p:nvSpPr>
            <p:cNvPr id="2" name="Arc 1"/>
            <p:cNvSpPr/>
            <p:nvPr/>
          </p:nvSpPr>
          <p:spPr>
            <a:xfrm rot="11695713">
              <a:off x="3406890" y="3805988"/>
              <a:ext cx="1025652" cy="1033183"/>
            </a:xfrm>
            <a:prstGeom prst="arc">
              <a:avLst>
                <a:gd name="adj1" fmla="val 11563843"/>
                <a:gd name="adj2" fmla="val 146354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00377" y="2139649"/>
              <a:ext cx="2771623" cy="3151540"/>
              <a:chOff x="1800377" y="2139649"/>
              <a:chExt cx="2771623" cy="315154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800377" y="2139649"/>
                <a:ext cx="2771623" cy="3151540"/>
                <a:chOff x="1800377" y="2139649"/>
                <a:chExt cx="2771623" cy="315154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 rot="21317668">
                  <a:off x="1800377" y="2139649"/>
                  <a:ext cx="2771623" cy="3007150"/>
                  <a:chOff x="1800377" y="2139649"/>
                  <a:chExt cx="2771623" cy="3007150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800377" y="2139649"/>
                    <a:ext cx="2771623" cy="3007150"/>
                    <a:chOff x="1800377" y="2139649"/>
                    <a:chExt cx="2771623" cy="3007150"/>
                  </a:xfrm>
                </p:grpSpPr>
                <p:sp>
                  <p:nvSpPr>
                    <p:cNvPr id="12" name="Arc 11"/>
                    <p:cNvSpPr/>
                    <p:nvPr/>
                  </p:nvSpPr>
                  <p:spPr>
                    <a:xfrm rot="18047908">
                      <a:off x="3081331" y="3045767"/>
                      <a:ext cx="1218202" cy="1120428"/>
                    </a:xfrm>
                    <a:prstGeom prst="arc">
                      <a:avLst>
                        <a:gd name="adj1" fmla="val 17224814"/>
                        <a:gd name="adj2" fmla="val 20781502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1800377" y="2139649"/>
                      <a:ext cx="2771623" cy="3007150"/>
                      <a:chOff x="1800377" y="2139649"/>
                      <a:chExt cx="2771623" cy="3007150"/>
                    </a:xfrm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1800377" y="2139649"/>
                        <a:ext cx="2771623" cy="3007150"/>
                        <a:chOff x="1800377" y="2139649"/>
                        <a:chExt cx="2771623" cy="3007150"/>
                      </a:xfrm>
                    </p:grpSpPr>
                    <p:grpSp>
                      <p:nvGrpSpPr>
                        <p:cNvPr id="16" name="Group 15"/>
                        <p:cNvGrpSpPr/>
                        <p:nvPr/>
                      </p:nvGrpSpPr>
                      <p:grpSpPr>
                        <a:xfrm>
                          <a:off x="1800377" y="2139649"/>
                          <a:ext cx="2771623" cy="3007150"/>
                          <a:chOff x="1800377" y="2139649"/>
                          <a:chExt cx="2771623" cy="3007150"/>
                        </a:xfrm>
                      </p:grpSpPr>
                      <p:grpSp>
                        <p:nvGrpSpPr>
                          <p:cNvPr id="18" name="Group 17"/>
                          <p:cNvGrpSpPr/>
                          <p:nvPr/>
                        </p:nvGrpSpPr>
                        <p:grpSpPr>
                          <a:xfrm>
                            <a:off x="1800377" y="2139649"/>
                            <a:ext cx="2771623" cy="3007150"/>
                            <a:chOff x="1800377" y="2139649"/>
                            <a:chExt cx="2771623" cy="3007150"/>
                          </a:xfrm>
                        </p:grpSpPr>
                        <p:grpSp>
                          <p:nvGrpSpPr>
                            <p:cNvPr id="20" name="Group 19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2771623" cy="2714171"/>
                              <a:chOff x="1800377" y="2139649"/>
                              <a:chExt cx="2771623" cy="2714171"/>
                            </a:xfrm>
                          </p:grpSpPr>
                          <p:sp>
                            <p:nvSpPr>
                              <p:cNvPr id="22" name="TextBox 21"/>
                              <p:cNvSpPr txBox="1"/>
                              <p:nvPr/>
                            </p:nvSpPr>
                            <p:spPr>
                              <a:xfrm>
                                <a:off x="2743200" y="3188369"/>
                                <a:ext cx="224589" cy="240631"/>
                              </a:xfrm>
                              <a:prstGeom prst="rect">
                                <a:avLst/>
                              </a:prstGeom>
                              <a:noFill/>
                              <a:ln w="38100">
                                <a:noFill/>
                              </a:ln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b="1" dirty="0" smtClean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O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3" name="Group 22"/>
                              <p:cNvGrpSpPr/>
                              <p:nvPr/>
                            </p:nvGrpSpPr>
                            <p:grpSpPr>
                              <a:xfrm>
                                <a:off x="1800377" y="2139649"/>
                                <a:ext cx="2771623" cy="2714171"/>
                                <a:chOff x="1800377" y="2139649"/>
                                <a:chExt cx="2771623" cy="2714171"/>
                              </a:xfrm>
                            </p:grpSpPr>
                            <p:grpSp>
                              <p:nvGrpSpPr>
                                <p:cNvPr id="24" name="Group 23"/>
                                <p:cNvGrpSpPr/>
                                <p:nvPr/>
                              </p:nvGrpSpPr>
                              <p:grpSpPr>
                                <a:xfrm>
                                  <a:off x="1800377" y="2139649"/>
                                  <a:ext cx="2771623" cy="2714171"/>
                                  <a:chOff x="3186188" y="2148348"/>
                                  <a:chExt cx="2771623" cy="2714171"/>
                                </a:xfrm>
                              </p:grpSpPr>
                              <p:sp>
                                <p:nvSpPr>
                                  <p:cNvPr id="26" name="Oval 25"/>
                                  <p:cNvSpPr/>
                                  <p:nvPr/>
                                </p:nvSpPr>
                                <p:spPr>
                                  <a:xfrm>
                                    <a:off x="3186188" y="2148348"/>
                                    <a:ext cx="2771623" cy="2714171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7" name="Oval 26"/>
                                  <p:cNvSpPr/>
                                  <p:nvPr/>
                                </p:nvSpPr>
                                <p:spPr>
                                  <a:xfrm>
                                    <a:off x="4545808" y="3422327"/>
                                    <a:ext cx="75874" cy="9096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5" name="Oval 24"/>
                                <p:cNvSpPr/>
                                <p:nvPr/>
                              </p:nvSpPr>
                              <p:spPr>
                                <a:xfrm>
                                  <a:off x="3649281" y="4721059"/>
                                  <a:ext cx="75874" cy="9096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1" name="TextBox 20"/>
                            <p:cNvSpPr txBox="1"/>
                            <p:nvPr/>
                          </p:nvSpPr>
                          <p:spPr>
                            <a:xfrm>
                              <a:off x="3654231" y="4906168"/>
                              <a:ext cx="224589" cy="2406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A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9" name="Straight Connector 18"/>
                          <p:cNvCxnSpPr/>
                          <p:nvPr/>
                        </p:nvCxnSpPr>
                        <p:spPr>
                          <a:xfrm>
                            <a:off x="3176337" y="3412958"/>
                            <a:ext cx="505623" cy="1369698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7" name="Arc 16"/>
                        <p:cNvSpPr/>
                        <p:nvPr/>
                      </p:nvSpPr>
                      <p:spPr>
                        <a:xfrm rot="4627820">
                          <a:off x="2688803" y="2882891"/>
                          <a:ext cx="1033534" cy="1100463"/>
                        </a:xfrm>
                        <a:prstGeom prst="arc">
                          <a:avLst>
                            <a:gd name="adj1" fmla="val 11562508"/>
                            <a:gd name="adj2" fmla="val 0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5" name="Arc 14"/>
                      <p:cNvSpPr/>
                      <p:nvPr/>
                    </p:nvSpPr>
                    <p:spPr>
                      <a:xfrm>
                        <a:off x="2679790" y="3377828"/>
                        <a:ext cx="1218202" cy="1120428"/>
                      </a:xfrm>
                      <a:prstGeom prst="arc">
                        <a:avLst>
                          <a:gd name="adj1" fmla="val 17224814"/>
                          <a:gd name="adj2" fmla="val 20781502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185856" y="2403987"/>
                    <a:ext cx="899447" cy="1057784"/>
                    <a:chOff x="3185856" y="2403987"/>
                    <a:chExt cx="899447" cy="1057784"/>
                  </a:xfrm>
                </p:grpSpPr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011561" y="2403987"/>
                      <a:ext cx="73742" cy="73743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 w="5715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" name="Straight Connector 10"/>
                    <p:cNvCxnSpPr/>
                    <p:nvPr/>
                  </p:nvCxnSpPr>
                  <p:spPr>
                    <a:xfrm flipV="1">
                      <a:off x="3185856" y="2418736"/>
                      <a:ext cx="899447" cy="104303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" name="Arc 6"/>
                <p:cNvSpPr/>
                <p:nvPr/>
              </p:nvSpPr>
              <p:spPr>
                <a:xfrm rot="3633060">
                  <a:off x="3208425" y="4260718"/>
                  <a:ext cx="952764" cy="1108177"/>
                </a:xfrm>
                <a:prstGeom prst="arc">
                  <a:avLst>
                    <a:gd name="adj1" fmla="val 11791902"/>
                    <a:gd name="adj2" fmla="val 2005985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Arc 4"/>
              <p:cNvSpPr/>
              <p:nvPr/>
            </p:nvSpPr>
            <p:spPr>
              <a:xfrm rot="9091981">
                <a:off x="2974411" y="3731111"/>
                <a:ext cx="1025652" cy="1100463"/>
              </a:xfrm>
              <a:prstGeom prst="arc">
                <a:avLst>
                  <a:gd name="adj1" fmla="val 11563843"/>
                  <a:gd name="adj2" fmla="val 1463545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Arc 28"/>
          <p:cNvSpPr/>
          <p:nvPr/>
        </p:nvSpPr>
        <p:spPr>
          <a:xfrm rot="8263376">
            <a:off x="3552234" y="3798882"/>
            <a:ext cx="1025652" cy="1078691"/>
          </a:xfrm>
          <a:prstGeom prst="arc">
            <a:avLst>
              <a:gd name="adj1" fmla="val 11626571"/>
              <a:gd name="adj2" fmla="val 154376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1317668">
            <a:off x="3696923" y="1923885"/>
            <a:ext cx="224589" cy="2406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0401" y="3436375"/>
            <a:ext cx="54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3158">
            <a:off x="2359554" y="2818403"/>
            <a:ext cx="3312683" cy="31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4991529">
            <a:off x="3763666" y="4226947"/>
            <a:ext cx="1025652" cy="1049069"/>
          </a:xfrm>
          <a:prstGeom prst="arc">
            <a:avLst>
              <a:gd name="adj1" fmla="val 11916877"/>
              <a:gd name="adj2" fmla="val 154376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800377" y="1923885"/>
            <a:ext cx="2804028" cy="3367304"/>
            <a:chOff x="1800377" y="1923885"/>
            <a:chExt cx="2804028" cy="3367304"/>
          </a:xfrm>
        </p:grpSpPr>
        <p:grpSp>
          <p:nvGrpSpPr>
            <p:cNvPr id="32" name="Group 31"/>
            <p:cNvGrpSpPr/>
            <p:nvPr/>
          </p:nvGrpSpPr>
          <p:grpSpPr>
            <a:xfrm>
              <a:off x="1800377" y="2139649"/>
              <a:ext cx="2804028" cy="3151540"/>
              <a:chOff x="1800377" y="2139649"/>
              <a:chExt cx="2804028" cy="315154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800377" y="2139649"/>
                <a:ext cx="2771623" cy="3151540"/>
                <a:chOff x="1800377" y="2139649"/>
                <a:chExt cx="2771623" cy="3151540"/>
              </a:xfrm>
            </p:grpSpPr>
            <p:sp>
              <p:nvSpPr>
                <p:cNvPr id="4" name="Arc 3"/>
                <p:cNvSpPr/>
                <p:nvPr/>
              </p:nvSpPr>
              <p:spPr>
                <a:xfrm rot="11695713">
                  <a:off x="3406890" y="3805988"/>
                  <a:ext cx="1025652" cy="1033183"/>
                </a:xfrm>
                <a:prstGeom prst="arc">
                  <a:avLst>
                    <a:gd name="adj1" fmla="val 11563843"/>
                    <a:gd name="adj2" fmla="val 14635454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1800377" y="2139649"/>
                  <a:ext cx="2771623" cy="3151540"/>
                  <a:chOff x="1800377" y="2139649"/>
                  <a:chExt cx="2771623" cy="3151540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800377" y="2139649"/>
                    <a:ext cx="2771623" cy="3151540"/>
                    <a:chOff x="1800377" y="2139649"/>
                    <a:chExt cx="2771623" cy="3151540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 rot="21317668">
                      <a:off x="1800377" y="2139649"/>
                      <a:ext cx="2771623" cy="3007150"/>
                      <a:chOff x="1800377" y="2139649"/>
                      <a:chExt cx="2771623" cy="3007150"/>
                    </a:xfrm>
                  </p:grpSpPr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1800377" y="2139649"/>
                        <a:ext cx="2771623" cy="3007150"/>
                        <a:chOff x="1800377" y="2139649"/>
                        <a:chExt cx="2771623" cy="3007150"/>
                      </a:xfrm>
                    </p:grpSpPr>
                    <p:sp>
                      <p:nvSpPr>
                        <p:cNvPr id="14" name="Arc 13"/>
                        <p:cNvSpPr/>
                        <p:nvPr/>
                      </p:nvSpPr>
                      <p:spPr>
                        <a:xfrm rot="18047908">
                          <a:off x="3081331" y="3045767"/>
                          <a:ext cx="1218202" cy="1120428"/>
                        </a:xfrm>
                        <a:prstGeom prst="arc">
                          <a:avLst>
                            <a:gd name="adj1" fmla="val 17224814"/>
                            <a:gd name="adj2" fmla="val 20781502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1800377" y="2139649"/>
                          <a:ext cx="2771623" cy="3007150"/>
                          <a:chOff x="1800377" y="2139649"/>
                          <a:chExt cx="2771623" cy="3007150"/>
                        </a:xfrm>
                      </p:grpSpPr>
                      <p:grpSp>
                        <p:nvGrpSpPr>
                          <p:cNvPr id="16" name="Group 15"/>
                          <p:cNvGrpSpPr/>
                          <p:nvPr/>
                        </p:nvGrpSpPr>
                        <p:grpSpPr>
                          <a:xfrm>
                            <a:off x="1800377" y="2139649"/>
                            <a:ext cx="2771623" cy="3007150"/>
                            <a:chOff x="1800377" y="2139649"/>
                            <a:chExt cx="2771623" cy="3007150"/>
                          </a:xfrm>
                        </p:grpSpPr>
                        <p:grpSp>
                          <p:nvGrpSpPr>
                            <p:cNvPr id="18" name="Group 17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2771623" cy="3007150"/>
                              <a:chOff x="1800377" y="2139649"/>
                              <a:chExt cx="2771623" cy="3007150"/>
                            </a:xfrm>
                          </p:grpSpPr>
                          <p:grpSp>
                            <p:nvGrpSpPr>
                              <p:cNvPr id="20" name="Group 19"/>
                              <p:cNvGrpSpPr/>
                              <p:nvPr/>
                            </p:nvGrpSpPr>
                            <p:grpSpPr>
                              <a:xfrm>
                                <a:off x="1800377" y="2139649"/>
                                <a:ext cx="2771623" cy="3007150"/>
                                <a:chOff x="1800377" y="2139649"/>
                                <a:chExt cx="2771623" cy="3007150"/>
                              </a:xfrm>
                            </p:grpSpPr>
                            <p:grpSp>
                              <p:nvGrpSpPr>
                                <p:cNvPr id="22" name="Group 21"/>
                                <p:cNvGrpSpPr/>
                                <p:nvPr/>
                              </p:nvGrpSpPr>
                              <p:grpSpPr>
                                <a:xfrm>
                                  <a:off x="1800377" y="2139649"/>
                                  <a:ext cx="2771623" cy="2714171"/>
                                  <a:chOff x="1800377" y="2139649"/>
                                  <a:chExt cx="2771623" cy="2714171"/>
                                </a:xfrm>
                              </p:grpSpPr>
                              <p:sp>
                                <p:nvSpPr>
                                  <p:cNvPr id="24" name="TextBox 23"/>
                                  <p:cNvSpPr txBox="1"/>
                                  <p:nvPr/>
                                </p:nvSpPr>
                                <p:spPr>
                                  <a:xfrm>
                                    <a:off x="2743200" y="3188369"/>
                                    <a:ext cx="224589" cy="24063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38100">
                                    <a:noFill/>
                                  </a:ln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 smtClean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O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5" name="Group 24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00377" y="2139649"/>
                                    <a:ext cx="2771623" cy="2714171"/>
                                    <a:chOff x="1800377" y="2139649"/>
                                    <a:chExt cx="2771623" cy="2714171"/>
                                  </a:xfrm>
                                </p:grpSpPr>
                                <p:grpSp>
                                  <p:nvGrpSpPr>
                                    <p:cNvPr id="26" name="Group 2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00377" y="2139649"/>
                                      <a:ext cx="2771623" cy="2714171"/>
                                      <a:chOff x="3186188" y="2148348"/>
                                      <a:chExt cx="2771623" cy="2714171"/>
                                    </a:xfrm>
                                  </p:grpSpPr>
                                  <p:sp>
                                    <p:nvSpPr>
                                      <p:cNvPr id="28" name="Oval 2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186188" y="2148348"/>
                                        <a:ext cx="2771623" cy="2714171"/>
                                      </a:xfrm>
                                      <a:prstGeom prst="ellipse">
                                        <a:avLst/>
                                      </a:prstGeom>
                                      <a:noFill/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29" name="Oval 2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545808" y="3422327"/>
                                        <a:ext cx="75874" cy="9096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tx1"/>
                                      </a:solidFill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" name="Oval 2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9281" y="4721059"/>
                                      <a:ext cx="75874" cy="90960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23" name="TextBox 22"/>
                                <p:cNvSpPr txBox="1"/>
                                <p:nvPr/>
                              </p:nvSpPr>
                              <p:spPr>
                                <a:xfrm>
                                  <a:off x="3654231" y="4906168"/>
                                  <a:ext cx="224589" cy="24063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A</a:t>
                                  </a:r>
                                </a:p>
                              </p:txBody>
                            </p:sp>
                          </p:grpSp>
                          <p:cxnSp>
                            <p:nvCxnSpPr>
                              <p:cNvPr id="21" name="Straight Connector 20"/>
                              <p:cNvCxnSpPr/>
                              <p:nvPr/>
                            </p:nvCxnSpPr>
                            <p:spPr>
                              <a:xfrm>
                                <a:off x="3176337" y="3412958"/>
                                <a:ext cx="505623" cy="1369698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9" name="Arc 18"/>
                            <p:cNvSpPr/>
                            <p:nvPr/>
                          </p:nvSpPr>
                          <p:spPr>
                            <a:xfrm rot="4627820">
                              <a:off x="2688803" y="2882891"/>
                              <a:ext cx="1033534" cy="1100463"/>
                            </a:xfrm>
                            <a:prstGeom prst="arc">
                              <a:avLst>
                                <a:gd name="adj1" fmla="val 11562508"/>
                                <a:gd name="adj2" fmla="val 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7" name="Arc 16"/>
                          <p:cNvSpPr/>
                          <p:nvPr/>
                        </p:nvSpPr>
                        <p:spPr>
                          <a:xfrm>
                            <a:off x="2679790" y="3377828"/>
                            <a:ext cx="1218202" cy="1120428"/>
                          </a:xfrm>
                          <a:prstGeom prst="arc">
                            <a:avLst>
                              <a:gd name="adj1" fmla="val 17224814"/>
                              <a:gd name="adj2" fmla="val 20781502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3185856" y="2403987"/>
                        <a:ext cx="899447" cy="1057784"/>
                        <a:chOff x="3185856" y="2403987"/>
                        <a:chExt cx="899447" cy="1057784"/>
                      </a:xfrm>
                    </p:grpSpPr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011561" y="2403987"/>
                          <a:ext cx="73742" cy="73743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n w="57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3" name="Straight Connector 12"/>
                        <p:cNvCxnSpPr/>
                        <p:nvPr/>
                      </p:nvCxnSpPr>
                      <p:spPr>
                        <a:xfrm flipV="1">
                          <a:off x="3185856" y="2418736"/>
                          <a:ext cx="899447" cy="104303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9" name="Arc 8"/>
                    <p:cNvSpPr/>
                    <p:nvPr/>
                  </p:nvSpPr>
                  <p:spPr>
                    <a:xfrm rot="3633060">
                      <a:off x="3208425" y="4260718"/>
                      <a:ext cx="952764" cy="1108177"/>
                    </a:xfrm>
                    <a:prstGeom prst="arc">
                      <a:avLst>
                        <a:gd name="adj1" fmla="val 11791902"/>
                        <a:gd name="adj2" fmla="val 2005985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" name="Arc 6"/>
                  <p:cNvSpPr/>
                  <p:nvPr/>
                </p:nvSpPr>
                <p:spPr>
                  <a:xfrm rot="9091981">
                    <a:off x="2974411" y="3731111"/>
                    <a:ext cx="1025652" cy="1100463"/>
                  </a:xfrm>
                  <a:prstGeom prst="arc">
                    <a:avLst>
                      <a:gd name="adj1" fmla="val 11563843"/>
                      <a:gd name="adj2" fmla="val 14635454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1" name="Arc 30"/>
              <p:cNvSpPr/>
              <p:nvPr/>
            </p:nvSpPr>
            <p:spPr>
              <a:xfrm rot="7826319">
                <a:off x="3552234" y="3798882"/>
                <a:ext cx="1025652" cy="1078691"/>
              </a:xfrm>
              <a:prstGeom prst="arc">
                <a:avLst>
                  <a:gd name="adj1" fmla="val 11626571"/>
                  <a:gd name="adj2" fmla="val 1543769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21317668">
              <a:off x="3711671" y="1923885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1" y="3436375"/>
              <a:ext cx="545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r>
                <a:rPr lang="en-US" sz="14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8697">
            <a:off x="2579915" y="3175696"/>
            <a:ext cx="3312683" cy="31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4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H="1">
            <a:off x="3760848" y="3333135"/>
            <a:ext cx="3067655" cy="1386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800377" y="1894390"/>
            <a:ext cx="3000649" cy="3396799"/>
            <a:chOff x="1800377" y="1894390"/>
            <a:chExt cx="3000649" cy="3396799"/>
          </a:xfrm>
        </p:grpSpPr>
        <p:grpSp>
          <p:nvGrpSpPr>
            <p:cNvPr id="33" name="Group 32"/>
            <p:cNvGrpSpPr/>
            <p:nvPr/>
          </p:nvGrpSpPr>
          <p:grpSpPr>
            <a:xfrm>
              <a:off x="1800377" y="2139649"/>
              <a:ext cx="3000649" cy="3151540"/>
              <a:chOff x="1800377" y="2139649"/>
              <a:chExt cx="3000649" cy="3151540"/>
            </a:xfrm>
          </p:grpSpPr>
          <p:sp>
            <p:nvSpPr>
              <p:cNvPr id="3" name="Arc 2"/>
              <p:cNvSpPr/>
              <p:nvPr/>
            </p:nvSpPr>
            <p:spPr>
              <a:xfrm rot="4991529">
                <a:off x="3763666" y="4226947"/>
                <a:ext cx="1025652" cy="1049069"/>
              </a:xfrm>
              <a:prstGeom prst="arc">
                <a:avLst>
                  <a:gd name="adj1" fmla="val 11916877"/>
                  <a:gd name="adj2" fmla="val 1543769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800377" y="2139649"/>
                <a:ext cx="2804028" cy="3151540"/>
                <a:chOff x="1800377" y="2139649"/>
                <a:chExt cx="2804028" cy="315154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800377" y="2139649"/>
                  <a:ext cx="2771623" cy="3151540"/>
                  <a:chOff x="1800377" y="2139649"/>
                  <a:chExt cx="2771623" cy="3151540"/>
                </a:xfrm>
              </p:grpSpPr>
              <p:sp>
                <p:nvSpPr>
                  <p:cNvPr id="7" name="Arc 6"/>
                  <p:cNvSpPr/>
                  <p:nvPr/>
                </p:nvSpPr>
                <p:spPr>
                  <a:xfrm rot="11695713">
                    <a:off x="3406890" y="3805988"/>
                    <a:ext cx="1025652" cy="1033183"/>
                  </a:xfrm>
                  <a:prstGeom prst="arc">
                    <a:avLst>
                      <a:gd name="adj1" fmla="val 11563843"/>
                      <a:gd name="adj2" fmla="val 14635454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800377" y="2139649"/>
                    <a:ext cx="2771623" cy="3151540"/>
                    <a:chOff x="1800377" y="2139649"/>
                    <a:chExt cx="2771623" cy="3151540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1800377" y="2139649"/>
                      <a:ext cx="2771623" cy="3151540"/>
                      <a:chOff x="1800377" y="2139649"/>
                      <a:chExt cx="2771623" cy="3151540"/>
                    </a:xfrm>
                  </p:grpSpPr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 rot="21317668">
                        <a:off x="1800377" y="2139649"/>
                        <a:ext cx="2771623" cy="3007150"/>
                        <a:chOff x="1800377" y="2139649"/>
                        <a:chExt cx="2771623" cy="3007150"/>
                      </a:xfrm>
                    </p:grpSpPr>
                    <p:grpSp>
                      <p:nvGrpSpPr>
                        <p:cNvPr id="13" name="Group 12"/>
                        <p:cNvGrpSpPr/>
                        <p:nvPr/>
                      </p:nvGrpSpPr>
                      <p:grpSpPr>
                        <a:xfrm>
                          <a:off x="1800377" y="2139649"/>
                          <a:ext cx="2771623" cy="3007150"/>
                          <a:chOff x="1800377" y="2139649"/>
                          <a:chExt cx="2771623" cy="3007150"/>
                        </a:xfrm>
                      </p:grpSpPr>
                      <p:sp>
                        <p:nvSpPr>
                          <p:cNvPr id="17" name="Arc 16"/>
                          <p:cNvSpPr/>
                          <p:nvPr/>
                        </p:nvSpPr>
                        <p:spPr>
                          <a:xfrm rot="18047908">
                            <a:off x="3081331" y="3045767"/>
                            <a:ext cx="1218202" cy="1120428"/>
                          </a:xfrm>
                          <a:prstGeom prst="arc">
                            <a:avLst>
                              <a:gd name="adj1" fmla="val 17224814"/>
                              <a:gd name="adj2" fmla="val 20781502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18" name="Group 17"/>
                          <p:cNvGrpSpPr/>
                          <p:nvPr/>
                        </p:nvGrpSpPr>
                        <p:grpSpPr>
                          <a:xfrm>
                            <a:off x="1800377" y="2139649"/>
                            <a:ext cx="2771623" cy="3007150"/>
                            <a:chOff x="1800377" y="2139649"/>
                            <a:chExt cx="2771623" cy="3007150"/>
                          </a:xfrm>
                        </p:grpSpPr>
                        <p:grpSp>
                          <p:nvGrpSpPr>
                            <p:cNvPr id="19" name="Group 18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2771623" cy="3007150"/>
                              <a:chOff x="1800377" y="2139649"/>
                              <a:chExt cx="2771623" cy="3007150"/>
                            </a:xfrm>
                          </p:grpSpPr>
                          <p:grpSp>
                            <p:nvGrpSpPr>
                              <p:cNvPr id="21" name="Group 20"/>
                              <p:cNvGrpSpPr/>
                              <p:nvPr/>
                            </p:nvGrpSpPr>
                            <p:grpSpPr>
                              <a:xfrm>
                                <a:off x="1800377" y="2139649"/>
                                <a:ext cx="2771623" cy="3007150"/>
                                <a:chOff x="1800377" y="2139649"/>
                                <a:chExt cx="2771623" cy="3007150"/>
                              </a:xfrm>
                            </p:grpSpPr>
                            <p:grpSp>
                              <p:nvGrpSpPr>
                                <p:cNvPr id="23" name="Group 22"/>
                                <p:cNvGrpSpPr/>
                                <p:nvPr/>
                              </p:nvGrpSpPr>
                              <p:grpSpPr>
                                <a:xfrm>
                                  <a:off x="1800377" y="2139649"/>
                                  <a:ext cx="2771623" cy="3007150"/>
                                  <a:chOff x="1800377" y="2139649"/>
                                  <a:chExt cx="2771623" cy="3007150"/>
                                </a:xfrm>
                              </p:grpSpPr>
                              <p:grpSp>
                                <p:nvGrpSpPr>
                                  <p:cNvPr id="25" name="Group 24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00377" y="2139649"/>
                                    <a:ext cx="2771623" cy="2714171"/>
                                    <a:chOff x="1800377" y="2139649"/>
                                    <a:chExt cx="2771623" cy="2714171"/>
                                  </a:xfrm>
                                </p:grpSpPr>
                                <p:sp>
                                  <p:nvSpPr>
                                    <p:cNvPr id="27" name="TextBox 26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2743200" y="3188369"/>
                                      <a:ext cx="224589" cy="240631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38100">
                                      <a:noFill/>
                                    </a:ln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b="1" dirty="0" smtClean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rPr>
                                        <a:t>O</a:t>
                                      </a:r>
                                      <a:endPara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8" name="Group 2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00377" y="2139649"/>
                                      <a:ext cx="2771623" cy="2714171"/>
                                      <a:chOff x="1800377" y="2139649"/>
                                      <a:chExt cx="2771623" cy="2714171"/>
                                    </a:xfrm>
                                  </p:grpSpPr>
                                  <p:grpSp>
                                    <p:nvGrpSpPr>
                                      <p:cNvPr id="29" name="Group 2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800377" y="2139649"/>
                                        <a:ext cx="2771623" cy="2714171"/>
                                        <a:chOff x="3186188" y="2148348"/>
                                        <a:chExt cx="2771623" cy="2714171"/>
                                      </a:xfrm>
                                    </p:grpSpPr>
                                    <p:sp>
                                      <p:nvSpPr>
                                        <p:cNvPr id="31" name="Oval 3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3186188" y="2148348"/>
                                          <a:ext cx="2771623" cy="2714171"/>
                                        </a:xfrm>
                                        <a:prstGeom prst="ellipse">
                                          <a:avLst/>
                                        </a:prstGeom>
                                        <a:noFill/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2" name="Oval 3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545808" y="3422327"/>
                                          <a:ext cx="75874" cy="9096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tx1"/>
                                        </a:solidFill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0" name="Oval 2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649281" y="4721059"/>
                                        <a:ext cx="75874" cy="9096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tx1"/>
                                      </a:solidFill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</p:grpSp>
                              <p:sp>
                                <p:nvSpPr>
                                  <p:cNvPr id="26" name="TextBox 25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654231" y="4906168"/>
                                    <a:ext cx="224589" cy="24063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A</a:t>
                                    </a:r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24" name="Straight Connector 23"/>
                                <p:cNvCxnSpPr/>
                                <p:nvPr/>
                              </p:nvCxnSpPr>
                              <p:spPr>
                                <a:xfrm>
                                  <a:off x="3176337" y="3412958"/>
                                  <a:ext cx="505623" cy="1369698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22" name="Arc 21"/>
                              <p:cNvSpPr/>
                              <p:nvPr/>
                            </p:nvSpPr>
                            <p:spPr>
                              <a:xfrm rot="4627820">
                                <a:off x="2688803" y="2882891"/>
                                <a:ext cx="1033534" cy="1100463"/>
                              </a:xfrm>
                              <a:prstGeom prst="arc">
                                <a:avLst>
                                  <a:gd name="adj1" fmla="val 11562508"/>
                                  <a:gd name="adj2" fmla="val 0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0" name="Arc 19"/>
                            <p:cNvSpPr/>
                            <p:nvPr/>
                          </p:nvSpPr>
                          <p:spPr>
                            <a:xfrm>
                              <a:off x="2679790" y="3377828"/>
                              <a:ext cx="1218202" cy="1120428"/>
                            </a:xfrm>
                            <a:prstGeom prst="arc">
                              <a:avLst>
                                <a:gd name="adj1" fmla="val 17224814"/>
                                <a:gd name="adj2" fmla="val 20781502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14" name="Group 13"/>
                        <p:cNvGrpSpPr/>
                        <p:nvPr/>
                      </p:nvGrpSpPr>
                      <p:grpSpPr>
                        <a:xfrm>
                          <a:off x="3185856" y="2403987"/>
                          <a:ext cx="899447" cy="1057784"/>
                          <a:chOff x="3185856" y="2403987"/>
                          <a:chExt cx="899447" cy="1057784"/>
                        </a:xfrm>
                      </p:grpSpPr>
                      <p:sp>
                        <p:nvSpPr>
                          <p:cNvPr id="15" name="Oval 14"/>
                          <p:cNvSpPr/>
                          <p:nvPr/>
                        </p:nvSpPr>
                        <p:spPr>
                          <a:xfrm>
                            <a:off x="4011561" y="2403987"/>
                            <a:ext cx="73742" cy="73743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 w="5715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" name="Straight Connector 15"/>
                          <p:cNvCxnSpPr/>
                          <p:nvPr/>
                        </p:nvCxnSpPr>
                        <p:spPr>
                          <a:xfrm flipV="1">
                            <a:off x="3185856" y="2418736"/>
                            <a:ext cx="899447" cy="104303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12" name="Arc 11"/>
                      <p:cNvSpPr/>
                      <p:nvPr/>
                    </p:nvSpPr>
                    <p:spPr>
                      <a:xfrm rot="3633060">
                        <a:off x="3208425" y="4260718"/>
                        <a:ext cx="952764" cy="1108177"/>
                      </a:xfrm>
                      <a:prstGeom prst="arc">
                        <a:avLst>
                          <a:gd name="adj1" fmla="val 11791902"/>
                          <a:gd name="adj2" fmla="val 2005985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" name="Arc 9"/>
                    <p:cNvSpPr/>
                    <p:nvPr/>
                  </p:nvSpPr>
                  <p:spPr>
                    <a:xfrm rot="9091981">
                      <a:off x="2974411" y="3731111"/>
                      <a:ext cx="1025652" cy="1100463"/>
                    </a:xfrm>
                    <a:prstGeom prst="arc">
                      <a:avLst>
                        <a:gd name="adj1" fmla="val 11563843"/>
                        <a:gd name="adj2" fmla="val 14635454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" name="Arc 5"/>
                <p:cNvSpPr/>
                <p:nvPr/>
              </p:nvSpPr>
              <p:spPr>
                <a:xfrm rot="7826319">
                  <a:off x="3552234" y="3798882"/>
                  <a:ext cx="1025652" cy="1078691"/>
                </a:xfrm>
                <a:prstGeom prst="arc">
                  <a:avLst>
                    <a:gd name="adj1" fmla="val 11626571"/>
                    <a:gd name="adj2" fmla="val 1543769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 rot="21317668">
              <a:off x="3696924" y="1894390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0401" y="3436375"/>
              <a:ext cx="545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r>
                <a:rPr lang="en-US" sz="14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21317668">
            <a:off x="6975981" y="3079178"/>
            <a:ext cx="224589" cy="2406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154" y="5633883"/>
            <a:ext cx="418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AM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4672">
            <a:off x="2521566" y="712899"/>
            <a:ext cx="4419983" cy="34750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015">
            <a:off x="3718704" y="3866460"/>
            <a:ext cx="4402384" cy="2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3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3342 -0.19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7583605">
            <a:off x="3311045" y="1665161"/>
            <a:ext cx="952764" cy="1179918"/>
          </a:xfrm>
          <a:prstGeom prst="arc">
            <a:avLst>
              <a:gd name="adj1" fmla="val 12406576"/>
              <a:gd name="adj2" fmla="val 200598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800377" y="1923885"/>
            <a:ext cx="5400193" cy="3367304"/>
            <a:chOff x="1800377" y="1923885"/>
            <a:chExt cx="5400193" cy="3367304"/>
          </a:xfrm>
        </p:grpSpPr>
        <p:grpSp>
          <p:nvGrpSpPr>
            <p:cNvPr id="39" name="Group 38"/>
            <p:cNvGrpSpPr/>
            <p:nvPr/>
          </p:nvGrpSpPr>
          <p:grpSpPr>
            <a:xfrm>
              <a:off x="1800377" y="1923885"/>
              <a:ext cx="5072371" cy="3367304"/>
              <a:chOff x="1800377" y="1923885"/>
              <a:chExt cx="5072371" cy="336730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800377" y="2139649"/>
                <a:ext cx="5072371" cy="3151540"/>
                <a:chOff x="1800377" y="2139649"/>
                <a:chExt cx="5072371" cy="315154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800377" y="2139649"/>
                  <a:ext cx="3000649" cy="3151540"/>
                  <a:chOff x="1800377" y="2139649"/>
                  <a:chExt cx="3000649" cy="3151540"/>
                </a:xfrm>
              </p:grpSpPr>
              <p:sp>
                <p:nvSpPr>
                  <p:cNvPr id="5" name="Arc 4"/>
                  <p:cNvSpPr/>
                  <p:nvPr/>
                </p:nvSpPr>
                <p:spPr>
                  <a:xfrm rot="4991529">
                    <a:off x="3763666" y="4226947"/>
                    <a:ext cx="1025652" cy="1049069"/>
                  </a:xfrm>
                  <a:prstGeom prst="arc">
                    <a:avLst>
                      <a:gd name="adj1" fmla="val 11916877"/>
                      <a:gd name="adj2" fmla="val 1543769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800377" y="2139649"/>
                    <a:ext cx="2804028" cy="3151540"/>
                    <a:chOff x="1800377" y="2139649"/>
                    <a:chExt cx="2804028" cy="3151540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1800377" y="2139649"/>
                      <a:ext cx="2771623" cy="3151540"/>
                      <a:chOff x="1800377" y="2139649"/>
                      <a:chExt cx="2771623" cy="3151540"/>
                    </a:xfrm>
                  </p:grpSpPr>
                  <p:sp>
                    <p:nvSpPr>
                      <p:cNvPr id="9" name="Arc 8"/>
                      <p:cNvSpPr/>
                      <p:nvPr/>
                    </p:nvSpPr>
                    <p:spPr>
                      <a:xfrm rot="11695713">
                        <a:off x="3406890" y="3805988"/>
                        <a:ext cx="1025652" cy="1033183"/>
                      </a:xfrm>
                      <a:prstGeom prst="arc">
                        <a:avLst>
                          <a:gd name="adj1" fmla="val 11563843"/>
                          <a:gd name="adj2" fmla="val 14635454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1800377" y="2139649"/>
                        <a:ext cx="2771623" cy="3151540"/>
                        <a:chOff x="1800377" y="2139649"/>
                        <a:chExt cx="2771623" cy="3151540"/>
                      </a:xfrm>
                    </p:grpSpPr>
                    <p:grpSp>
                      <p:nvGrpSpPr>
                        <p:cNvPr id="11" name="Group 10"/>
                        <p:cNvGrpSpPr/>
                        <p:nvPr/>
                      </p:nvGrpSpPr>
                      <p:grpSpPr>
                        <a:xfrm>
                          <a:off x="1800377" y="2139649"/>
                          <a:ext cx="2771623" cy="3151540"/>
                          <a:chOff x="1800377" y="2139649"/>
                          <a:chExt cx="2771623" cy="3151540"/>
                        </a:xfrm>
                      </p:grpSpPr>
                      <p:grpSp>
                        <p:nvGrpSpPr>
                          <p:cNvPr id="13" name="Group 12"/>
                          <p:cNvGrpSpPr/>
                          <p:nvPr/>
                        </p:nvGrpSpPr>
                        <p:grpSpPr>
                          <a:xfrm rot="21317668">
                            <a:off x="1800377" y="2139649"/>
                            <a:ext cx="2771623" cy="3007150"/>
                            <a:chOff x="1800377" y="2139649"/>
                            <a:chExt cx="2771623" cy="3007150"/>
                          </a:xfrm>
                        </p:grpSpPr>
                        <p:grpSp>
                          <p:nvGrpSpPr>
                            <p:cNvPr id="15" name="Group 14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2771623" cy="3007150"/>
                              <a:chOff x="1800377" y="2139649"/>
                              <a:chExt cx="2771623" cy="3007150"/>
                            </a:xfrm>
                          </p:grpSpPr>
                          <p:sp>
                            <p:nvSpPr>
                              <p:cNvPr id="19" name="Arc 18"/>
                              <p:cNvSpPr/>
                              <p:nvPr/>
                            </p:nvSpPr>
                            <p:spPr>
                              <a:xfrm rot="18047908">
                                <a:off x="3081331" y="3045767"/>
                                <a:ext cx="1218202" cy="1120428"/>
                              </a:xfrm>
                              <a:prstGeom prst="arc">
                                <a:avLst>
                                  <a:gd name="adj1" fmla="val 17224814"/>
                                  <a:gd name="adj2" fmla="val 20781502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0" name="Group 19"/>
                              <p:cNvGrpSpPr/>
                              <p:nvPr/>
                            </p:nvGrpSpPr>
                            <p:grpSpPr>
                              <a:xfrm>
                                <a:off x="1800377" y="2139649"/>
                                <a:ext cx="2771623" cy="3007150"/>
                                <a:chOff x="1800377" y="2139649"/>
                                <a:chExt cx="2771623" cy="3007150"/>
                              </a:xfrm>
                            </p:grpSpPr>
                            <p:grpSp>
                              <p:nvGrpSpPr>
                                <p:cNvPr id="21" name="Group 20"/>
                                <p:cNvGrpSpPr/>
                                <p:nvPr/>
                              </p:nvGrpSpPr>
                              <p:grpSpPr>
                                <a:xfrm>
                                  <a:off x="1800377" y="2139649"/>
                                  <a:ext cx="2771623" cy="3007150"/>
                                  <a:chOff x="1800377" y="2139649"/>
                                  <a:chExt cx="2771623" cy="3007150"/>
                                </a:xfrm>
                              </p:grpSpPr>
                              <p:grpSp>
                                <p:nvGrpSpPr>
                                  <p:cNvPr id="23" name="Group 22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00377" y="2139649"/>
                                    <a:ext cx="2771623" cy="3007150"/>
                                    <a:chOff x="1800377" y="2139649"/>
                                    <a:chExt cx="2771623" cy="3007150"/>
                                  </a:xfrm>
                                </p:grpSpPr>
                                <p:grpSp>
                                  <p:nvGrpSpPr>
                                    <p:cNvPr id="25" name="Group 24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00377" y="2139649"/>
                                      <a:ext cx="2771623" cy="3007150"/>
                                      <a:chOff x="1800377" y="2139649"/>
                                      <a:chExt cx="2771623" cy="3007150"/>
                                    </a:xfrm>
                                  </p:grpSpPr>
                                  <p:grpSp>
                                    <p:nvGrpSpPr>
                                      <p:cNvPr id="27" name="Group 2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800377" y="2139649"/>
                                        <a:ext cx="2771623" cy="2714171"/>
                                        <a:chOff x="1800377" y="2139649"/>
                                        <a:chExt cx="2771623" cy="2714171"/>
                                      </a:xfrm>
                                    </p:grpSpPr>
                                    <p:sp>
                                      <p:nvSpPr>
                                        <p:cNvPr id="29" name="TextBox 28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2743200" y="3188369"/>
                                          <a:ext cx="224589" cy="240631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38100">
                                          <a:noFill/>
                                        </a:ln>
                                      </p:spPr>
                                      <p:txBody>
                                        <a:bodyPr wrap="square" rtlCol="0">
                                          <a:prstTxWarp prst="textPlain">
                                            <a:avLst/>
                                          </a:prstTxWarp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b="1" dirty="0" smtClean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rPr>
                                            <a:t>O</a:t>
                                          </a:r>
                                          <a:endParaRPr lang="en-US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30" name="Group 29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800377" y="2139649"/>
                                          <a:ext cx="2771623" cy="2714171"/>
                                          <a:chOff x="1800377" y="2139649"/>
                                          <a:chExt cx="2771623" cy="2714171"/>
                                        </a:xfrm>
                                      </p:grpSpPr>
                                      <p:grpSp>
                                        <p:nvGrpSpPr>
                                          <p:cNvPr id="31" name="Group 30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800377" y="2139649"/>
                                            <a:ext cx="2771623" cy="2714171"/>
                                            <a:chOff x="3186188" y="2148348"/>
                                            <a:chExt cx="2771623" cy="2714171"/>
                                          </a:xfrm>
                                        </p:grpSpPr>
                                        <p:sp>
                                          <p:nvSpPr>
                                            <p:cNvPr id="33" name="Oval 32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186188" y="2148348"/>
                                              <a:ext cx="2771623" cy="2714171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noFill/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4" name="Oval 3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4545808" y="3422327"/>
                                              <a:ext cx="75874" cy="90960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tx1"/>
                                            </a:solidFill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2" name="Oval 3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3649281" y="4721059"/>
                                            <a:ext cx="75874" cy="9096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tx1"/>
                                          </a:solidFill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</p:grpSp>
                                  <p:sp>
                                    <p:nvSpPr>
                                      <p:cNvPr id="28" name="TextBox 27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654231" y="4906168"/>
                                        <a:ext cx="224589" cy="240631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A</a:t>
                                        </a:r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26" name="Straight Connector 2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176337" y="3412958"/>
                                      <a:ext cx="505623" cy="1369698"/>
                                    </a:xfrm>
                                    <a:prstGeom prst="line">
                                      <a:avLst/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24" name="Arc 23"/>
                                  <p:cNvSpPr/>
                                  <p:nvPr/>
                                </p:nvSpPr>
                                <p:spPr>
                                  <a:xfrm rot="4627820">
                                    <a:off x="2688803" y="2882891"/>
                                    <a:ext cx="1033534" cy="1100463"/>
                                  </a:xfrm>
                                  <a:prstGeom prst="arc">
                                    <a:avLst>
                                      <a:gd name="adj1" fmla="val 11562508"/>
                                      <a:gd name="adj2" fmla="val 0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2" name="Arc 21"/>
                                <p:cNvSpPr/>
                                <p:nvPr/>
                              </p:nvSpPr>
                              <p:spPr>
                                <a:xfrm>
                                  <a:off x="2679790" y="3377828"/>
                                  <a:ext cx="1218202" cy="1120428"/>
                                </a:xfrm>
                                <a:prstGeom prst="arc">
                                  <a:avLst>
                                    <a:gd name="adj1" fmla="val 17224814"/>
                                    <a:gd name="adj2" fmla="val 20781502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6" name="Group 15"/>
                            <p:cNvGrpSpPr/>
                            <p:nvPr/>
                          </p:nvGrpSpPr>
                          <p:grpSpPr>
                            <a:xfrm>
                              <a:off x="3185856" y="2403987"/>
                              <a:ext cx="899447" cy="1057784"/>
                              <a:chOff x="3185856" y="2403987"/>
                              <a:chExt cx="899447" cy="1057784"/>
                            </a:xfrm>
                          </p:grpSpPr>
                          <p:sp>
                            <p:nvSpPr>
                              <p:cNvPr id="17" name="Oval 16"/>
                              <p:cNvSpPr/>
                              <p:nvPr/>
                            </p:nvSpPr>
                            <p:spPr>
                              <a:xfrm>
                                <a:off x="4011561" y="2403987"/>
                                <a:ext cx="73742" cy="73743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n w="5715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18" name="Straight Connector 17"/>
                              <p:cNvCxnSpPr/>
                              <p:nvPr/>
                            </p:nvCxnSpPr>
                            <p:spPr>
                              <a:xfrm flipV="1">
                                <a:off x="3185856" y="2418736"/>
                                <a:ext cx="899447" cy="1043035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sp>
                        <p:nvSpPr>
                          <p:cNvPr id="14" name="Arc 13"/>
                          <p:cNvSpPr/>
                          <p:nvPr/>
                        </p:nvSpPr>
                        <p:spPr>
                          <a:xfrm rot="3633060">
                            <a:off x="3208425" y="4260718"/>
                            <a:ext cx="952764" cy="1108177"/>
                          </a:xfrm>
                          <a:prstGeom prst="arc">
                            <a:avLst>
                              <a:gd name="adj1" fmla="val 11791902"/>
                              <a:gd name="adj2" fmla="val 20059856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2" name="Arc 11"/>
                        <p:cNvSpPr/>
                        <p:nvPr/>
                      </p:nvSpPr>
                      <p:spPr>
                        <a:xfrm rot="9091981">
                          <a:off x="2974411" y="3731111"/>
                          <a:ext cx="1025652" cy="1100463"/>
                        </a:xfrm>
                        <a:prstGeom prst="arc">
                          <a:avLst>
                            <a:gd name="adj1" fmla="val 11563843"/>
                            <a:gd name="adj2" fmla="val 14635454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" name="Arc 7"/>
                    <p:cNvSpPr/>
                    <p:nvPr/>
                  </p:nvSpPr>
                  <p:spPr>
                    <a:xfrm rot="7826319">
                      <a:off x="3552234" y="3798882"/>
                      <a:ext cx="1025652" cy="1078691"/>
                    </a:xfrm>
                    <a:prstGeom prst="arc">
                      <a:avLst>
                        <a:gd name="adj1" fmla="val 11626571"/>
                        <a:gd name="adj2" fmla="val 1543769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760848" y="3303639"/>
                  <a:ext cx="3111900" cy="141584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/>
              <p:cNvSpPr txBox="1"/>
              <p:nvPr/>
            </p:nvSpPr>
            <p:spPr>
              <a:xfrm rot="21317668">
                <a:off x="3726420" y="1923885"/>
                <a:ext cx="224589" cy="24063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00401" y="3436375"/>
                <a:ext cx="5456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r>
                  <a:rPr lang="en-US" sz="1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rot="21317668">
              <a:off x="6975981" y="3079178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5451">
            <a:off x="2688100" y="1135572"/>
            <a:ext cx="2505596" cy="23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400000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6036" y="1740315"/>
            <a:ext cx="3427538" cy="4411108"/>
            <a:chOff x="2078578" y="971202"/>
            <a:chExt cx="3709851" cy="4242803"/>
          </a:xfrm>
          <a:solidFill>
            <a:srgbClr val="00B0F0"/>
          </a:solidFill>
        </p:grpSpPr>
        <p:sp>
          <p:nvSpPr>
            <p:cNvPr id="12" name="TextBox 11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grpFill/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0" name="Group 19"/>
          <p:cNvGrpSpPr/>
          <p:nvPr/>
        </p:nvGrpSpPr>
        <p:grpSpPr>
          <a:xfrm>
            <a:off x="5235677" y="1740315"/>
            <a:ext cx="3406877" cy="4413631"/>
            <a:chOff x="2214879" y="549036"/>
            <a:chExt cx="4421448" cy="5491547"/>
          </a:xfrm>
          <a:solidFill>
            <a:srgbClr val="00B0F0"/>
          </a:solidFill>
        </p:grpSpPr>
        <p:sp>
          <p:nvSpPr>
            <p:cNvPr id="21" name="TextBox 20"/>
            <p:cNvSpPr txBox="1"/>
            <p:nvPr/>
          </p:nvSpPr>
          <p:spPr>
            <a:xfrm>
              <a:off x="2214879" y="549036"/>
              <a:ext cx="4421448" cy="5491547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26627" y="3776227"/>
              <a:ext cx="3613955" cy="494279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</a:t>
              </a:r>
              <a:r>
                <a:rPr lang="bn-IN" sz="1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6627" y="4270507"/>
              <a:ext cx="3613955" cy="434080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26627" y="4704587"/>
              <a:ext cx="3613955" cy="469033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913" y="986303"/>
              <a:ext cx="1923371" cy="2201246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" name="Down Ribbon 25"/>
          <p:cNvSpPr/>
          <p:nvPr/>
        </p:nvSpPr>
        <p:spPr>
          <a:xfrm>
            <a:off x="485046" y="506650"/>
            <a:ext cx="8174239" cy="879734"/>
          </a:xfrm>
          <a:prstGeom prst="ribbon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64006" y="1869716"/>
            <a:ext cx="416318" cy="4132884"/>
            <a:chOff x="4418097" y="2115403"/>
            <a:chExt cx="458533" cy="3712191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37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c 36"/>
          <p:cNvSpPr/>
          <p:nvPr/>
        </p:nvSpPr>
        <p:spPr>
          <a:xfrm rot="2960354">
            <a:off x="2930504" y="2168460"/>
            <a:ext cx="1218202" cy="1120428"/>
          </a:xfrm>
          <a:prstGeom prst="arc">
            <a:avLst>
              <a:gd name="adj1" fmla="val 17224814"/>
              <a:gd name="adj2" fmla="val 2025496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800377" y="1778738"/>
            <a:ext cx="5400193" cy="3512451"/>
            <a:chOff x="1800377" y="1778738"/>
            <a:chExt cx="5400193" cy="3512451"/>
          </a:xfrm>
        </p:grpSpPr>
        <p:grpSp>
          <p:nvGrpSpPr>
            <p:cNvPr id="36" name="Group 35"/>
            <p:cNvGrpSpPr/>
            <p:nvPr/>
          </p:nvGrpSpPr>
          <p:grpSpPr>
            <a:xfrm>
              <a:off x="1800377" y="1778738"/>
              <a:ext cx="5057623" cy="3512451"/>
              <a:chOff x="1800377" y="1778738"/>
              <a:chExt cx="5057623" cy="351245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800377" y="1778738"/>
                <a:ext cx="5057623" cy="3512451"/>
                <a:chOff x="1800377" y="1778738"/>
                <a:chExt cx="5057623" cy="3512451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800377" y="1778738"/>
                  <a:ext cx="3000649" cy="3512451"/>
                  <a:chOff x="1800377" y="1778738"/>
                  <a:chExt cx="3000649" cy="3512451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1800377" y="2139649"/>
                    <a:ext cx="3000649" cy="3151540"/>
                    <a:chOff x="1800377" y="2139649"/>
                    <a:chExt cx="3000649" cy="3151540"/>
                  </a:xfrm>
                </p:grpSpPr>
                <p:sp>
                  <p:nvSpPr>
                    <p:cNvPr id="3" name="Arc 2"/>
                    <p:cNvSpPr/>
                    <p:nvPr/>
                  </p:nvSpPr>
                  <p:spPr>
                    <a:xfrm rot="4991529">
                      <a:off x="3763666" y="4226947"/>
                      <a:ext cx="1025652" cy="1049069"/>
                    </a:xfrm>
                    <a:prstGeom prst="arc">
                      <a:avLst>
                        <a:gd name="adj1" fmla="val 11916877"/>
                        <a:gd name="adj2" fmla="val 1543769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1800377" y="2139649"/>
                      <a:ext cx="2804028" cy="3151540"/>
                      <a:chOff x="1800377" y="2139649"/>
                      <a:chExt cx="2804028" cy="3151540"/>
                    </a:xfrm>
                  </p:grpSpPr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1800377" y="2139649"/>
                        <a:ext cx="2771623" cy="3151540"/>
                        <a:chOff x="1800377" y="2139649"/>
                        <a:chExt cx="2771623" cy="3151540"/>
                      </a:xfrm>
                    </p:grpSpPr>
                    <p:sp>
                      <p:nvSpPr>
                        <p:cNvPr id="7" name="Arc 6"/>
                        <p:cNvSpPr/>
                        <p:nvPr/>
                      </p:nvSpPr>
                      <p:spPr>
                        <a:xfrm rot="11695713">
                          <a:off x="3406890" y="3805988"/>
                          <a:ext cx="1025652" cy="1033183"/>
                        </a:xfrm>
                        <a:prstGeom prst="arc">
                          <a:avLst>
                            <a:gd name="adj1" fmla="val 11563843"/>
                            <a:gd name="adj2" fmla="val 14635454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8" name="Group 7"/>
                        <p:cNvGrpSpPr/>
                        <p:nvPr/>
                      </p:nvGrpSpPr>
                      <p:grpSpPr>
                        <a:xfrm>
                          <a:off x="1800377" y="2139649"/>
                          <a:ext cx="2771623" cy="3151540"/>
                          <a:chOff x="1800377" y="2139649"/>
                          <a:chExt cx="2771623" cy="3151540"/>
                        </a:xfrm>
                      </p:grpSpPr>
                      <p:grpSp>
                        <p:nvGrpSpPr>
                          <p:cNvPr id="9" name="Group 8"/>
                          <p:cNvGrpSpPr/>
                          <p:nvPr/>
                        </p:nvGrpSpPr>
                        <p:grpSpPr>
                          <a:xfrm>
                            <a:off x="1800377" y="2139649"/>
                            <a:ext cx="2771623" cy="3151540"/>
                            <a:chOff x="1800377" y="2139649"/>
                            <a:chExt cx="2771623" cy="3151540"/>
                          </a:xfrm>
                        </p:grpSpPr>
                        <p:grpSp>
                          <p:nvGrpSpPr>
                            <p:cNvPr id="11" name="Group 10"/>
                            <p:cNvGrpSpPr/>
                            <p:nvPr/>
                          </p:nvGrpSpPr>
                          <p:grpSpPr>
                            <a:xfrm rot="21317668">
                              <a:off x="1800377" y="2139649"/>
                              <a:ext cx="2771623" cy="3007150"/>
                              <a:chOff x="1800377" y="2139649"/>
                              <a:chExt cx="2771623" cy="3007150"/>
                            </a:xfrm>
                          </p:grpSpPr>
                          <p:grpSp>
                            <p:nvGrpSpPr>
                              <p:cNvPr id="13" name="Group 12"/>
                              <p:cNvGrpSpPr/>
                              <p:nvPr/>
                            </p:nvGrpSpPr>
                            <p:grpSpPr>
                              <a:xfrm>
                                <a:off x="1800377" y="2139649"/>
                                <a:ext cx="2771623" cy="3007150"/>
                                <a:chOff x="1800377" y="2139649"/>
                                <a:chExt cx="2771623" cy="3007150"/>
                              </a:xfrm>
                            </p:grpSpPr>
                            <p:sp>
                              <p:nvSpPr>
                                <p:cNvPr id="17" name="Arc 16"/>
                                <p:cNvSpPr/>
                                <p:nvPr/>
                              </p:nvSpPr>
                              <p:spPr>
                                <a:xfrm rot="18047908">
                                  <a:off x="3081331" y="3045767"/>
                                  <a:ext cx="1218202" cy="1120428"/>
                                </a:xfrm>
                                <a:prstGeom prst="arc">
                                  <a:avLst>
                                    <a:gd name="adj1" fmla="val 17224814"/>
                                    <a:gd name="adj2" fmla="val 20781502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8" name="Group 17"/>
                                <p:cNvGrpSpPr/>
                                <p:nvPr/>
                              </p:nvGrpSpPr>
                              <p:grpSpPr>
                                <a:xfrm>
                                  <a:off x="1800377" y="2139649"/>
                                  <a:ext cx="2771623" cy="3007150"/>
                                  <a:chOff x="1800377" y="2139649"/>
                                  <a:chExt cx="2771623" cy="3007150"/>
                                </a:xfrm>
                              </p:grpSpPr>
                              <p:grpSp>
                                <p:nvGrpSpPr>
                                  <p:cNvPr id="19" name="Group 18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00377" y="2139649"/>
                                    <a:ext cx="2771623" cy="3007150"/>
                                    <a:chOff x="1800377" y="2139649"/>
                                    <a:chExt cx="2771623" cy="3007150"/>
                                  </a:xfrm>
                                </p:grpSpPr>
                                <p:grpSp>
                                  <p:nvGrpSpPr>
                                    <p:cNvPr id="21" name="Group 2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00377" y="2139649"/>
                                      <a:ext cx="2771623" cy="3007150"/>
                                      <a:chOff x="1800377" y="2139649"/>
                                      <a:chExt cx="2771623" cy="3007150"/>
                                    </a:xfrm>
                                  </p:grpSpPr>
                                  <p:grpSp>
                                    <p:nvGrpSpPr>
                                      <p:cNvPr id="23" name="Group 2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800377" y="2139649"/>
                                        <a:ext cx="2771623" cy="3007150"/>
                                        <a:chOff x="1800377" y="2139649"/>
                                        <a:chExt cx="2771623" cy="3007150"/>
                                      </a:xfrm>
                                    </p:grpSpPr>
                                    <p:grpSp>
                                      <p:nvGrpSpPr>
                                        <p:cNvPr id="25" name="Group 2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800377" y="2139649"/>
                                          <a:ext cx="2771623" cy="2714171"/>
                                          <a:chOff x="1800377" y="2139649"/>
                                          <a:chExt cx="2771623" cy="2714171"/>
                                        </a:xfrm>
                                      </p:grpSpPr>
                                      <p:sp>
                                        <p:nvSpPr>
                                          <p:cNvPr id="27" name="TextBox 26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2743200" y="3188369"/>
                                            <a:ext cx="224589" cy="240631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38100">
                                            <a:noFill/>
                                          </a:ln>
                                        </p:spPr>
                                        <p:txBody>
                                          <a:bodyPr wrap="square" rtlCol="0">
                                            <a:prstTxWarp prst="textPlain">
                                              <a:avLst/>
                                            </a:prstTxWarp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US" b="1" dirty="0" smtClean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O</a:t>
                                            </a:r>
                                            <a:endParaRPr lang="en-US" b="1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8" name="Group 2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800377" y="2139649"/>
                                            <a:ext cx="2771623" cy="2714171"/>
                                            <a:chOff x="1800377" y="2139649"/>
                                            <a:chExt cx="2771623" cy="2714171"/>
                                          </a:xfrm>
                                        </p:grpSpPr>
                                        <p:grpSp>
                                          <p:nvGrpSpPr>
                                            <p:cNvPr id="29" name="Group 28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800377" y="2139649"/>
                                              <a:ext cx="2771623" cy="2714171"/>
                                              <a:chOff x="3186188" y="2148348"/>
                                              <a:chExt cx="2771623" cy="2714171"/>
                                            </a:xfrm>
                                          </p:grpSpPr>
                                          <p:sp>
                                            <p:nvSpPr>
                                              <p:cNvPr id="31" name="Oval 3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186188" y="2148348"/>
                                                <a:ext cx="2771623" cy="2714171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noFill/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32" name="Oval 31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4545808" y="3422327"/>
                                                <a:ext cx="75874" cy="9096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tx1"/>
                                              </a:solidFill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0" name="Oval 29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649281" y="4721059"/>
                                              <a:ext cx="75874" cy="90960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tx1"/>
                                            </a:solidFill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26" name="TextBox 25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3654231" y="4906168"/>
                                          <a:ext cx="224589" cy="240631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prstTxWarp prst="textPlain">
                                            <a:avLst/>
                                          </a:prstTxWarp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b="1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rPr>
                                            <a:t>A</a:t>
                                          </a:r>
                                        </a:p>
                                      </p:txBody>
                                    </p:sp>
                                  </p:grpSp>
                                  <p:cxnSp>
                                    <p:nvCxnSpPr>
                                      <p:cNvPr id="24" name="Straight Connector 2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3176337" y="3412958"/>
                                        <a:ext cx="505623" cy="1369698"/>
                                      </a:xfrm>
                                      <a:prstGeom prst="line">
                                        <a:avLst/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22" name="Arc 21"/>
                                    <p:cNvSpPr/>
                                    <p:nvPr/>
                                  </p:nvSpPr>
                                  <p:spPr>
                                    <a:xfrm rot="4627820">
                                      <a:off x="2688803" y="2882891"/>
                                      <a:ext cx="1033534" cy="1100463"/>
                                    </a:xfrm>
                                    <a:prstGeom prst="arc">
                                      <a:avLst>
                                        <a:gd name="adj1" fmla="val 11562508"/>
                                        <a:gd name="adj2" fmla="val 0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0" name="Arc 19"/>
                                  <p:cNvSpPr/>
                                  <p:nvPr/>
                                </p:nvSpPr>
                                <p:spPr>
                                  <a:xfrm>
                                    <a:off x="2679790" y="3377828"/>
                                    <a:ext cx="1218202" cy="1120428"/>
                                  </a:xfrm>
                                  <a:prstGeom prst="arc">
                                    <a:avLst>
                                      <a:gd name="adj1" fmla="val 17224814"/>
                                      <a:gd name="adj2" fmla="val 20781502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4" name="Group 13"/>
                              <p:cNvGrpSpPr/>
                              <p:nvPr/>
                            </p:nvGrpSpPr>
                            <p:grpSpPr>
                              <a:xfrm>
                                <a:off x="3185856" y="2403987"/>
                                <a:ext cx="899447" cy="1057784"/>
                                <a:chOff x="3185856" y="2403987"/>
                                <a:chExt cx="899447" cy="1057784"/>
                              </a:xfrm>
                            </p:grpSpPr>
                            <p:sp>
                              <p:nvSpPr>
                                <p:cNvPr id="15" name="Oval 14"/>
                                <p:cNvSpPr/>
                                <p:nvPr/>
                              </p:nvSpPr>
                              <p:spPr>
                                <a:xfrm>
                                  <a:off x="4011561" y="2403987"/>
                                  <a:ext cx="73742" cy="7374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n w="5715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cxnSp>
                              <p:nvCxnSpPr>
                                <p:cNvPr id="16" name="Straight Connector 15"/>
                                <p:cNvCxnSpPr/>
                                <p:nvPr/>
                              </p:nvCxnSpPr>
                              <p:spPr>
                                <a:xfrm flipV="1">
                                  <a:off x="3185856" y="2418736"/>
                                  <a:ext cx="899447" cy="1043035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sp>
                          <p:nvSpPr>
                            <p:cNvPr id="12" name="Arc 11"/>
                            <p:cNvSpPr/>
                            <p:nvPr/>
                          </p:nvSpPr>
                          <p:spPr>
                            <a:xfrm rot="3633060">
                              <a:off x="3208425" y="4260718"/>
                              <a:ext cx="952764" cy="1108177"/>
                            </a:xfrm>
                            <a:prstGeom prst="arc">
                              <a:avLst>
                                <a:gd name="adj1" fmla="val 11791902"/>
                                <a:gd name="adj2" fmla="val 20059856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0" name="Arc 9"/>
                          <p:cNvSpPr/>
                          <p:nvPr/>
                        </p:nvSpPr>
                        <p:spPr>
                          <a:xfrm rot="9091981">
                            <a:off x="2974411" y="3731111"/>
                            <a:ext cx="1025652" cy="1100463"/>
                          </a:xfrm>
                          <a:prstGeom prst="arc">
                            <a:avLst>
                              <a:gd name="adj1" fmla="val 11563843"/>
                              <a:gd name="adj2" fmla="val 14635454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6" name="Arc 5"/>
                      <p:cNvSpPr/>
                      <p:nvPr/>
                    </p:nvSpPr>
                    <p:spPr>
                      <a:xfrm rot="7826319">
                        <a:off x="3552234" y="3798882"/>
                        <a:ext cx="1025652" cy="1078691"/>
                      </a:xfrm>
                      <a:prstGeom prst="arc">
                        <a:avLst>
                          <a:gd name="adj1" fmla="val 11626571"/>
                          <a:gd name="adj2" fmla="val 1543769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3" name="Arc 32"/>
                  <p:cNvSpPr/>
                  <p:nvPr/>
                </p:nvSpPr>
                <p:spPr>
                  <a:xfrm rot="7583605">
                    <a:off x="3311045" y="1665161"/>
                    <a:ext cx="952764" cy="1179918"/>
                  </a:xfrm>
                  <a:prstGeom prst="arc">
                    <a:avLst>
                      <a:gd name="adj1" fmla="val 12406576"/>
                      <a:gd name="adj2" fmla="val 2005985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3760848" y="3318387"/>
                  <a:ext cx="3097152" cy="14010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 rot="21317668">
                <a:off x="3682175" y="1894389"/>
                <a:ext cx="224589" cy="24063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200401" y="3436375"/>
                <a:ext cx="5456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r>
                  <a:rPr lang="en-US" sz="1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 rot="21317668">
              <a:off x="6975981" y="3079178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0405">
            <a:off x="2437378" y="1569686"/>
            <a:ext cx="2505596" cy="23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7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38"/>
          <p:cNvSpPr/>
          <p:nvPr/>
        </p:nvSpPr>
        <p:spPr>
          <a:xfrm rot="21017634">
            <a:off x="3342143" y="2285556"/>
            <a:ext cx="1297734" cy="1182622"/>
          </a:xfrm>
          <a:prstGeom prst="arc">
            <a:avLst>
              <a:gd name="adj1" fmla="val 17364558"/>
              <a:gd name="adj2" fmla="val 2031286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800377" y="1778738"/>
            <a:ext cx="5400193" cy="3512451"/>
            <a:chOff x="1800377" y="1778738"/>
            <a:chExt cx="5400193" cy="3512451"/>
          </a:xfrm>
        </p:grpSpPr>
        <p:grpSp>
          <p:nvGrpSpPr>
            <p:cNvPr id="36" name="Group 35"/>
            <p:cNvGrpSpPr/>
            <p:nvPr/>
          </p:nvGrpSpPr>
          <p:grpSpPr>
            <a:xfrm>
              <a:off x="1800377" y="1778738"/>
              <a:ext cx="5057623" cy="3512451"/>
              <a:chOff x="1800377" y="1778738"/>
              <a:chExt cx="5057623" cy="3512451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800377" y="1778738"/>
                <a:ext cx="5057623" cy="3512451"/>
                <a:chOff x="1800377" y="1778738"/>
                <a:chExt cx="5057623" cy="3512451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800377" y="1778738"/>
                  <a:ext cx="3000649" cy="3512451"/>
                  <a:chOff x="1800377" y="1778738"/>
                  <a:chExt cx="3000649" cy="3512451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800377" y="1778738"/>
                    <a:ext cx="3000649" cy="3512451"/>
                    <a:chOff x="1800377" y="1778738"/>
                    <a:chExt cx="3000649" cy="3512451"/>
                  </a:xfrm>
                </p:grpSpPr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1800377" y="2139649"/>
                      <a:ext cx="3000649" cy="3151540"/>
                      <a:chOff x="1800377" y="2139649"/>
                      <a:chExt cx="3000649" cy="3151540"/>
                    </a:xfrm>
                  </p:grpSpPr>
                  <p:sp>
                    <p:nvSpPr>
                      <p:cNvPr id="6" name="Arc 5"/>
                      <p:cNvSpPr/>
                      <p:nvPr/>
                    </p:nvSpPr>
                    <p:spPr>
                      <a:xfrm rot="4991529">
                        <a:off x="3763666" y="4226947"/>
                        <a:ext cx="1025652" cy="1049069"/>
                      </a:xfrm>
                      <a:prstGeom prst="arc">
                        <a:avLst>
                          <a:gd name="adj1" fmla="val 11916877"/>
                          <a:gd name="adj2" fmla="val 1543769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1800377" y="2139649"/>
                        <a:ext cx="2804028" cy="3151540"/>
                        <a:chOff x="1800377" y="2139649"/>
                        <a:chExt cx="2804028" cy="3151540"/>
                      </a:xfrm>
                    </p:grpSpPr>
                    <p:grpSp>
                      <p:nvGrpSpPr>
                        <p:cNvPr id="8" name="Group 7"/>
                        <p:cNvGrpSpPr/>
                        <p:nvPr/>
                      </p:nvGrpSpPr>
                      <p:grpSpPr>
                        <a:xfrm>
                          <a:off x="1800377" y="2139649"/>
                          <a:ext cx="2771623" cy="3151540"/>
                          <a:chOff x="1800377" y="2139649"/>
                          <a:chExt cx="2771623" cy="3151540"/>
                        </a:xfrm>
                      </p:grpSpPr>
                      <p:sp>
                        <p:nvSpPr>
                          <p:cNvPr id="10" name="Arc 9"/>
                          <p:cNvSpPr/>
                          <p:nvPr/>
                        </p:nvSpPr>
                        <p:spPr>
                          <a:xfrm rot="11695713">
                            <a:off x="3406890" y="3805988"/>
                            <a:ext cx="1025652" cy="1033183"/>
                          </a:xfrm>
                          <a:prstGeom prst="arc">
                            <a:avLst>
                              <a:gd name="adj1" fmla="val 11563843"/>
                              <a:gd name="adj2" fmla="val 14635454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11" name="Group 10"/>
                          <p:cNvGrpSpPr/>
                          <p:nvPr/>
                        </p:nvGrpSpPr>
                        <p:grpSpPr>
                          <a:xfrm>
                            <a:off x="1800377" y="2139649"/>
                            <a:ext cx="2771623" cy="3151540"/>
                            <a:chOff x="1800377" y="2139649"/>
                            <a:chExt cx="2771623" cy="3151540"/>
                          </a:xfrm>
                        </p:grpSpPr>
                        <p:grpSp>
                          <p:nvGrpSpPr>
                            <p:cNvPr id="12" name="Group 11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2771623" cy="3151540"/>
                              <a:chOff x="1800377" y="2139649"/>
                              <a:chExt cx="2771623" cy="3151540"/>
                            </a:xfrm>
                          </p:grpSpPr>
                          <p:grpSp>
                            <p:nvGrpSpPr>
                              <p:cNvPr id="14" name="Group 13"/>
                              <p:cNvGrpSpPr/>
                              <p:nvPr/>
                            </p:nvGrpSpPr>
                            <p:grpSpPr>
                              <a:xfrm rot="21317668">
                                <a:off x="1800377" y="2139649"/>
                                <a:ext cx="2771623" cy="3007150"/>
                                <a:chOff x="1800377" y="2139649"/>
                                <a:chExt cx="2771623" cy="3007150"/>
                              </a:xfrm>
                            </p:grpSpPr>
                            <p:grpSp>
                              <p:nvGrpSpPr>
                                <p:cNvPr id="16" name="Group 15"/>
                                <p:cNvGrpSpPr/>
                                <p:nvPr/>
                              </p:nvGrpSpPr>
                              <p:grpSpPr>
                                <a:xfrm>
                                  <a:off x="1800377" y="2139649"/>
                                  <a:ext cx="2771623" cy="3007150"/>
                                  <a:chOff x="1800377" y="2139649"/>
                                  <a:chExt cx="2771623" cy="3007150"/>
                                </a:xfrm>
                              </p:grpSpPr>
                              <p:sp>
                                <p:nvSpPr>
                                  <p:cNvPr id="20" name="Arc 19"/>
                                  <p:cNvSpPr/>
                                  <p:nvPr/>
                                </p:nvSpPr>
                                <p:spPr>
                                  <a:xfrm rot="18047908">
                                    <a:off x="3081331" y="3045767"/>
                                    <a:ext cx="1218202" cy="1120428"/>
                                  </a:xfrm>
                                  <a:prstGeom prst="arc">
                                    <a:avLst>
                                      <a:gd name="adj1" fmla="val 17224814"/>
                                      <a:gd name="adj2" fmla="val 20781502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21" name="Group 20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00377" y="2139649"/>
                                    <a:ext cx="2771623" cy="3007150"/>
                                    <a:chOff x="1800377" y="2139649"/>
                                    <a:chExt cx="2771623" cy="3007150"/>
                                  </a:xfrm>
                                </p:grpSpPr>
                                <p:grpSp>
                                  <p:nvGrpSpPr>
                                    <p:cNvPr id="22" name="Group 2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00377" y="2139649"/>
                                      <a:ext cx="2771623" cy="3007150"/>
                                      <a:chOff x="1800377" y="2139649"/>
                                      <a:chExt cx="2771623" cy="3007150"/>
                                    </a:xfrm>
                                  </p:grpSpPr>
                                  <p:grpSp>
                                    <p:nvGrpSpPr>
                                      <p:cNvPr id="24" name="Group 2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800377" y="2139649"/>
                                        <a:ext cx="2771623" cy="3007150"/>
                                        <a:chOff x="1800377" y="2139649"/>
                                        <a:chExt cx="2771623" cy="3007150"/>
                                      </a:xfrm>
                                    </p:grpSpPr>
                                    <p:grpSp>
                                      <p:nvGrpSpPr>
                                        <p:cNvPr id="26" name="Group 2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800377" y="2139649"/>
                                          <a:ext cx="2771623" cy="3007150"/>
                                          <a:chOff x="1800377" y="2139649"/>
                                          <a:chExt cx="2771623" cy="3007150"/>
                                        </a:xfrm>
                                      </p:grpSpPr>
                                      <p:grpSp>
                                        <p:nvGrpSpPr>
                                          <p:cNvPr id="28" name="Group 2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800377" y="2139649"/>
                                            <a:ext cx="2771623" cy="2714171"/>
                                            <a:chOff x="1800377" y="2139649"/>
                                            <a:chExt cx="2771623" cy="2714171"/>
                                          </a:xfrm>
                                        </p:grpSpPr>
                                        <p:sp>
                                          <p:nvSpPr>
                                            <p:cNvPr id="30" name="TextBox 29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2743200" y="3188369"/>
                                              <a:ext cx="224589" cy="240631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 w="38100">
                                              <a:noFill/>
                                            </a:ln>
                                          </p:spPr>
                                          <p:txBody>
                                            <a:bodyPr wrap="square" rtlCol="0">
                                              <a:prstTxWarp prst="textPlain">
                                                <a:avLst/>
                                              </a:prstTxWarp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US" b="1" dirty="0" smtClean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O</a:t>
                                              </a:r>
                                              <a:endParaRPr lang="en-US" b="1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31" name="Group 3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800377" y="2139649"/>
                                              <a:ext cx="2771623" cy="2714171"/>
                                              <a:chOff x="1800377" y="2139649"/>
                                              <a:chExt cx="2771623" cy="2714171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2" name="Group 31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800377" y="2139649"/>
                                                <a:ext cx="2771623" cy="2714171"/>
                                                <a:chOff x="3186188" y="2148348"/>
                                                <a:chExt cx="2771623" cy="2714171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34" name="Oval 3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3186188" y="2148348"/>
                                                  <a:ext cx="2771623" cy="2714171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noFill/>
                                                <a:ln w="3810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5" name="Oval 3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545808" y="3422327"/>
                                                  <a:ext cx="75874" cy="90960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solidFill>
                                                  <a:schemeClr val="tx1"/>
                                                </a:solidFill>
                                                <a:ln w="3810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33" name="Oval 32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649281" y="4721059"/>
                                                <a:ext cx="75874" cy="9096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tx1"/>
                                              </a:solidFill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  <p:sp>
                                        <p:nvSpPr>
                                          <p:cNvPr id="29" name="TextBox 28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3654231" y="4906168"/>
                                            <a:ext cx="224589" cy="240631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prstTxWarp prst="textPlain">
                                              <a:avLst/>
                                            </a:prstTxWarp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US" b="1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A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cxnSp>
                                      <p:nvCxnSpPr>
                                        <p:cNvPr id="27" name="Straight Connector 26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176337" y="3412958"/>
                                          <a:ext cx="505623" cy="1369698"/>
                                        </a:xfrm>
                                        <a:prstGeom prst="line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25" name="Arc 24"/>
                                      <p:cNvSpPr/>
                                      <p:nvPr/>
                                    </p:nvSpPr>
                                    <p:spPr>
                                      <a:xfrm rot="4627820">
                                        <a:off x="2688803" y="2882891"/>
                                        <a:ext cx="1033534" cy="1100463"/>
                                      </a:xfrm>
                                      <a:prstGeom prst="arc">
                                        <a:avLst>
                                          <a:gd name="adj1" fmla="val 11562508"/>
                                          <a:gd name="adj2" fmla="val 0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3" name="Arc 2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679790" y="3377828"/>
                                      <a:ext cx="1218202" cy="1120428"/>
                                    </a:xfrm>
                                    <a:prstGeom prst="arc">
                                      <a:avLst>
                                        <a:gd name="adj1" fmla="val 17224814"/>
                                        <a:gd name="adj2" fmla="val 20781502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7" name="Group 16"/>
                                <p:cNvGrpSpPr/>
                                <p:nvPr/>
                              </p:nvGrpSpPr>
                              <p:grpSpPr>
                                <a:xfrm>
                                  <a:off x="3185856" y="2403987"/>
                                  <a:ext cx="899447" cy="1057784"/>
                                  <a:chOff x="3185856" y="2403987"/>
                                  <a:chExt cx="899447" cy="1057784"/>
                                </a:xfrm>
                              </p:grpSpPr>
                              <p:sp>
                                <p:nvSpPr>
                                  <p:cNvPr id="18" name="Oval 17"/>
                                  <p:cNvSpPr/>
                                  <p:nvPr/>
                                </p:nvSpPr>
                                <p:spPr>
                                  <a:xfrm>
                                    <a:off x="4011561" y="2403987"/>
                                    <a:ext cx="73742" cy="7374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n w="5715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cxnSp>
                                <p:nvCxnSpPr>
                                  <p:cNvPr id="19" name="Straight Connector 18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3185856" y="2418736"/>
                                    <a:ext cx="899447" cy="1043035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  <p:sp>
                            <p:nvSpPr>
                              <p:cNvPr id="15" name="Arc 14"/>
                              <p:cNvSpPr/>
                              <p:nvPr/>
                            </p:nvSpPr>
                            <p:spPr>
                              <a:xfrm rot="3633060">
                                <a:off x="3208425" y="4260718"/>
                                <a:ext cx="952764" cy="1108177"/>
                              </a:xfrm>
                              <a:prstGeom prst="arc">
                                <a:avLst>
                                  <a:gd name="adj1" fmla="val 11791902"/>
                                  <a:gd name="adj2" fmla="val 20059856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3" name="Arc 12"/>
                            <p:cNvSpPr/>
                            <p:nvPr/>
                          </p:nvSpPr>
                          <p:spPr>
                            <a:xfrm rot="9091981">
                              <a:off x="2974411" y="3731111"/>
                              <a:ext cx="1025652" cy="1100463"/>
                            </a:xfrm>
                            <a:prstGeom prst="arc">
                              <a:avLst>
                                <a:gd name="adj1" fmla="val 11563843"/>
                                <a:gd name="adj2" fmla="val 14635454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9" name="Arc 8"/>
                        <p:cNvSpPr/>
                        <p:nvPr/>
                      </p:nvSpPr>
                      <p:spPr>
                        <a:xfrm rot="7826319">
                          <a:off x="3552234" y="3798882"/>
                          <a:ext cx="1025652" cy="1078691"/>
                        </a:xfrm>
                        <a:prstGeom prst="arc">
                          <a:avLst>
                            <a:gd name="adj1" fmla="val 11626571"/>
                            <a:gd name="adj2" fmla="val 1543769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" name="Arc 4"/>
                    <p:cNvSpPr/>
                    <p:nvPr/>
                  </p:nvSpPr>
                  <p:spPr>
                    <a:xfrm rot="7583605">
                      <a:off x="3311045" y="1665161"/>
                      <a:ext cx="952764" cy="1179918"/>
                    </a:xfrm>
                    <a:prstGeom prst="arc">
                      <a:avLst>
                        <a:gd name="adj1" fmla="val 12406576"/>
                        <a:gd name="adj2" fmla="val 2005985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7" name="Arc 36"/>
                  <p:cNvSpPr/>
                  <p:nvPr/>
                </p:nvSpPr>
                <p:spPr>
                  <a:xfrm rot="2960354">
                    <a:off x="2930504" y="2168460"/>
                    <a:ext cx="1218202" cy="1120428"/>
                  </a:xfrm>
                  <a:prstGeom prst="arc">
                    <a:avLst>
                      <a:gd name="adj1" fmla="val 17224814"/>
                      <a:gd name="adj2" fmla="val 20254963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3760848" y="3274142"/>
                  <a:ext cx="3097152" cy="144534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 rot="21317668">
                <a:off x="3667426" y="1909137"/>
                <a:ext cx="224589" cy="24063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00401" y="3436375"/>
                <a:ext cx="5456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r>
                  <a:rPr lang="en-US" sz="1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 rot="21317668">
              <a:off x="6975981" y="3079178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4277">
            <a:off x="2894578" y="1554877"/>
            <a:ext cx="2505596" cy="23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1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 rot="3045564">
            <a:off x="3520439" y="2138962"/>
            <a:ext cx="1218202" cy="1120428"/>
          </a:xfrm>
          <a:prstGeom prst="arc">
            <a:avLst>
              <a:gd name="adj1" fmla="val 17224814"/>
              <a:gd name="adj2" fmla="val 2078150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800377" y="1778738"/>
            <a:ext cx="5400193" cy="3512451"/>
            <a:chOff x="1800377" y="1778738"/>
            <a:chExt cx="5400193" cy="3512451"/>
          </a:xfrm>
        </p:grpSpPr>
        <p:grpSp>
          <p:nvGrpSpPr>
            <p:cNvPr id="39" name="Group 38"/>
            <p:cNvGrpSpPr/>
            <p:nvPr/>
          </p:nvGrpSpPr>
          <p:grpSpPr>
            <a:xfrm>
              <a:off x="1800377" y="1778738"/>
              <a:ext cx="5087120" cy="3512451"/>
              <a:chOff x="1800377" y="1778738"/>
              <a:chExt cx="5087120" cy="3512451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800377" y="1778738"/>
                <a:ext cx="5087120" cy="3512451"/>
                <a:chOff x="1800377" y="1778738"/>
                <a:chExt cx="5087120" cy="3512451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1800377" y="1778738"/>
                  <a:ext cx="3000649" cy="3512451"/>
                  <a:chOff x="1800377" y="1778738"/>
                  <a:chExt cx="3000649" cy="3512451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1800377" y="1778738"/>
                    <a:ext cx="3000649" cy="3512451"/>
                    <a:chOff x="1800377" y="1778738"/>
                    <a:chExt cx="3000649" cy="3512451"/>
                  </a:xfrm>
                </p:grpSpPr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1800377" y="1778738"/>
                      <a:ext cx="3000649" cy="3512451"/>
                      <a:chOff x="1800377" y="1778738"/>
                      <a:chExt cx="3000649" cy="3512451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1800377" y="2139649"/>
                        <a:ext cx="3000649" cy="3151540"/>
                        <a:chOff x="1800377" y="2139649"/>
                        <a:chExt cx="3000649" cy="3151540"/>
                      </a:xfrm>
                    </p:grpSpPr>
                    <p:sp>
                      <p:nvSpPr>
                        <p:cNvPr id="9" name="Arc 8"/>
                        <p:cNvSpPr/>
                        <p:nvPr/>
                      </p:nvSpPr>
                      <p:spPr>
                        <a:xfrm rot="4991529">
                          <a:off x="3763666" y="4226947"/>
                          <a:ext cx="1025652" cy="1049069"/>
                        </a:xfrm>
                        <a:prstGeom prst="arc">
                          <a:avLst>
                            <a:gd name="adj1" fmla="val 11916877"/>
                            <a:gd name="adj2" fmla="val 1543769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0" name="Group 9"/>
                        <p:cNvGrpSpPr/>
                        <p:nvPr/>
                      </p:nvGrpSpPr>
                      <p:grpSpPr>
                        <a:xfrm>
                          <a:off x="1800377" y="2139649"/>
                          <a:ext cx="2804028" cy="3151540"/>
                          <a:chOff x="1800377" y="2139649"/>
                          <a:chExt cx="2804028" cy="3151540"/>
                        </a:xfrm>
                      </p:grpSpPr>
                      <p:grpSp>
                        <p:nvGrpSpPr>
                          <p:cNvPr id="11" name="Group 10"/>
                          <p:cNvGrpSpPr/>
                          <p:nvPr/>
                        </p:nvGrpSpPr>
                        <p:grpSpPr>
                          <a:xfrm>
                            <a:off x="1800377" y="2139649"/>
                            <a:ext cx="2771623" cy="3151540"/>
                            <a:chOff x="1800377" y="2139649"/>
                            <a:chExt cx="2771623" cy="3151540"/>
                          </a:xfrm>
                        </p:grpSpPr>
                        <p:sp>
                          <p:nvSpPr>
                            <p:cNvPr id="13" name="Arc 12"/>
                            <p:cNvSpPr/>
                            <p:nvPr/>
                          </p:nvSpPr>
                          <p:spPr>
                            <a:xfrm rot="11695713">
                              <a:off x="3406890" y="3805988"/>
                              <a:ext cx="1025652" cy="1033183"/>
                            </a:xfrm>
                            <a:prstGeom prst="arc">
                              <a:avLst>
                                <a:gd name="adj1" fmla="val 11563843"/>
                                <a:gd name="adj2" fmla="val 14635454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4" name="Group 13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2771623" cy="3151540"/>
                              <a:chOff x="1800377" y="2139649"/>
                              <a:chExt cx="2771623" cy="3151540"/>
                            </a:xfrm>
                          </p:grpSpPr>
                          <p:grpSp>
                            <p:nvGrpSpPr>
                              <p:cNvPr id="15" name="Group 14"/>
                              <p:cNvGrpSpPr/>
                              <p:nvPr/>
                            </p:nvGrpSpPr>
                            <p:grpSpPr>
                              <a:xfrm>
                                <a:off x="1800377" y="2139649"/>
                                <a:ext cx="2771623" cy="3151540"/>
                                <a:chOff x="1800377" y="2139649"/>
                                <a:chExt cx="2771623" cy="3151540"/>
                              </a:xfrm>
                            </p:grpSpPr>
                            <p:grpSp>
                              <p:nvGrpSpPr>
                                <p:cNvPr id="17" name="Group 16"/>
                                <p:cNvGrpSpPr/>
                                <p:nvPr/>
                              </p:nvGrpSpPr>
                              <p:grpSpPr>
                                <a:xfrm rot="21317668">
                                  <a:off x="1800377" y="2139649"/>
                                  <a:ext cx="2771623" cy="3007150"/>
                                  <a:chOff x="1800377" y="2139649"/>
                                  <a:chExt cx="2771623" cy="3007150"/>
                                </a:xfrm>
                              </p:grpSpPr>
                              <p:grpSp>
                                <p:nvGrpSpPr>
                                  <p:cNvPr id="19" name="Group 18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00377" y="2139649"/>
                                    <a:ext cx="2771623" cy="3007150"/>
                                    <a:chOff x="1800377" y="2139649"/>
                                    <a:chExt cx="2771623" cy="3007150"/>
                                  </a:xfrm>
                                </p:grpSpPr>
                                <p:sp>
                                  <p:nvSpPr>
                                    <p:cNvPr id="23" name="Arc 22"/>
                                    <p:cNvSpPr/>
                                    <p:nvPr/>
                                  </p:nvSpPr>
                                  <p:spPr>
                                    <a:xfrm rot="18047908">
                                      <a:off x="3081331" y="3045767"/>
                                      <a:ext cx="1218202" cy="1120428"/>
                                    </a:xfrm>
                                    <a:prstGeom prst="arc">
                                      <a:avLst>
                                        <a:gd name="adj1" fmla="val 17224814"/>
                                        <a:gd name="adj2" fmla="val 20781502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24" name="Group 2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00377" y="2139649"/>
                                      <a:ext cx="2771623" cy="3007150"/>
                                      <a:chOff x="1800377" y="2139649"/>
                                      <a:chExt cx="2771623" cy="3007150"/>
                                    </a:xfrm>
                                  </p:grpSpPr>
                                  <p:grpSp>
                                    <p:nvGrpSpPr>
                                      <p:cNvPr id="25" name="Group 2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800377" y="2139649"/>
                                        <a:ext cx="2771623" cy="3007150"/>
                                        <a:chOff x="1800377" y="2139649"/>
                                        <a:chExt cx="2771623" cy="3007150"/>
                                      </a:xfrm>
                                    </p:grpSpPr>
                                    <p:grpSp>
                                      <p:nvGrpSpPr>
                                        <p:cNvPr id="27" name="Group 2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800377" y="2139649"/>
                                          <a:ext cx="2771623" cy="3007150"/>
                                          <a:chOff x="1800377" y="2139649"/>
                                          <a:chExt cx="2771623" cy="3007150"/>
                                        </a:xfrm>
                                      </p:grpSpPr>
                                      <p:grpSp>
                                        <p:nvGrpSpPr>
                                          <p:cNvPr id="29" name="Group 28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800377" y="2139649"/>
                                            <a:ext cx="2771623" cy="3007150"/>
                                            <a:chOff x="1800377" y="2139649"/>
                                            <a:chExt cx="2771623" cy="3007150"/>
                                          </a:xfrm>
                                        </p:grpSpPr>
                                        <p:grpSp>
                                          <p:nvGrpSpPr>
                                            <p:cNvPr id="31" name="Group 3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800377" y="2139649"/>
                                              <a:ext cx="2771623" cy="2714171"/>
                                              <a:chOff x="1800377" y="2139649"/>
                                              <a:chExt cx="2771623" cy="2714171"/>
                                            </a:xfrm>
                                          </p:grpSpPr>
                                          <p:sp>
                                            <p:nvSpPr>
                                              <p:cNvPr id="33" name="TextBox 32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743200" y="3188369"/>
                                                <a:ext cx="224589" cy="240631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  <a:ln w="38100">
                                                <a:noFill/>
                                              </a:ln>
                                            </p:spPr>
                                            <p:txBody>
                                              <a:bodyPr wrap="square" rtlCol="0">
                                                <a:prstTxWarp prst="textPlain">
                                                  <a:avLst/>
                                                </a:prstTxWarp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US" b="1" dirty="0" smtClean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rPr>
                                                  <a:t>O</a:t>
                                                </a:r>
                                                <a:endParaRPr lang="en-US" b="1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34" name="Group 33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800377" y="2139649"/>
                                                <a:ext cx="2771623" cy="2714171"/>
                                                <a:chOff x="1800377" y="2139649"/>
                                                <a:chExt cx="2771623" cy="2714171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5" name="Group 34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800377" y="2139649"/>
                                                  <a:ext cx="2771623" cy="2714171"/>
                                                  <a:chOff x="3186188" y="2148348"/>
                                                  <a:chExt cx="2771623" cy="2714171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37" name="Oval 36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186188" y="2148348"/>
                                                    <a:ext cx="2771623" cy="2714171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noFill/>
                                                  <a:ln w="38100"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38" name="Oval 37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4545808" y="3422327"/>
                                                    <a:ext cx="75874" cy="90960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solidFill>
                                                    <a:schemeClr val="tx1"/>
                                                  </a:solidFill>
                                                  <a:ln w="38100"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36" name="Oval 3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3649281" y="4721059"/>
                                                  <a:ext cx="75874" cy="90960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solidFill>
                                                  <a:schemeClr val="tx1"/>
                                                </a:solidFill>
                                                <a:ln w="3810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  <p:sp>
                                          <p:nvSpPr>
                                            <p:cNvPr id="32" name="TextBox 31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3654231" y="4906168"/>
                                              <a:ext cx="224589" cy="240631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prstTxWarp prst="textPlain">
                                                <a:avLst/>
                                              </a:prstTxWarp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US" b="1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A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cxnSp>
                                        <p:nvCxnSpPr>
                                          <p:cNvPr id="30" name="Straight Connector 29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3176337" y="3412958"/>
                                            <a:ext cx="505623" cy="1369698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28" name="Arc 27"/>
                                        <p:cNvSpPr/>
                                        <p:nvPr/>
                                      </p:nvSpPr>
                                      <p:spPr>
                                        <a:xfrm rot="4627820">
                                          <a:off x="2688803" y="2882891"/>
                                          <a:ext cx="1033534" cy="1100463"/>
                                        </a:xfrm>
                                        <a:prstGeom prst="arc">
                                          <a:avLst>
                                            <a:gd name="adj1" fmla="val 11562508"/>
                                            <a:gd name="adj2" fmla="val 0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6" name="Arc 2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679790" y="3377828"/>
                                        <a:ext cx="1218202" cy="1120428"/>
                                      </a:xfrm>
                                      <a:prstGeom prst="arc">
                                        <a:avLst>
                                          <a:gd name="adj1" fmla="val 17224814"/>
                                          <a:gd name="adj2" fmla="val 20781502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20" name="Group 19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85856" y="2403987"/>
                                    <a:ext cx="899447" cy="1057784"/>
                                    <a:chOff x="3185856" y="2403987"/>
                                    <a:chExt cx="899447" cy="1057784"/>
                                  </a:xfrm>
                                </p:grpSpPr>
                                <p:sp>
                                  <p:nvSpPr>
                                    <p:cNvPr id="21" name="Oval 2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011561" y="2403987"/>
                                      <a:ext cx="73742" cy="7374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n w="5715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22" name="Straight Connector 21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3185856" y="2418736"/>
                                      <a:ext cx="899447" cy="1043035"/>
                                    </a:xfrm>
                                    <a:prstGeom prst="line">
                                      <a:avLst/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sp>
                              <p:nvSpPr>
                                <p:cNvPr id="18" name="Arc 17"/>
                                <p:cNvSpPr/>
                                <p:nvPr/>
                              </p:nvSpPr>
                              <p:spPr>
                                <a:xfrm rot="3633060">
                                  <a:off x="3208425" y="4260718"/>
                                  <a:ext cx="952764" cy="1108177"/>
                                </a:xfrm>
                                <a:prstGeom prst="arc">
                                  <a:avLst>
                                    <a:gd name="adj1" fmla="val 11791902"/>
                                    <a:gd name="adj2" fmla="val 20059856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16" name="Arc 15"/>
                              <p:cNvSpPr/>
                              <p:nvPr/>
                            </p:nvSpPr>
                            <p:spPr>
                              <a:xfrm rot="9091981">
                                <a:off x="2974411" y="3731111"/>
                                <a:ext cx="1025652" cy="1100463"/>
                              </a:xfrm>
                              <a:prstGeom prst="arc">
                                <a:avLst>
                                  <a:gd name="adj1" fmla="val 11563843"/>
                                  <a:gd name="adj2" fmla="val 14635454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2" name="Arc 11"/>
                          <p:cNvSpPr/>
                          <p:nvPr/>
                        </p:nvSpPr>
                        <p:spPr>
                          <a:xfrm rot="7826319">
                            <a:off x="3552234" y="3798882"/>
                            <a:ext cx="1025652" cy="1078691"/>
                          </a:xfrm>
                          <a:prstGeom prst="arc">
                            <a:avLst>
                              <a:gd name="adj1" fmla="val 11626571"/>
                              <a:gd name="adj2" fmla="val 15437696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8" name="Arc 7"/>
                      <p:cNvSpPr/>
                      <p:nvPr/>
                    </p:nvSpPr>
                    <p:spPr>
                      <a:xfrm rot="7583605">
                        <a:off x="3311045" y="1665161"/>
                        <a:ext cx="952764" cy="1179918"/>
                      </a:xfrm>
                      <a:prstGeom prst="arc">
                        <a:avLst>
                          <a:gd name="adj1" fmla="val 12406576"/>
                          <a:gd name="adj2" fmla="val 2005985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" name="Arc 5"/>
                    <p:cNvSpPr/>
                    <p:nvPr/>
                  </p:nvSpPr>
                  <p:spPr>
                    <a:xfrm rot="2960354">
                      <a:off x="2930504" y="2168460"/>
                      <a:ext cx="1218202" cy="1120428"/>
                    </a:xfrm>
                    <a:prstGeom prst="arc">
                      <a:avLst>
                        <a:gd name="adj1" fmla="val 17224814"/>
                        <a:gd name="adj2" fmla="val 20254963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" name="Arc 39"/>
                  <p:cNvSpPr/>
                  <p:nvPr/>
                </p:nvSpPr>
                <p:spPr>
                  <a:xfrm rot="21017634">
                    <a:off x="3342143" y="2285556"/>
                    <a:ext cx="1297734" cy="1182622"/>
                  </a:xfrm>
                  <a:prstGeom prst="arc">
                    <a:avLst>
                      <a:gd name="adj1" fmla="val 17364558"/>
                      <a:gd name="adj2" fmla="val 20312863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3760848" y="3377381"/>
                  <a:ext cx="3126649" cy="134210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 rot="21317668">
                <a:off x="3755917" y="1879641"/>
                <a:ext cx="224589" cy="24063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200401" y="3436375"/>
                <a:ext cx="5456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r>
                  <a:rPr lang="en-US" sz="1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21317668">
              <a:off x="6975981" y="3079178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4077">
            <a:off x="2407126" y="1065157"/>
            <a:ext cx="3459313" cy="32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 rot="6177093">
            <a:off x="3814829" y="1731552"/>
            <a:ext cx="1194750" cy="1160707"/>
          </a:xfrm>
          <a:prstGeom prst="arc">
            <a:avLst>
              <a:gd name="adj1" fmla="val 17119390"/>
              <a:gd name="adj2" fmla="val 2049430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800377" y="1778738"/>
            <a:ext cx="5400193" cy="3512451"/>
            <a:chOff x="1800377" y="1778738"/>
            <a:chExt cx="5400193" cy="3512451"/>
          </a:xfrm>
        </p:grpSpPr>
        <p:grpSp>
          <p:nvGrpSpPr>
            <p:cNvPr id="47" name="Group 46"/>
            <p:cNvGrpSpPr/>
            <p:nvPr/>
          </p:nvGrpSpPr>
          <p:grpSpPr>
            <a:xfrm>
              <a:off x="1800377" y="1778738"/>
              <a:ext cx="5042875" cy="3512451"/>
              <a:chOff x="1800377" y="1778738"/>
              <a:chExt cx="5042875" cy="351245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800377" y="1778738"/>
                <a:ext cx="5042875" cy="3512451"/>
                <a:chOff x="1800377" y="1778738"/>
                <a:chExt cx="5042875" cy="3512451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1800377" y="1778738"/>
                  <a:ext cx="3000649" cy="3512451"/>
                  <a:chOff x="1800377" y="1778738"/>
                  <a:chExt cx="3000649" cy="3512451"/>
                </a:xfrm>
              </p:grpSpPr>
              <p:sp>
                <p:nvSpPr>
                  <p:cNvPr id="2" name="Arc 1"/>
                  <p:cNvSpPr/>
                  <p:nvPr/>
                </p:nvSpPr>
                <p:spPr>
                  <a:xfrm rot="3045564">
                    <a:off x="3520439" y="2197954"/>
                    <a:ext cx="1218202" cy="1120428"/>
                  </a:xfrm>
                  <a:prstGeom prst="arc">
                    <a:avLst>
                      <a:gd name="adj1" fmla="val 17454348"/>
                      <a:gd name="adj2" fmla="val 2061296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1800377" y="1778738"/>
                    <a:ext cx="3000649" cy="3512451"/>
                    <a:chOff x="1800377" y="1778738"/>
                    <a:chExt cx="3000649" cy="3512451"/>
                  </a:xfrm>
                </p:grpSpPr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1800377" y="1778738"/>
                      <a:ext cx="3000649" cy="3512451"/>
                      <a:chOff x="1800377" y="1778738"/>
                      <a:chExt cx="3000649" cy="3512451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1800377" y="1778738"/>
                        <a:ext cx="3000649" cy="3512451"/>
                        <a:chOff x="1800377" y="1778738"/>
                        <a:chExt cx="3000649" cy="3512451"/>
                      </a:xfrm>
                    </p:grpSpPr>
                    <p:grpSp>
                      <p:nvGrpSpPr>
                        <p:cNvPr id="9" name="Group 8"/>
                        <p:cNvGrpSpPr/>
                        <p:nvPr/>
                      </p:nvGrpSpPr>
                      <p:grpSpPr>
                        <a:xfrm>
                          <a:off x="1800377" y="2139649"/>
                          <a:ext cx="3000649" cy="3151540"/>
                          <a:chOff x="1800377" y="2139649"/>
                          <a:chExt cx="3000649" cy="3151540"/>
                        </a:xfrm>
                      </p:grpSpPr>
                      <p:sp>
                        <p:nvSpPr>
                          <p:cNvPr id="11" name="Arc 10"/>
                          <p:cNvSpPr/>
                          <p:nvPr/>
                        </p:nvSpPr>
                        <p:spPr>
                          <a:xfrm rot="4991529">
                            <a:off x="3763666" y="4226947"/>
                            <a:ext cx="1025652" cy="1049069"/>
                          </a:xfrm>
                          <a:prstGeom prst="arc">
                            <a:avLst>
                              <a:gd name="adj1" fmla="val 11916877"/>
                              <a:gd name="adj2" fmla="val 15437696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12" name="Group 11"/>
                          <p:cNvGrpSpPr/>
                          <p:nvPr/>
                        </p:nvGrpSpPr>
                        <p:grpSpPr>
                          <a:xfrm>
                            <a:off x="1800377" y="2139649"/>
                            <a:ext cx="2804028" cy="3151540"/>
                            <a:chOff x="1800377" y="2139649"/>
                            <a:chExt cx="2804028" cy="3151540"/>
                          </a:xfrm>
                        </p:grpSpPr>
                        <p:grpSp>
                          <p:nvGrpSpPr>
                            <p:cNvPr id="13" name="Group 12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2771623" cy="3151540"/>
                              <a:chOff x="1800377" y="2139649"/>
                              <a:chExt cx="2771623" cy="3151540"/>
                            </a:xfrm>
                          </p:grpSpPr>
                          <p:sp>
                            <p:nvSpPr>
                              <p:cNvPr id="15" name="Arc 14"/>
                              <p:cNvSpPr/>
                              <p:nvPr/>
                            </p:nvSpPr>
                            <p:spPr>
                              <a:xfrm rot="11695713">
                                <a:off x="3406890" y="3805988"/>
                                <a:ext cx="1025652" cy="1033183"/>
                              </a:xfrm>
                              <a:prstGeom prst="arc">
                                <a:avLst>
                                  <a:gd name="adj1" fmla="val 11563843"/>
                                  <a:gd name="adj2" fmla="val 14635454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6" name="Group 15"/>
                              <p:cNvGrpSpPr/>
                              <p:nvPr/>
                            </p:nvGrpSpPr>
                            <p:grpSpPr>
                              <a:xfrm>
                                <a:off x="1800377" y="2139649"/>
                                <a:ext cx="2771623" cy="3151540"/>
                                <a:chOff x="1800377" y="2139649"/>
                                <a:chExt cx="2771623" cy="3151540"/>
                              </a:xfrm>
                            </p:grpSpPr>
                            <p:grpSp>
                              <p:nvGrpSpPr>
                                <p:cNvPr id="17" name="Group 16"/>
                                <p:cNvGrpSpPr/>
                                <p:nvPr/>
                              </p:nvGrpSpPr>
                              <p:grpSpPr>
                                <a:xfrm>
                                  <a:off x="1800377" y="2139649"/>
                                  <a:ext cx="2771623" cy="3151540"/>
                                  <a:chOff x="1800377" y="2139649"/>
                                  <a:chExt cx="2771623" cy="3151540"/>
                                </a:xfrm>
                              </p:grpSpPr>
                              <p:grpSp>
                                <p:nvGrpSpPr>
                                  <p:cNvPr id="19" name="Group 18"/>
                                  <p:cNvGrpSpPr/>
                                  <p:nvPr/>
                                </p:nvGrpSpPr>
                                <p:grpSpPr>
                                  <a:xfrm rot="21317668">
                                    <a:off x="1800377" y="2139649"/>
                                    <a:ext cx="2771623" cy="3007150"/>
                                    <a:chOff x="1800377" y="2139649"/>
                                    <a:chExt cx="2771623" cy="3007150"/>
                                  </a:xfrm>
                                </p:grpSpPr>
                                <p:grpSp>
                                  <p:nvGrpSpPr>
                                    <p:cNvPr id="21" name="Group 2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00377" y="2139649"/>
                                      <a:ext cx="2771623" cy="3007150"/>
                                      <a:chOff x="1800377" y="2139649"/>
                                      <a:chExt cx="2771623" cy="3007150"/>
                                    </a:xfrm>
                                  </p:grpSpPr>
                                  <p:sp>
                                    <p:nvSpPr>
                                      <p:cNvPr id="25" name="Arc 24"/>
                                      <p:cNvSpPr/>
                                      <p:nvPr/>
                                    </p:nvSpPr>
                                    <p:spPr>
                                      <a:xfrm rot="18047908">
                                        <a:off x="3081331" y="3045767"/>
                                        <a:ext cx="1218202" cy="1120428"/>
                                      </a:xfrm>
                                      <a:prstGeom prst="arc">
                                        <a:avLst>
                                          <a:gd name="adj1" fmla="val 17224814"/>
                                          <a:gd name="adj2" fmla="val 20781502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6" name="Group 2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800377" y="2139649"/>
                                        <a:ext cx="2771623" cy="3007150"/>
                                        <a:chOff x="1800377" y="2139649"/>
                                        <a:chExt cx="2771623" cy="3007150"/>
                                      </a:xfrm>
                                    </p:grpSpPr>
                                    <p:grpSp>
                                      <p:nvGrpSpPr>
                                        <p:cNvPr id="27" name="Group 2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800377" y="2139649"/>
                                          <a:ext cx="2771623" cy="3007150"/>
                                          <a:chOff x="1800377" y="2139649"/>
                                          <a:chExt cx="2771623" cy="3007150"/>
                                        </a:xfrm>
                                      </p:grpSpPr>
                                      <p:grpSp>
                                        <p:nvGrpSpPr>
                                          <p:cNvPr id="29" name="Group 28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800377" y="2139649"/>
                                            <a:ext cx="2771623" cy="3007150"/>
                                            <a:chOff x="1800377" y="2139649"/>
                                            <a:chExt cx="2771623" cy="3007150"/>
                                          </a:xfrm>
                                        </p:grpSpPr>
                                        <p:grpSp>
                                          <p:nvGrpSpPr>
                                            <p:cNvPr id="31" name="Group 3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800377" y="2139649"/>
                                              <a:ext cx="2771623" cy="3007150"/>
                                              <a:chOff x="1800377" y="2139649"/>
                                              <a:chExt cx="2771623" cy="300715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3" name="Group 32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800377" y="2139649"/>
                                                <a:ext cx="2771623" cy="2714171"/>
                                                <a:chOff x="1800377" y="2139649"/>
                                                <a:chExt cx="2771623" cy="2714171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35" name="TextBox 34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743200" y="3188369"/>
                                                  <a:ext cx="224589" cy="240631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38100"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wrap="square" rtlCol="0">
                                                  <a:prstTxWarp prst="textPlain">
                                                    <a:avLst/>
                                                  </a:prstTxWarp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US" b="1" dirty="0" smtClean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rPr>
                                                    <a:t>O</a:t>
                                                  </a:r>
                                                  <a:endParaRPr lang="en-US" b="1" dirty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36" name="Group 35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800377" y="2139649"/>
                                                  <a:ext cx="2771623" cy="2714171"/>
                                                  <a:chOff x="1800377" y="2139649"/>
                                                  <a:chExt cx="2771623" cy="2714171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37" name="Group 36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800377" y="2139649"/>
                                                    <a:ext cx="2771623" cy="2714171"/>
                                                    <a:chOff x="3186188" y="2148348"/>
                                                    <a:chExt cx="2771623" cy="2714171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39" name="Oval 38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3186188" y="2148348"/>
                                                      <a:ext cx="2771623" cy="2714171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noFill/>
                                                    <a:ln w="3810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40" name="Oval 39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4545808" y="3422327"/>
                                                      <a:ext cx="75874" cy="90960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solidFill>
                                                      <a:schemeClr val="tx1"/>
                                                    </a:solidFill>
                                                    <a:ln w="3810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38" name="Oval 37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649281" y="4721059"/>
                                                    <a:ext cx="75874" cy="90960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solidFill>
                                                    <a:schemeClr val="tx1"/>
                                                  </a:solidFill>
                                                  <a:ln w="38100"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</p:grpSp>
                                          <p:sp>
                                            <p:nvSpPr>
                                              <p:cNvPr id="34" name="TextBox 33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654231" y="4906168"/>
                                                <a:ext cx="224589" cy="240631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prstTxWarp prst="textPlain">
                                                  <a:avLst/>
                                                </a:prstTxWarp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US" b="1" dirty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rPr>
                                                  <a:t>A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  <p:cxnSp>
                                          <p:nvCxnSpPr>
                                            <p:cNvPr id="32" name="Straight Connector 31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3176337" y="3412958"/>
                                              <a:ext cx="505623" cy="1369698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sp>
                                        <p:nvSpPr>
                                          <p:cNvPr id="30" name="Arc 29"/>
                                          <p:cNvSpPr/>
                                          <p:nvPr/>
                                        </p:nvSpPr>
                                        <p:spPr>
                                          <a:xfrm rot="4627820">
                                            <a:off x="2688803" y="2882891"/>
                                            <a:ext cx="1033534" cy="1100463"/>
                                          </a:xfrm>
                                          <a:prstGeom prst="arc">
                                            <a:avLst>
                                              <a:gd name="adj1" fmla="val 11562508"/>
                                              <a:gd name="adj2" fmla="val 0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28" name="Arc 2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679790" y="3377828"/>
                                          <a:ext cx="1218202" cy="1120428"/>
                                        </a:xfrm>
                                        <a:prstGeom prst="arc">
                                          <a:avLst>
                                            <a:gd name="adj1" fmla="val 17224814"/>
                                            <a:gd name="adj2" fmla="val 20781502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</p:grpSp>
                                <p:grpSp>
                                  <p:nvGrpSpPr>
                                    <p:cNvPr id="22" name="Group 2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85856" y="2403987"/>
                                      <a:ext cx="899447" cy="1057784"/>
                                      <a:chOff x="3185856" y="2403987"/>
                                      <a:chExt cx="899447" cy="1057784"/>
                                    </a:xfrm>
                                  </p:grpSpPr>
                                  <p:sp>
                                    <p:nvSpPr>
                                      <p:cNvPr id="23" name="Oval 2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011561" y="2403987"/>
                                        <a:ext cx="73742" cy="73743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n w="5715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24" name="Straight Connector 23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3185856" y="2418736"/>
                                        <a:ext cx="899447" cy="1043035"/>
                                      </a:xfrm>
                                      <a:prstGeom prst="line">
                                        <a:avLst/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</p:grpSp>
                              <p:sp>
                                <p:nvSpPr>
                                  <p:cNvPr id="20" name="Arc 19"/>
                                  <p:cNvSpPr/>
                                  <p:nvPr/>
                                </p:nvSpPr>
                                <p:spPr>
                                  <a:xfrm rot="3633060">
                                    <a:off x="3208425" y="4260718"/>
                                    <a:ext cx="952764" cy="1108177"/>
                                  </a:xfrm>
                                  <a:prstGeom prst="arc">
                                    <a:avLst>
                                      <a:gd name="adj1" fmla="val 11791902"/>
                                      <a:gd name="adj2" fmla="val 20059856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8" name="Arc 17"/>
                                <p:cNvSpPr/>
                                <p:nvPr/>
                              </p:nvSpPr>
                              <p:spPr>
                                <a:xfrm rot="9091981">
                                  <a:off x="2974411" y="3731111"/>
                                  <a:ext cx="1025652" cy="1100463"/>
                                </a:xfrm>
                                <a:prstGeom prst="arc">
                                  <a:avLst>
                                    <a:gd name="adj1" fmla="val 11563843"/>
                                    <a:gd name="adj2" fmla="val 14635454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4" name="Arc 13"/>
                            <p:cNvSpPr/>
                            <p:nvPr/>
                          </p:nvSpPr>
                          <p:spPr>
                            <a:xfrm rot="7826319">
                              <a:off x="3552234" y="3798882"/>
                              <a:ext cx="1025652" cy="1078691"/>
                            </a:xfrm>
                            <a:prstGeom prst="arc">
                              <a:avLst>
                                <a:gd name="adj1" fmla="val 11626571"/>
                                <a:gd name="adj2" fmla="val 15437696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10" name="Arc 9"/>
                        <p:cNvSpPr/>
                        <p:nvPr/>
                      </p:nvSpPr>
                      <p:spPr>
                        <a:xfrm rot="7583605">
                          <a:off x="3311045" y="1665161"/>
                          <a:ext cx="952764" cy="1179918"/>
                        </a:xfrm>
                        <a:prstGeom prst="arc">
                          <a:avLst>
                            <a:gd name="adj1" fmla="val 12406576"/>
                            <a:gd name="adj2" fmla="val 2005985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" name="Arc 7"/>
                      <p:cNvSpPr/>
                      <p:nvPr/>
                    </p:nvSpPr>
                    <p:spPr>
                      <a:xfrm rot="2960354">
                        <a:off x="2930504" y="2168460"/>
                        <a:ext cx="1218202" cy="1120428"/>
                      </a:xfrm>
                      <a:prstGeom prst="arc">
                        <a:avLst>
                          <a:gd name="adj1" fmla="val 17224814"/>
                          <a:gd name="adj2" fmla="val 20254963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" name="Arc 5"/>
                    <p:cNvSpPr/>
                    <p:nvPr/>
                  </p:nvSpPr>
                  <p:spPr>
                    <a:xfrm rot="21017634">
                      <a:off x="3342143" y="2285556"/>
                      <a:ext cx="1297734" cy="1182622"/>
                    </a:xfrm>
                    <a:prstGeom prst="arc">
                      <a:avLst>
                        <a:gd name="adj1" fmla="val 17364558"/>
                        <a:gd name="adj2" fmla="val 20312863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3760848" y="3377381"/>
                  <a:ext cx="3082404" cy="134210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 rot="21317668">
                <a:off x="3770666" y="1953382"/>
                <a:ext cx="224589" cy="24063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200401" y="3436375"/>
                <a:ext cx="5456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r>
                  <a:rPr lang="en-US" sz="1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21317668">
              <a:off x="6975981" y="3079178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567">
            <a:off x="2628352" y="725944"/>
            <a:ext cx="3459313" cy="32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800377" y="1714531"/>
            <a:ext cx="5400193" cy="3576658"/>
            <a:chOff x="1800377" y="1714531"/>
            <a:chExt cx="5400193" cy="3576658"/>
          </a:xfrm>
        </p:grpSpPr>
        <p:grpSp>
          <p:nvGrpSpPr>
            <p:cNvPr id="46" name="Group 45"/>
            <p:cNvGrpSpPr/>
            <p:nvPr/>
          </p:nvGrpSpPr>
          <p:grpSpPr>
            <a:xfrm>
              <a:off x="1800377" y="1714531"/>
              <a:ext cx="5101868" cy="3576658"/>
              <a:chOff x="1800377" y="1714531"/>
              <a:chExt cx="5101868" cy="357665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800377" y="1714531"/>
                <a:ext cx="5101868" cy="3576658"/>
                <a:chOff x="1800377" y="1714531"/>
                <a:chExt cx="5101868" cy="3576658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1800377" y="1714531"/>
                  <a:ext cx="5101868" cy="3576658"/>
                  <a:chOff x="1800377" y="1714531"/>
                  <a:chExt cx="5101868" cy="3576658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1800377" y="1714531"/>
                    <a:ext cx="3192180" cy="3576658"/>
                    <a:chOff x="1800377" y="1714531"/>
                    <a:chExt cx="3192180" cy="3576658"/>
                  </a:xfrm>
                </p:grpSpPr>
                <p:sp>
                  <p:nvSpPr>
                    <p:cNvPr id="3" name="Arc 2"/>
                    <p:cNvSpPr/>
                    <p:nvPr/>
                  </p:nvSpPr>
                  <p:spPr>
                    <a:xfrm rot="6177093">
                      <a:off x="3814829" y="1731552"/>
                      <a:ext cx="1194750" cy="1160707"/>
                    </a:xfrm>
                    <a:prstGeom prst="arc">
                      <a:avLst>
                        <a:gd name="adj1" fmla="val 17119390"/>
                        <a:gd name="adj2" fmla="val 20494303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1800377" y="1778738"/>
                      <a:ext cx="3000649" cy="3512451"/>
                      <a:chOff x="1800377" y="1778738"/>
                      <a:chExt cx="3000649" cy="3512451"/>
                    </a:xfrm>
                  </p:grpSpPr>
                  <p:sp>
                    <p:nvSpPr>
                      <p:cNvPr id="5" name="Arc 4"/>
                      <p:cNvSpPr/>
                      <p:nvPr/>
                    </p:nvSpPr>
                    <p:spPr>
                      <a:xfrm rot="3045564">
                        <a:off x="3520439" y="2197954"/>
                        <a:ext cx="1218202" cy="1120428"/>
                      </a:xfrm>
                      <a:prstGeom prst="arc">
                        <a:avLst>
                          <a:gd name="adj1" fmla="val 17454348"/>
                          <a:gd name="adj2" fmla="val 20612962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6" name="Group 5"/>
                      <p:cNvGrpSpPr/>
                      <p:nvPr/>
                    </p:nvGrpSpPr>
                    <p:grpSpPr>
                      <a:xfrm>
                        <a:off x="1800377" y="1778738"/>
                        <a:ext cx="3000649" cy="3512451"/>
                        <a:chOff x="1800377" y="1778738"/>
                        <a:chExt cx="3000649" cy="3512451"/>
                      </a:xfrm>
                    </p:grpSpPr>
                    <p:grpSp>
                      <p:nvGrpSpPr>
                        <p:cNvPr id="7" name="Group 6"/>
                        <p:cNvGrpSpPr/>
                        <p:nvPr/>
                      </p:nvGrpSpPr>
                      <p:grpSpPr>
                        <a:xfrm>
                          <a:off x="1800377" y="1778738"/>
                          <a:ext cx="3000649" cy="3512451"/>
                          <a:chOff x="1800377" y="1778738"/>
                          <a:chExt cx="3000649" cy="3512451"/>
                        </a:xfrm>
                      </p:grpSpPr>
                      <p:grpSp>
                        <p:nvGrpSpPr>
                          <p:cNvPr id="9" name="Group 8"/>
                          <p:cNvGrpSpPr/>
                          <p:nvPr/>
                        </p:nvGrpSpPr>
                        <p:grpSpPr>
                          <a:xfrm>
                            <a:off x="1800377" y="1778738"/>
                            <a:ext cx="3000649" cy="3512451"/>
                            <a:chOff x="1800377" y="1778738"/>
                            <a:chExt cx="3000649" cy="3512451"/>
                          </a:xfrm>
                        </p:grpSpPr>
                        <p:grpSp>
                          <p:nvGrpSpPr>
                            <p:cNvPr id="11" name="Group 10"/>
                            <p:cNvGrpSpPr/>
                            <p:nvPr/>
                          </p:nvGrpSpPr>
                          <p:grpSpPr>
                            <a:xfrm>
                              <a:off x="1800377" y="2139649"/>
                              <a:ext cx="3000649" cy="3151540"/>
                              <a:chOff x="1800377" y="2139649"/>
                              <a:chExt cx="3000649" cy="3151540"/>
                            </a:xfrm>
                          </p:grpSpPr>
                          <p:sp>
                            <p:nvSpPr>
                              <p:cNvPr id="13" name="Arc 12"/>
                              <p:cNvSpPr/>
                              <p:nvPr/>
                            </p:nvSpPr>
                            <p:spPr>
                              <a:xfrm rot="4991529">
                                <a:off x="3763666" y="4226947"/>
                                <a:ext cx="1025652" cy="1049069"/>
                              </a:xfrm>
                              <a:prstGeom prst="arc">
                                <a:avLst>
                                  <a:gd name="adj1" fmla="val 11916877"/>
                                  <a:gd name="adj2" fmla="val 15437696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4" name="Group 13"/>
                              <p:cNvGrpSpPr/>
                              <p:nvPr/>
                            </p:nvGrpSpPr>
                            <p:grpSpPr>
                              <a:xfrm>
                                <a:off x="1800377" y="2139649"/>
                                <a:ext cx="2804028" cy="3151540"/>
                                <a:chOff x="1800377" y="2139649"/>
                                <a:chExt cx="2804028" cy="3151540"/>
                              </a:xfrm>
                            </p:grpSpPr>
                            <p:grpSp>
                              <p:nvGrpSpPr>
                                <p:cNvPr id="15" name="Group 14"/>
                                <p:cNvGrpSpPr/>
                                <p:nvPr/>
                              </p:nvGrpSpPr>
                              <p:grpSpPr>
                                <a:xfrm>
                                  <a:off x="1800377" y="2139649"/>
                                  <a:ext cx="2771623" cy="3151540"/>
                                  <a:chOff x="1800377" y="2139649"/>
                                  <a:chExt cx="2771623" cy="3151540"/>
                                </a:xfrm>
                              </p:grpSpPr>
                              <p:sp>
                                <p:nvSpPr>
                                  <p:cNvPr id="17" name="Arc 16"/>
                                  <p:cNvSpPr/>
                                  <p:nvPr/>
                                </p:nvSpPr>
                                <p:spPr>
                                  <a:xfrm rot="11695713">
                                    <a:off x="3406890" y="3805988"/>
                                    <a:ext cx="1025652" cy="1033183"/>
                                  </a:xfrm>
                                  <a:prstGeom prst="arc">
                                    <a:avLst>
                                      <a:gd name="adj1" fmla="val 11563843"/>
                                      <a:gd name="adj2" fmla="val 14635454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8" name="Group 1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00377" y="2139649"/>
                                    <a:ext cx="2771623" cy="3151540"/>
                                    <a:chOff x="1800377" y="2139649"/>
                                    <a:chExt cx="2771623" cy="3151540"/>
                                  </a:xfrm>
                                </p:grpSpPr>
                                <p:grpSp>
                                  <p:nvGrpSpPr>
                                    <p:cNvPr id="19" name="Group 1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00377" y="2139649"/>
                                      <a:ext cx="2771623" cy="3151540"/>
                                      <a:chOff x="1800377" y="2139649"/>
                                      <a:chExt cx="2771623" cy="3151540"/>
                                    </a:xfrm>
                                  </p:grpSpPr>
                                  <p:grpSp>
                                    <p:nvGrpSpPr>
                                      <p:cNvPr id="21" name="Group 20"/>
                                      <p:cNvGrpSpPr/>
                                      <p:nvPr/>
                                    </p:nvGrpSpPr>
                                    <p:grpSpPr>
                                      <a:xfrm rot="21317668">
                                        <a:off x="1800377" y="2139649"/>
                                        <a:ext cx="2771623" cy="3007150"/>
                                        <a:chOff x="1800377" y="2139649"/>
                                        <a:chExt cx="2771623" cy="3007150"/>
                                      </a:xfrm>
                                    </p:grpSpPr>
                                    <p:grpSp>
                                      <p:nvGrpSpPr>
                                        <p:cNvPr id="23" name="Group 2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800377" y="2139649"/>
                                          <a:ext cx="2771623" cy="3007150"/>
                                          <a:chOff x="1800377" y="2139649"/>
                                          <a:chExt cx="2771623" cy="3007150"/>
                                        </a:xfrm>
                                      </p:grpSpPr>
                                      <p:sp>
                                        <p:nvSpPr>
                                          <p:cNvPr id="27" name="Arc 26"/>
                                          <p:cNvSpPr/>
                                          <p:nvPr/>
                                        </p:nvSpPr>
                                        <p:spPr>
                                          <a:xfrm rot="18047908">
                                            <a:off x="3081331" y="3045767"/>
                                            <a:ext cx="1218202" cy="1120428"/>
                                          </a:xfrm>
                                          <a:prstGeom prst="arc">
                                            <a:avLst>
                                              <a:gd name="adj1" fmla="val 17224814"/>
                                              <a:gd name="adj2" fmla="val 20781502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8" name="Group 2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800377" y="2139649"/>
                                            <a:ext cx="2771623" cy="3007150"/>
                                            <a:chOff x="1800377" y="2139649"/>
                                            <a:chExt cx="2771623" cy="3007150"/>
                                          </a:xfrm>
                                        </p:grpSpPr>
                                        <p:grpSp>
                                          <p:nvGrpSpPr>
                                            <p:cNvPr id="29" name="Group 28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800377" y="2139649"/>
                                              <a:ext cx="2771623" cy="3007150"/>
                                              <a:chOff x="1800377" y="2139649"/>
                                              <a:chExt cx="2771623" cy="300715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1" name="Group 30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800377" y="2139649"/>
                                                <a:ext cx="2771623" cy="3007150"/>
                                                <a:chOff x="1800377" y="2139649"/>
                                                <a:chExt cx="2771623" cy="300715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3" name="Group 32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800377" y="2139649"/>
                                                  <a:ext cx="2771623" cy="3007150"/>
                                                  <a:chOff x="1800377" y="2139649"/>
                                                  <a:chExt cx="2771623" cy="300715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35" name="Group 34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800377" y="2139649"/>
                                                    <a:ext cx="2771623" cy="2714171"/>
                                                    <a:chOff x="1800377" y="2139649"/>
                                                    <a:chExt cx="2771623" cy="2714171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37" name="TextBox 36"/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2743200" y="3188369"/>
                                                      <a:ext cx="224589" cy="240631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  <a:ln w="38100">
                                                      <a:noFill/>
                                                    </a:ln>
                                                  </p:spPr>
                                                  <p:txBody>
                                                    <a:bodyPr wrap="square" rtlCol="0">
                                                      <a:prstTxWarp prst="textPlain">
                                                        <a:avLst/>
                                                      </a:prstTxWarp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US" b="1" dirty="0" smtClean="0">
                                                          <a:latin typeface="NikoshBAN" panose="02000000000000000000" pitchFamily="2" charset="0"/>
                                                          <a:cs typeface="NikoshBAN" panose="02000000000000000000" pitchFamily="2" charset="0"/>
                                                        </a:rPr>
                                                        <a:t>O</a:t>
                                                      </a:r>
                                                      <a:endParaRPr lang="en-US" b="1" dirty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38" name="Group 37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1800377" y="2139649"/>
                                                      <a:ext cx="2771623" cy="2714171"/>
                                                      <a:chOff x="1800377" y="2139649"/>
                                                      <a:chExt cx="2771623" cy="2714171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39" name="Group 38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1800377" y="2139649"/>
                                                        <a:ext cx="2771623" cy="2714171"/>
                                                        <a:chOff x="3186188" y="2148348"/>
                                                        <a:chExt cx="2771623" cy="2714171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" name="Oval 40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3186188" y="2148348"/>
                                                          <a:ext cx="2771623" cy="2714171"/>
                                                        </a:xfrm>
                                                        <a:prstGeom prst="ellipse">
                                                          <a:avLst/>
                                                        </a:prstGeom>
                                                        <a:noFill/>
                                                        <a:ln w="38100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2" name="Oval 41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4545808" y="3422327"/>
                                                          <a:ext cx="75874" cy="90960"/>
                                                        </a:xfrm>
                                                        <a:prstGeom prst="ellipse">
                                                          <a:avLst/>
                                                        </a:prstGeom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n w="38100"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0" name="Oval 39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3649281" y="4721059"/>
                                                        <a:ext cx="75874" cy="90960"/>
                                                      </a:xfrm>
                                                      <a:prstGeom prst="ellipse">
                                                        <a:avLst/>
                                                      </a:prstGeom>
                                                      <a:solidFill>
                                                        <a:schemeClr val="tx1"/>
                                                      </a:solidFill>
                                                      <a:ln w="38100"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</p:grpSp>
                                              <p:sp>
                                                <p:nvSpPr>
                                                  <p:cNvPr id="36" name="TextBox 35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654231" y="4906168"/>
                                                    <a:ext cx="224589" cy="240631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square" rtlCol="0">
                                                    <a:prstTxWarp prst="textPlain">
                                                      <a:avLst/>
                                                    </a:prstTxWarp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US" b="1" dirty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rPr>
                                                      <a:t>A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</p:grpSp>
                                            <p:cxnSp>
                                              <p:nvCxnSpPr>
                                                <p:cNvPr id="34" name="Straight Connector 33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3176337" y="3412958"/>
                                                  <a:ext cx="505623" cy="1369698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 w="3810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sp>
                                            <p:nvSpPr>
                                              <p:cNvPr id="32" name="Arc 31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4627820">
                                                <a:off x="2688803" y="2882891"/>
                                                <a:ext cx="1033534" cy="1100463"/>
                                              </a:xfrm>
                                              <a:prstGeom prst="arc">
                                                <a:avLst>
                                                  <a:gd name="adj1" fmla="val 11562508"/>
                                                  <a:gd name="adj2" fmla="val 0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0" name="Arc 29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679790" y="3377828"/>
                                              <a:ext cx="1218202" cy="1120428"/>
                                            </a:xfrm>
                                            <a:prstGeom prst="arc">
                                              <a:avLst>
                                                <a:gd name="adj1" fmla="val 17224814"/>
                                                <a:gd name="adj2" fmla="val 20781502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grpSp>
                                      <p:nvGrpSpPr>
                                        <p:cNvPr id="24" name="Group 2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185856" y="2403987"/>
                                          <a:ext cx="899447" cy="1057784"/>
                                          <a:chOff x="3185856" y="2403987"/>
                                          <a:chExt cx="899447" cy="1057784"/>
                                        </a:xfrm>
                                      </p:grpSpPr>
                                      <p:sp>
                                        <p:nvSpPr>
                                          <p:cNvPr id="25" name="Oval 2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011561" y="2403987"/>
                                            <a:ext cx="73742" cy="73743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 w="5715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26" name="Straight Connector 25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3185856" y="2418736"/>
                                            <a:ext cx="899447" cy="1043035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</p:grpSp>
                                  <p:sp>
                                    <p:nvSpPr>
                                      <p:cNvPr id="22" name="Arc 21"/>
                                      <p:cNvSpPr/>
                                      <p:nvPr/>
                                    </p:nvSpPr>
                                    <p:spPr>
                                      <a:xfrm rot="3633060">
                                        <a:off x="3208425" y="4260718"/>
                                        <a:ext cx="952764" cy="1108177"/>
                                      </a:xfrm>
                                      <a:prstGeom prst="arc">
                                        <a:avLst>
                                          <a:gd name="adj1" fmla="val 11791902"/>
                                          <a:gd name="adj2" fmla="val 20059856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0" name="Arc 19"/>
                                    <p:cNvSpPr/>
                                    <p:nvPr/>
                                  </p:nvSpPr>
                                  <p:spPr>
                                    <a:xfrm rot="9091981">
                                      <a:off x="2974411" y="3731111"/>
                                      <a:ext cx="1025652" cy="1100463"/>
                                    </a:xfrm>
                                    <a:prstGeom prst="arc">
                                      <a:avLst>
                                        <a:gd name="adj1" fmla="val 11563843"/>
                                        <a:gd name="adj2" fmla="val 14635454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16" name="Arc 15"/>
                                <p:cNvSpPr/>
                                <p:nvPr/>
                              </p:nvSpPr>
                              <p:spPr>
                                <a:xfrm rot="7826319">
                                  <a:off x="3552234" y="3798882"/>
                                  <a:ext cx="1025652" cy="1078691"/>
                                </a:xfrm>
                                <a:prstGeom prst="arc">
                                  <a:avLst>
                                    <a:gd name="adj1" fmla="val 11626571"/>
                                    <a:gd name="adj2" fmla="val 15437696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2" name="Arc 11"/>
                            <p:cNvSpPr/>
                            <p:nvPr/>
                          </p:nvSpPr>
                          <p:spPr>
                            <a:xfrm rot="7583605">
                              <a:off x="3311045" y="1665161"/>
                              <a:ext cx="952764" cy="1179918"/>
                            </a:xfrm>
                            <a:prstGeom prst="arc">
                              <a:avLst>
                                <a:gd name="adj1" fmla="val 12406576"/>
                                <a:gd name="adj2" fmla="val 20059856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0" name="Arc 9"/>
                          <p:cNvSpPr/>
                          <p:nvPr/>
                        </p:nvSpPr>
                        <p:spPr>
                          <a:xfrm rot="2960354">
                            <a:off x="2930504" y="2168460"/>
                            <a:ext cx="1218202" cy="1120428"/>
                          </a:xfrm>
                          <a:prstGeom prst="arc">
                            <a:avLst>
                              <a:gd name="adj1" fmla="val 17224814"/>
                              <a:gd name="adj2" fmla="val 20254963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" name="Arc 7"/>
                        <p:cNvSpPr/>
                        <p:nvPr/>
                      </p:nvSpPr>
                      <p:spPr>
                        <a:xfrm rot="21017634">
                          <a:off x="3342143" y="2285556"/>
                          <a:ext cx="1297734" cy="1182622"/>
                        </a:xfrm>
                        <a:prstGeom prst="arc">
                          <a:avLst>
                            <a:gd name="adj1" fmla="val 17364558"/>
                            <a:gd name="adj2" fmla="val 20312863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cxnSp>
                <p:nvCxnSpPr>
                  <p:cNvPr id="44" name="Straight Connector 43"/>
                  <p:cNvCxnSpPr/>
                  <p:nvPr/>
                </p:nvCxnSpPr>
                <p:spPr>
                  <a:xfrm flipH="1">
                    <a:off x="3760848" y="3200400"/>
                    <a:ext cx="3141397" cy="15190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TextBox 46"/>
                <p:cNvSpPr txBox="1"/>
                <p:nvPr/>
              </p:nvSpPr>
              <p:spPr>
                <a:xfrm rot="21317668">
                  <a:off x="3755917" y="1923885"/>
                  <a:ext cx="224589" cy="240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3200401" y="3436375"/>
                <a:ext cx="5456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r>
                  <a:rPr lang="en-US" sz="1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 rot="21317668">
              <a:off x="6975981" y="3079178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6046838" y="3591604"/>
            <a:ext cx="58994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3957494" y="2379410"/>
            <a:ext cx="2974248" cy="1750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21317668">
            <a:off x="6440121" y="3516713"/>
            <a:ext cx="224589" cy="2406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2670" y="5619135"/>
            <a:ext cx="750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BN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AM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BN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21317668">
            <a:off x="7034968" y="4052568"/>
            <a:ext cx="224589" cy="2406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933">
            <a:off x="4040651" y="-156101"/>
            <a:ext cx="4419983" cy="347502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217">
            <a:off x="2524085" y="3038451"/>
            <a:ext cx="4402384" cy="2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9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32604 0.268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9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93173" y="4645742"/>
            <a:ext cx="7875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কেন্দ্রবিশিষ্ট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O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AOB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। OB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পরিধিকে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AM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BN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। AM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BN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AP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BP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নির্ণেয়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APB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389775" y="755886"/>
            <a:ext cx="5253242" cy="3576658"/>
            <a:chOff x="2389775" y="755886"/>
            <a:chExt cx="5253242" cy="3576658"/>
          </a:xfrm>
        </p:grpSpPr>
        <p:grpSp>
          <p:nvGrpSpPr>
            <p:cNvPr id="55" name="Group 54"/>
            <p:cNvGrpSpPr/>
            <p:nvPr/>
          </p:nvGrpSpPr>
          <p:grpSpPr>
            <a:xfrm>
              <a:off x="2389775" y="755886"/>
              <a:ext cx="4940173" cy="3576658"/>
              <a:chOff x="2419272" y="844376"/>
              <a:chExt cx="4940173" cy="3576658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651522" y="2736197"/>
                <a:ext cx="58994" cy="4571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21317668">
                <a:off x="4434342" y="1112722"/>
                <a:ext cx="224589" cy="24063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2419272" y="844376"/>
                <a:ext cx="4940173" cy="3576658"/>
                <a:chOff x="2419272" y="844376"/>
                <a:chExt cx="4940173" cy="3576658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2419272" y="844376"/>
                  <a:ext cx="4940173" cy="3576658"/>
                  <a:chOff x="2419272" y="844376"/>
                  <a:chExt cx="4940173" cy="3576658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2419272" y="844376"/>
                    <a:ext cx="4940173" cy="3576658"/>
                    <a:chOff x="1800377" y="1714531"/>
                    <a:chExt cx="4940173" cy="3576658"/>
                  </a:xfrm>
                </p:grpSpPr>
                <p:grpSp>
                  <p:nvGrpSpPr>
                    <p:cNvPr id="2" name="Group 1"/>
                    <p:cNvGrpSpPr/>
                    <p:nvPr/>
                  </p:nvGrpSpPr>
                  <p:grpSpPr>
                    <a:xfrm>
                      <a:off x="1800377" y="1714531"/>
                      <a:ext cx="4940173" cy="3576658"/>
                      <a:chOff x="1800377" y="1714531"/>
                      <a:chExt cx="4940173" cy="3576658"/>
                    </a:xfrm>
                  </p:grpSpPr>
                  <p:grpSp>
                    <p:nvGrpSpPr>
                      <p:cNvPr id="3" name="Group 2"/>
                      <p:cNvGrpSpPr/>
                      <p:nvPr/>
                    </p:nvGrpSpPr>
                    <p:grpSpPr>
                      <a:xfrm>
                        <a:off x="1800377" y="1714531"/>
                        <a:ext cx="3192180" cy="3576658"/>
                        <a:chOff x="1800377" y="1714531"/>
                        <a:chExt cx="3192180" cy="3576658"/>
                      </a:xfrm>
                    </p:grpSpPr>
                    <p:sp>
                      <p:nvSpPr>
                        <p:cNvPr id="5" name="Arc 4"/>
                        <p:cNvSpPr/>
                        <p:nvPr/>
                      </p:nvSpPr>
                      <p:spPr>
                        <a:xfrm rot="6177093">
                          <a:off x="3814829" y="1731552"/>
                          <a:ext cx="1194750" cy="1160707"/>
                        </a:xfrm>
                        <a:prstGeom prst="arc">
                          <a:avLst>
                            <a:gd name="adj1" fmla="val 17119390"/>
                            <a:gd name="adj2" fmla="val 20494303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6" name="Group 5"/>
                        <p:cNvGrpSpPr/>
                        <p:nvPr/>
                      </p:nvGrpSpPr>
                      <p:grpSpPr>
                        <a:xfrm>
                          <a:off x="1800377" y="1778738"/>
                          <a:ext cx="3000649" cy="3512451"/>
                          <a:chOff x="1800377" y="1778738"/>
                          <a:chExt cx="3000649" cy="3512451"/>
                        </a:xfrm>
                      </p:grpSpPr>
                      <p:sp>
                        <p:nvSpPr>
                          <p:cNvPr id="7" name="Arc 6"/>
                          <p:cNvSpPr/>
                          <p:nvPr/>
                        </p:nvSpPr>
                        <p:spPr>
                          <a:xfrm rot="3045564">
                            <a:off x="3520439" y="2197954"/>
                            <a:ext cx="1218202" cy="1120428"/>
                          </a:xfrm>
                          <a:prstGeom prst="arc">
                            <a:avLst>
                              <a:gd name="adj1" fmla="val 17454348"/>
                              <a:gd name="adj2" fmla="val 20612962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8" name="Group 7"/>
                          <p:cNvGrpSpPr/>
                          <p:nvPr/>
                        </p:nvGrpSpPr>
                        <p:grpSpPr>
                          <a:xfrm>
                            <a:off x="1800377" y="1778738"/>
                            <a:ext cx="3000649" cy="3512451"/>
                            <a:chOff x="1800377" y="1778738"/>
                            <a:chExt cx="3000649" cy="3512451"/>
                          </a:xfrm>
                        </p:grpSpPr>
                        <p:grpSp>
                          <p:nvGrpSpPr>
                            <p:cNvPr id="9" name="Group 8"/>
                            <p:cNvGrpSpPr/>
                            <p:nvPr/>
                          </p:nvGrpSpPr>
                          <p:grpSpPr>
                            <a:xfrm>
                              <a:off x="1800377" y="1778738"/>
                              <a:ext cx="3000649" cy="3512451"/>
                              <a:chOff x="1800377" y="1778738"/>
                              <a:chExt cx="3000649" cy="3512451"/>
                            </a:xfrm>
                          </p:grpSpPr>
                          <p:grpSp>
                            <p:nvGrpSpPr>
                              <p:cNvPr id="11" name="Group 10"/>
                              <p:cNvGrpSpPr/>
                              <p:nvPr/>
                            </p:nvGrpSpPr>
                            <p:grpSpPr>
                              <a:xfrm>
                                <a:off x="1800377" y="1778738"/>
                                <a:ext cx="3000649" cy="3512451"/>
                                <a:chOff x="1800377" y="1778738"/>
                                <a:chExt cx="3000649" cy="3512451"/>
                              </a:xfrm>
                            </p:grpSpPr>
                            <p:grpSp>
                              <p:nvGrpSpPr>
                                <p:cNvPr id="13" name="Group 12"/>
                                <p:cNvGrpSpPr/>
                                <p:nvPr/>
                              </p:nvGrpSpPr>
                              <p:grpSpPr>
                                <a:xfrm>
                                  <a:off x="1800377" y="2139649"/>
                                  <a:ext cx="3000649" cy="3151540"/>
                                  <a:chOff x="1800377" y="2139649"/>
                                  <a:chExt cx="3000649" cy="3151540"/>
                                </a:xfrm>
                              </p:grpSpPr>
                              <p:sp>
                                <p:nvSpPr>
                                  <p:cNvPr id="15" name="Arc 14"/>
                                  <p:cNvSpPr/>
                                  <p:nvPr/>
                                </p:nvSpPr>
                                <p:spPr>
                                  <a:xfrm rot="4991529">
                                    <a:off x="3763666" y="4226947"/>
                                    <a:ext cx="1025652" cy="1049069"/>
                                  </a:xfrm>
                                  <a:prstGeom prst="arc">
                                    <a:avLst>
                                      <a:gd name="adj1" fmla="val 11916877"/>
                                      <a:gd name="adj2" fmla="val 15437696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6" name="Group 15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00377" y="2139649"/>
                                    <a:ext cx="2804028" cy="3151540"/>
                                    <a:chOff x="1800377" y="2139649"/>
                                    <a:chExt cx="2804028" cy="3151540"/>
                                  </a:xfrm>
                                </p:grpSpPr>
                                <p:grpSp>
                                  <p:nvGrpSpPr>
                                    <p:cNvPr id="17" name="Group 1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00377" y="2139649"/>
                                      <a:ext cx="2771623" cy="3151540"/>
                                      <a:chOff x="1800377" y="2139649"/>
                                      <a:chExt cx="2771623" cy="3151540"/>
                                    </a:xfrm>
                                  </p:grpSpPr>
                                  <p:sp>
                                    <p:nvSpPr>
                                      <p:cNvPr id="19" name="Arc 18"/>
                                      <p:cNvSpPr/>
                                      <p:nvPr/>
                                    </p:nvSpPr>
                                    <p:spPr>
                                      <a:xfrm rot="11695713">
                                        <a:off x="3406890" y="3805988"/>
                                        <a:ext cx="1025652" cy="1033183"/>
                                      </a:xfrm>
                                      <a:prstGeom prst="arc">
                                        <a:avLst>
                                          <a:gd name="adj1" fmla="val 11563843"/>
                                          <a:gd name="adj2" fmla="val 14635454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0" name="Group 1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800377" y="2139649"/>
                                        <a:ext cx="2771623" cy="3151540"/>
                                        <a:chOff x="1800377" y="2139649"/>
                                        <a:chExt cx="2771623" cy="3151540"/>
                                      </a:xfrm>
                                    </p:grpSpPr>
                                    <p:grpSp>
                                      <p:nvGrpSpPr>
                                        <p:cNvPr id="21" name="Group 20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800377" y="2139649"/>
                                          <a:ext cx="2771623" cy="3151540"/>
                                          <a:chOff x="1800377" y="2139649"/>
                                          <a:chExt cx="2771623" cy="3151540"/>
                                        </a:xfrm>
                                      </p:grpSpPr>
                                      <p:grpSp>
                                        <p:nvGrpSpPr>
                                          <p:cNvPr id="23" name="Group 22"/>
                                          <p:cNvGrpSpPr/>
                                          <p:nvPr/>
                                        </p:nvGrpSpPr>
                                        <p:grpSpPr>
                                          <a:xfrm rot="21317668">
                                            <a:off x="1800377" y="2139649"/>
                                            <a:ext cx="2771623" cy="3007150"/>
                                            <a:chOff x="1800377" y="2139649"/>
                                            <a:chExt cx="2771623" cy="3007150"/>
                                          </a:xfrm>
                                        </p:grpSpPr>
                                        <p:grpSp>
                                          <p:nvGrpSpPr>
                                            <p:cNvPr id="25" name="Group 24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800377" y="2139649"/>
                                              <a:ext cx="2771623" cy="3007150"/>
                                              <a:chOff x="1800377" y="2139649"/>
                                              <a:chExt cx="2771623" cy="3007150"/>
                                            </a:xfrm>
                                          </p:grpSpPr>
                                          <p:sp>
                                            <p:nvSpPr>
                                              <p:cNvPr id="29" name="Arc 2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18047908">
                                                <a:off x="3081331" y="3045767"/>
                                                <a:ext cx="1218202" cy="1120428"/>
                                              </a:xfrm>
                                              <a:prstGeom prst="arc">
                                                <a:avLst>
                                                  <a:gd name="adj1" fmla="val 17224814"/>
                                                  <a:gd name="adj2" fmla="val 20781502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30" name="Group 29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800377" y="2139649"/>
                                                <a:ext cx="2771623" cy="3007150"/>
                                                <a:chOff x="1800377" y="2139649"/>
                                                <a:chExt cx="2771623" cy="300715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1" name="Group 30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800377" y="2139649"/>
                                                  <a:ext cx="2771623" cy="3007150"/>
                                                  <a:chOff x="1800377" y="2139649"/>
                                                  <a:chExt cx="2771623" cy="300715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33" name="Group 32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800377" y="2139649"/>
                                                    <a:ext cx="2771623" cy="3007150"/>
                                                    <a:chOff x="1800377" y="2139649"/>
                                                    <a:chExt cx="2771623" cy="300715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35" name="Group 34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1800377" y="2139649"/>
                                                      <a:ext cx="2771623" cy="3007150"/>
                                                      <a:chOff x="1800377" y="2139649"/>
                                                      <a:chExt cx="2771623" cy="300715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37" name="Group 36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1800377" y="2139649"/>
                                                        <a:ext cx="2771623" cy="2714171"/>
                                                        <a:chOff x="1800377" y="2139649"/>
                                                        <a:chExt cx="2771623" cy="2714171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39" name="TextBox 38"/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2743200" y="3188369"/>
                                                          <a:ext cx="224589" cy="240631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  <a:ln w="38100">
                                                          <a:noFill/>
                                                        </a:ln>
                                                      </p:spPr>
                                                      <p:txBody>
                                                        <a:bodyPr wrap="square" rtlCol="0">
                                                          <a:prstTxWarp prst="textPlain">
                                                            <a:avLst/>
                                                          </a:prstTxWarp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US" b="1" dirty="0" smtClean="0">
                                                              <a:latin typeface="NikoshBAN" panose="02000000000000000000" pitchFamily="2" charset="0"/>
                                                              <a:cs typeface="NikoshBAN" panose="02000000000000000000" pitchFamily="2" charset="0"/>
                                                            </a:rPr>
                                                            <a:t>O</a:t>
                                                          </a:r>
                                                          <a:endParaRPr lang="en-US" b="1" dirty="0">
                                                            <a:latin typeface="NikoshBAN" panose="02000000000000000000" pitchFamily="2" charset="0"/>
                                                            <a:cs typeface="NikoshBAN" panose="02000000000000000000" pitchFamily="2" charset="0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40" name="Group 39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1800377" y="2139649"/>
                                                          <a:ext cx="2771623" cy="2714171"/>
                                                          <a:chOff x="1800377" y="2139649"/>
                                                          <a:chExt cx="2771623" cy="2714171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41" name="Group 40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1800377" y="2139649"/>
                                                            <a:ext cx="2771623" cy="2714171"/>
                                                            <a:chOff x="3186188" y="2148348"/>
                                                            <a:chExt cx="2771623" cy="2714171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43" name="Oval 4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3186188" y="2148348"/>
                                                              <a:ext cx="2771623" cy="2714171"/>
                                                            </a:xfrm>
                                                            <a:prstGeom prst="ellipse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  <a:ln w="38100">
                                                              <a:solidFill>
                                                                <a:schemeClr val="tx1">
                                                                  <a:lumMod val="95000"/>
                                                                  <a:lumOff val="5000"/>
                                                                </a:schemeClr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US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44" name="Oval 43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545808" y="3422327"/>
                                                              <a:ext cx="75874" cy="90960"/>
                                                            </a:xfrm>
                                                            <a:prstGeom prst="ellipse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n w="38100">
                                                              <a:solidFill>
                                                                <a:schemeClr val="tx1">
                                                                  <a:lumMod val="95000"/>
                                                                  <a:lumOff val="5000"/>
                                                                </a:schemeClr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US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42" name="Oval 41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3649281" y="4721059"/>
                                                            <a:ext cx="75874" cy="90960"/>
                                                          </a:xfrm>
                                                          <a:prstGeom prst="ellips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n w="38100"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US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  <p:sp>
                                                    <p:nvSpPr>
                                                      <p:cNvPr id="38" name="TextBox 37"/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3654231" y="4906168"/>
                                                        <a:ext cx="224589" cy="240631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square" rtlCol="0">
                                                        <a:prstTxWarp prst="textPlain">
                                                          <a:avLst/>
                                                        </a:prstTxWarp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en-US" b="1" dirty="0">
                                                            <a:latin typeface="NikoshBAN" panose="02000000000000000000" pitchFamily="2" charset="0"/>
                                                            <a:cs typeface="NikoshBAN" panose="02000000000000000000" pitchFamily="2" charset="0"/>
                                                          </a:rPr>
                                                          <a:t>A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cxnSp>
                                                  <p:nvCxnSpPr>
                                                    <p:cNvPr id="36" name="Straight Connector 35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3176337" y="3412958"/>
                                                      <a:ext cx="505623" cy="136969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ln w="3810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</p:grpSp>
                                              <p:sp>
                                                <p:nvSpPr>
                                                  <p:cNvPr id="34" name="Arc 3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4627820">
                                                    <a:off x="2688803" y="2882891"/>
                                                    <a:ext cx="1033534" cy="1100463"/>
                                                  </a:xfrm>
                                                  <a:prstGeom prst="arc">
                                                    <a:avLst>
                                                      <a:gd name="adj1" fmla="val 11562508"/>
                                                      <a:gd name="adj2" fmla="val 0"/>
                                                    </a:avLst>
                                                  </a:prstGeom>
                                                  <a:ln w="38100">
                                                    <a:solidFill>
                                                      <a:schemeClr val="tx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32" name="Arc 31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679790" y="3377828"/>
                                                  <a:ext cx="1218202" cy="1120428"/>
                                                </a:xfrm>
                                                <a:prstGeom prst="arc">
                                                  <a:avLst>
                                                    <a:gd name="adj1" fmla="val 17224814"/>
                                                    <a:gd name="adj2" fmla="val 20781502"/>
                                                  </a:avLst>
                                                </a:prstGeom>
                                                <a:ln w="38100"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  <p:grpSp>
                                          <p:nvGrpSpPr>
                                            <p:cNvPr id="26" name="Group 25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185856" y="2403987"/>
                                              <a:ext cx="899447" cy="1057784"/>
                                              <a:chOff x="3185856" y="2403987"/>
                                              <a:chExt cx="899447" cy="1057784"/>
                                            </a:xfrm>
                                          </p:grpSpPr>
                                          <p:sp>
                                            <p:nvSpPr>
                                              <p:cNvPr id="27" name="Oval 2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4011561" y="2403987"/>
                                                <a:ext cx="73742" cy="73743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n w="5715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28" name="Straight Connector 2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3185856" y="2418736"/>
                                                <a:ext cx="899447" cy="104303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</p:grpSp>
                                      <p:sp>
                                        <p:nvSpPr>
                                          <p:cNvPr id="24" name="Arc 23"/>
                                          <p:cNvSpPr/>
                                          <p:nvPr/>
                                        </p:nvSpPr>
                                        <p:spPr>
                                          <a:xfrm rot="3633060">
                                            <a:off x="3208425" y="4260718"/>
                                            <a:ext cx="952764" cy="1108177"/>
                                          </a:xfrm>
                                          <a:prstGeom prst="arc">
                                            <a:avLst>
                                              <a:gd name="adj1" fmla="val 11791902"/>
                                              <a:gd name="adj2" fmla="val 20059856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22" name="Arc 21"/>
                                        <p:cNvSpPr/>
                                        <p:nvPr/>
                                      </p:nvSpPr>
                                      <p:spPr>
                                        <a:xfrm rot="9091981">
                                          <a:off x="2974411" y="3731111"/>
                                          <a:ext cx="1025652" cy="1100463"/>
                                        </a:xfrm>
                                        <a:prstGeom prst="arc">
                                          <a:avLst>
                                            <a:gd name="adj1" fmla="val 11563843"/>
                                            <a:gd name="adj2" fmla="val 14635454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</p:grpSp>
                                <p:sp>
                                  <p:nvSpPr>
                                    <p:cNvPr id="18" name="Arc 17"/>
                                    <p:cNvSpPr/>
                                    <p:nvPr/>
                                  </p:nvSpPr>
                                  <p:spPr>
                                    <a:xfrm rot="7826319">
                                      <a:off x="3552234" y="3798882"/>
                                      <a:ext cx="1025652" cy="1078691"/>
                                    </a:xfrm>
                                    <a:prstGeom prst="arc">
                                      <a:avLst>
                                        <a:gd name="adj1" fmla="val 11626571"/>
                                        <a:gd name="adj2" fmla="val 15437696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14" name="Arc 13"/>
                                <p:cNvSpPr/>
                                <p:nvPr/>
                              </p:nvSpPr>
                              <p:spPr>
                                <a:xfrm rot="7583605">
                                  <a:off x="3311045" y="1665161"/>
                                  <a:ext cx="952764" cy="1179918"/>
                                </a:xfrm>
                                <a:prstGeom prst="arc">
                                  <a:avLst>
                                    <a:gd name="adj1" fmla="val 12406576"/>
                                    <a:gd name="adj2" fmla="val 20059856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12" name="Arc 11"/>
                              <p:cNvSpPr/>
                              <p:nvPr/>
                            </p:nvSpPr>
                            <p:spPr>
                              <a:xfrm rot="2960354">
                                <a:off x="2930504" y="2168460"/>
                                <a:ext cx="1218202" cy="1120428"/>
                              </a:xfrm>
                              <a:prstGeom prst="arc">
                                <a:avLst>
                                  <a:gd name="adj1" fmla="val 17224814"/>
                                  <a:gd name="adj2" fmla="val 20254963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0" name="Arc 9"/>
                            <p:cNvSpPr/>
                            <p:nvPr/>
                          </p:nvSpPr>
                          <p:spPr>
                            <a:xfrm rot="21017634">
                              <a:off x="3342143" y="2285556"/>
                              <a:ext cx="1297734" cy="1182622"/>
                            </a:xfrm>
                            <a:prstGeom prst="arc">
                              <a:avLst>
                                <a:gd name="adj1" fmla="val 17364558"/>
                                <a:gd name="adj2" fmla="val 20312863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cxnSp>
                    <p:nvCxnSpPr>
                      <p:cNvPr id="4" name="Straight Connector 3"/>
                      <p:cNvCxnSpPr/>
                      <p:nvPr/>
                    </p:nvCxnSpPr>
                    <p:spPr>
                      <a:xfrm flipH="1">
                        <a:off x="3760848" y="3333135"/>
                        <a:ext cx="2979702" cy="1386351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flipH="1" flipV="1">
                      <a:off x="3957494" y="2379410"/>
                      <a:ext cx="2783056" cy="166164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9" name="TextBox 48"/>
                  <p:cNvSpPr txBox="1"/>
                  <p:nvPr/>
                </p:nvSpPr>
                <p:spPr>
                  <a:xfrm rot="21317668">
                    <a:off x="7015305" y="2676052"/>
                    <a:ext cx="224589" cy="2406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>
                <a:xfrm rot="21317668">
                  <a:off x="5936002" y="2545233"/>
                  <a:ext cx="548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60</a:t>
                  </a:r>
                  <a:r>
                    <a:rPr lang="en-US" b="1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en-US" b="1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3819833" y="2551472"/>
                <a:ext cx="5456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r>
                  <a:rPr lang="en-US" sz="1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 rot="21317668">
              <a:off x="7418428" y="2135278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21317668">
              <a:off x="7374181" y="2961187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6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467" y="1327355"/>
            <a:ext cx="8480322" cy="3982064"/>
            <a:chOff x="209564" y="1372012"/>
            <a:chExt cx="8713210" cy="4084891"/>
          </a:xfrm>
        </p:grpSpPr>
        <p:sp>
          <p:nvSpPr>
            <p:cNvPr id="3" name="TextBox 2"/>
            <p:cNvSpPr txBox="1"/>
            <p:nvPr/>
          </p:nvSpPr>
          <p:spPr>
            <a:xfrm>
              <a:off x="209564" y="1372012"/>
              <a:ext cx="7430100" cy="20496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794"/>
                </a:avLst>
              </a:prstTxWarp>
              <a:spAutoFit/>
            </a:bodyPr>
            <a:lstStyle/>
            <a:p>
              <a:r>
                <a:rPr lang="en-US" sz="13800" b="1" dirty="0" err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13800" b="1" dirty="0" err="1" smtClean="0">
                  <a:solidFill>
                    <a:srgbClr val="66FF3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ল্লা</a:t>
              </a:r>
              <a:r>
                <a:rPr lang="en-US" sz="13800" b="1" dirty="0" err="1" smtClean="0">
                  <a:solidFill>
                    <a:srgbClr val="3002F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2400" b="1" dirty="0">
                <a:solidFill>
                  <a:srgbClr val="3002F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5190" y="3777682"/>
              <a:ext cx="6427584" cy="16792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9600" b="1" dirty="0" err="1" smtClean="0">
                  <a:solidFill>
                    <a:srgbClr val="7030A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</a:t>
              </a:r>
              <a:r>
                <a:rPr lang="en-US" sz="9600" b="1" dirty="0" err="1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</a:t>
              </a:r>
              <a:r>
                <a:rPr lang="en-US" sz="9600" b="1" dirty="0" err="1" smtClean="0">
                  <a:solidFill>
                    <a:srgbClr val="66FF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800" b="1" dirty="0" smtClean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00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903078" y="2089355"/>
            <a:ext cx="5481468" cy="2714171"/>
            <a:chOff x="1903078" y="2089355"/>
            <a:chExt cx="5481468" cy="2714171"/>
          </a:xfrm>
        </p:grpSpPr>
        <p:grpSp>
          <p:nvGrpSpPr>
            <p:cNvPr id="3" name="Group 2"/>
            <p:cNvGrpSpPr/>
            <p:nvPr/>
          </p:nvGrpSpPr>
          <p:grpSpPr>
            <a:xfrm>
              <a:off x="1903078" y="2089355"/>
              <a:ext cx="2771623" cy="2714171"/>
              <a:chOff x="3186188" y="2148348"/>
              <a:chExt cx="2771623" cy="271417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186188" y="2148348"/>
                <a:ext cx="2771623" cy="2714171"/>
              </a:xfrm>
              <a:prstGeom prst="ellipse">
                <a:avLst/>
              </a:prstGeom>
              <a:no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545808" y="3451823"/>
                <a:ext cx="75874" cy="909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7308672" y="3382996"/>
              <a:ext cx="75874" cy="9096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32848" y="5808707"/>
            <a:ext cx="5994703" cy="4780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স্পর্শকের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541" y="516195"/>
            <a:ext cx="7624917" cy="6012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71252" y="1637071"/>
            <a:ext cx="5088195" cy="177718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35277" y="3429000"/>
            <a:ext cx="5314593" cy="19394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3641069">
            <a:off x="5853782" y="2107979"/>
            <a:ext cx="2781300" cy="2730529"/>
          </a:xfrm>
          <a:prstGeom prst="arc">
            <a:avLst>
              <a:gd name="adj1" fmla="val 17498060"/>
              <a:gd name="adj2" fmla="val 2020056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64827" y="3244334"/>
            <a:ext cx="5309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baseline="30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7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362" y="648929"/>
            <a:ext cx="7685754" cy="8849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2" y="2092030"/>
            <a:ext cx="8349432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92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9778297"/>
              </p:ext>
            </p:extLst>
          </p:nvPr>
        </p:nvGraphicFramePr>
        <p:xfrm>
          <a:off x="442452" y="884902"/>
          <a:ext cx="8141109" cy="467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9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46309" y="3429670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86689" y="2139649"/>
            <a:ext cx="2771623" cy="2714171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674">
            <a:off x="4779582" y="1273955"/>
            <a:ext cx="4419983" cy="3475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9302" y="3188369"/>
            <a:ext cx="224589" cy="2406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8897">
            <a:off x="721176" y="-345256"/>
            <a:ext cx="7701261" cy="75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7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900000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020872" y="4721059"/>
            <a:ext cx="75874" cy="9096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71968" y="2139649"/>
            <a:ext cx="2771623" cy="2714171"/>
            <a:chOff x="1800377" y="2139649"/>
            <a:chExt cx="2771623" cy="2714171"/>
          </a:xfrm>
        </p:grpSpPr>
        <p:grpSp>
          <p:nvGrpSpPr>
            <p:cNvPr id="4" name="Group 3"/>
            <p:cNvGrpSpPr/>
            <p:nvPr/>
          </p:nvGrpSpPr>
          <p:grpSpPr>
            <a:xfrm>
              <a:off x="1800377" y="2139649"/>
              <a:ext cx="2771623" cy="2714171"/>
              <a:chOff x="3186188" y="2148348"/>
              <a:chExt cx="2771623" cy="271417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186188" y="2148348"/>
                <a:ext cx="2771623" cy="2714171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545808" y="3422327"/>
                <a:ext cx="75874" cy="9096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727158" y="3188369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81578" y="4920916"/>
            <a:ext cx="224589" cy="2406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7355">
            <a:off x="3676330" y="699845"/>
            <a:ext cx="4419983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0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6916" y="5294671"/>
            <a:ext cx="759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কেন্দ্রবিশিষ্ট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O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01461" y="2139649"/>
            <a:ext cx="2771623" cy="3021898"/>
            <a:chOff x="1800377" y="2139649"/>
            <a:chExt cx="2771623" cy="3021898"/>
          </a:xfrm>
        </p:grpSpPr>
        <p:grpSp>
          <p:nvGrpSpPr>
            <p:cNvPr id="9" name="Group 8"/>
            <p:cNvGrpSpPr/>
            <p:nvPr/>
          </p:nvGrpSpPr>
          <p:grpSpPr>
            <a:xfrm>
              <a:off x="1800377" y="2139649"/>
              <a:ext cx="2771623" cy="2714171"/>
              <a:chOff x="1800377" y="2139649"/>
              <a:chExt cx="2771623" cy="271417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743200" y="3188369"/>
                <a:ext cx="224589" cy="2406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800377" y="2139649"/>
                <a:ext cx="2771623" cy="2714171"/>
                <a:chOff x="1800377" y="2139649"/>
                <a:chExt cx="2771623" cy="2714171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1800377" y="2139649"/>
                  <a:ext cx="2771623" cy="2714171"/>
                  <a:chOff x="3186188" y="2148348"/>
                  <a:chExt cx="2771623" cy="2714171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3186188" y="2148348"/>
                    <a:ext cx="2771623" cy="271417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Oval 3"/>
                  <p:cNvSpPr/>
                  <p:nvPr/>
                </p:nvSpPr>
                <p:spPr>
                  <a:xfrm>
                    <a:off x="4545808" y="3422327"/>
                    <a:ext cx="75874" cy="90960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Oval 4"/>
                <p:cNvSpPr/>
                <p:nvPr/>
              </p:nvSpPr>
              <p:spPr>
                <a:xfrm>
                  <a:off x="3649281" y="4721059"/>
                  <a:ext cx="75874" cy="9096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3713223" y="4920916"/>
              <a:ext cx="224589" cy="2406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577421" y="3412958"/>
            <a:ext cx="505623" cy="136969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418">
            <a:off x="4631342" y="816198"/>
            <a:ext cx="4419983" cy="3475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8136">
            <a:off x="550894" y="2513152"/>
            <a:ext cx="5040034" cy="34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7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5833 0.204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157218" y="2139649"/>
            <a:ext cx="2771623" cy="3021898"/>
            <a:chOff x="1800377" y="2139649"/>
            <a:chExt cx="2771623" cy="3021898"/>
          </a:xfrm>
        </p:grpSpPr>
        <p:grpSp>
          <p:nvGrpSpPr>
            <p:cNvPr id="2" name="Group 1"/>
            <p:cNvGrpSpPr/>
            <p:nvPr/>
          </p:nvGrpSpPr>
          <p:grpSpPr>
            <a:xfrm>
              <a:off x="1800377" y="2139649"/>
              <a:ext cx="2771623" cy="3021898"/>
              <a:chOff x="1800377" y="2139649"/>
              <a:chExt cx="2771623" cy="302189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800377" y="2139649"/>
                <a:ext cx="2771623" cy="2714171"/>
                <a:chOff x="1800377" y="2139649"/>
                <a:chExt cx="2771623" cy="271417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743200" y="3188369"/>
                  <a:ext cx="224589" cy="24063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O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1800377" y="2139649"/>
                  <a:ext cx="2771623" cy="2714171"/>
                  <a:chOff x="1800377" y="2139649"/>
                  <a:chExt cx="2771623" cy="2714171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1800377" y="2139649"/>
                    <a:ext cx="2771623" cy="2714171"/>
                    <a:chOff x="3186188" y="2148348"/>
                    <a:chExt cx="2771623" cy="2714171"/>
                  </a:xfrm>
                </p:grpSpPr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3186188" y="2148348"/>
                      <a:ext cx="2771623" cy="2714171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545808" y="3422327"/>
                      <a:ext cx="75874" cy="9096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" name="Oval 7"/>
                  <p:cNvSpPr/>
                  <p:nvPr/>
                </p:nvSpPr>
                <p:spPr>
                  <a:xfrm>
                    <a:off x="3649281" y="4721059"/>
                    <a:ext cx="75874" cy="90960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" name="TextBox 3"/>
              <p:cNvSpPr txBox="1"/>
              <p:nvPr/>
            </p:nvSpPr>
            <p:spPr>
              <a:xfrm>
                <a:off x="3639483" y="4920916"/>
                <a:ext cx="224589" cy="24063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3176337" y="3412958"/>
              <a:ext cx="505623" cy="136969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rc 14"/>
          <p:cNvSpPr/>
          <p:nvPr/>
        </p:nvSpPr>
        <p:spPr>
          <a:xfrm rot="4627820">
            <a:off x="4045644" y="2882891"/>
            <a:ext cx="1033534" cy="1100463"/>
          </a:xfrm>
          <a:prstGeom prst="arc">
            <a:avLst>
              <a:gd name="adj1" fmla="val 11562508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017">
            <a:off x="2976261" y="1883390"/>
            <a:ext cx="3136424" cy="30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3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Basis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1395</TotalTime>
  <Words>315</Words>
  <Application>Microsoft Office PowerPoint</Application>
  <PresentationFormat>On-screen Show (4:3)</PresentationFormat>
  <Paragraphs>109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155</cp:revision>
  <dcterms:created xsi:type="dcterms:W3CDTF">2020-06-12T12:36:22Z</dcterms:created>
  <dcterms:modified xsi:type="dcterms:W3CDTF">2021-01-09T18:29:31Z</dcterms:modified>
</cp:coreProperties>
</file>