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70" r:id="rId12"/>
    <p:sldId id="268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345CD-899E-4FDD-A8E6-AC576C3BCE6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5C153-30AA-46A3-9587-4A1CC999B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0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B3754-D71F-4402-AAB4-2F8A130F3B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69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85020-ECAD-4205-9986-27FA281BFA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1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5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2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4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8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5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2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82128-D1F0-489A-A9C4-48DECAB74386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BF59-6EAB-4D26-A168-1DAA2A4FB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7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1600201"/>
            <a:ext cx="8306873" cy="307997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992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77922"/>
            <a:ext cx="4885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মূল্যায়ন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812" y="2647666"/>
            <a:ext cx="6755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কৃতি উপত্যকা কিভাবে গঠিত হয়?</a:t>
            </a:r>
          </a:p>
          <a:p>
            <a:pPr marL="342900" indent="-342900">
              <a:buFontTx/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কৃতি উপত্যকা কিভাবে গঠিত হয়?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9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6346" y="382137"/>
            <a:ext cx="6769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300" y="5414327"/>
            <a:ext cx="11205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কৃতি উপত্যকা এবং ইউ আকৃতির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উপত্যকা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176" y="1397800"/>
            <a:ext cx="6722770" cy="362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4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0" y="791570"/>
            <a:ext cx="537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336" y="666381"/>
            <a:ext cx="4223767" cy="2810724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  <p:grpSp>
        <p:nvGrpSpPr>
          <p:cNvPr id="7" name="Group 6"/>
          <p:cNvGrpSpPr/>
          <p:nvPr/>
        </p:nvGrpSpPr>
        <p:grpSpPr>
          <a:xfrm>
            <a:off x="1383444" y="4749422"/>
            <a:ext cx="10808556" cy="1323439"/>
            <a:chOff x="327547" y="4667534"/>
            <a:chExt cx="10808556" cy="1323439"/>
          </a:xfrm>
        </p:grpSpPr>
        <p:sp>
          <p:nvSpPr>
            <p:cNvPr id="3" name="TextBox 2"/>
            <p:cNvSpPr txBox="1"/>
            <p:nvPr/>
          </p:nvSpPr>
          <p:spPr>
            <a:xfrm>
              <a:off x="327547" y="4667534"/>
              <a:ext cx="1080855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পাহাড়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মালভুমির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অঙ্কন</a:t>
              </a:r>
              <a:endParaRPr 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করে আনবে।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34025" y="4667534"/>
              <a:ext cx="45955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সমোন্নতি রেখা ও তার পার্শ্বচিত্র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17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4" r="-674"/>
          <a:stretch/>
        </p:blipFill>
        <p:spPr>
          <a:xfrm>
            <a:off x="4267200" y="1627772"/>
            <a:ext cx="4305300" cy="45168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150" y="4419600"/>
            <a:ext cx="3581400" cy="114300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8800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547687"/>
            <a:ext cx="8915400" cy="685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সবাই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সু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স্থ্য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থা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কো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আগামিকাল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1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304" y="1192709"/>
            <a:ext cx="5840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endParaRPr lang="en-US" sz="4800" dirty="0">
              <a:solidFill>
                <a:srgbClr val="A5A5A5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28800" y="2318329"/>
            <a:ext cx="6433212" cy="3107868"/>
            <a:chOff x="1026444" y="2279013"/>
            <a:chExt cx="6946680" cy="2638846"/>
          </a:xfrm>
        </p:grpSpPr>
        <p:sp>
          <p:nvSpPr>
            <p:cNvPr id="4" name="Right Arrow 3"/>
            <p:cNvSpPr/>
            <p:nvPr/>
          </p:nvSpPr>
          <p:spPr>
            <a:xfrm>
              <a:off x="1026444" y="383349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039507" y="240964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039506" y="3204636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039507" y="451276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71500" y="2279013"/>
              <a:ext cx="6501624" cy="2638846"/>
              <a:chOff x="1471500" y="2279013"/>
              <a:chExt cx="6501624" cy="263884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96707" y="2279013"/>
                <a:ext cx="4401816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প্রভাষক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ভূগোল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বিভাগ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471500" y="3075493"/>
                <a:ext cx="6501624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বালাতৈড়</a:t>
                </a:r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সিদ্দিক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হোসেন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ডিগ্রী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কলেজ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09771" y="3702863"/>
                <a:ext cx="4388752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নিয়ামতপুর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নওগাঁ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35896" y="4369069"/>
                <a:ext cx="3641411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01718789156</a:t>
                </a:r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28" y="2472175"/>
            <a:ext cx="2169827" cy="3011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303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1"/>
            <a:ext cx="7772400" cy="1143000"/>
          </a:xfrm>
        </p:spPr>
        <p:txBody>
          <a:bodyPr>
            <a:normAutofit/>
          </a:bodyPr>
          <a:lstStyle/>
          <a:p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057400"/>
            <a:ext cx="6400800" cy="3733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(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7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014" y="996287"/>
            <a:ext cx="98809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algn="ctr"/>
            <a:endParaRPr lang="bn-IN" sz="4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সমোন্নতি রেখা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কৃতি উপত্যকা এবং ইউ আকৃতির         উপত্যকা অঙ্কন করতে পারবে।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6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1090" y="774090"/>
            <a:ext cx="30524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সমোন্নতি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4275" y="2967335"/>
            <a:ext cx="104132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 সমতল থেকে সমান উচ্চতা বিশিষ্ট স্থান গুলো কে যে কাল্পনিক বক্র রেখা দ্বারা যুক্ত করা হয় তাকে সমোন্নতি রেখা 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6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925" y="655093"/>
            <a:ext cx="7956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027" y="4148919"/>
            <a:ext cx="5759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সমোন্নতি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বলতে কি বুঝ?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5" y="965609"/>
            <a:ext cx="2647665" cy="2661527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33685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2162" y="703027"/>
            <a:ext cx="5418162" cy="5636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111691" y="2729550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11691" y="1671849"/>
            <a:ext cx="548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11691" y="5993639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11691" y="5654720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98044" y="530215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98044" y="4223980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98044" y="4622040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98044" y="4979156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59504" y="4102832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৭০০’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11736" y="4491627"/>
            <a:ext cx="78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৬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659504" y="4801735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৫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632211" y="5164409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৪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659504" y="5487577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৩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659504" y="5791027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২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700447" y="6120598"/>
            <a:ext cx="14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১০০‌‌‍‍’</a:t>
            </a:r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3152631" y="4287498"/>
            <a:ext cx="4684227" cy="2076907"/>
          </a:xfrm>
          <a:custGeom>
            <a:avLst/>
            <a:gdLst>
              <a:gd name="connsiteX0" fmla="*/ 40944 w 4670578"/>
              <a:gd name="connsiteY0" fmla="*/ 77090 h 1907503"/>
              <a:gd name="connsiteX1" fmla="*/ 122830 w 4670578"/>
              <a:gd name="connsiteY1" fmla="*/ 63442 h 1907503"/>
              <a:gd name="connsiteX2" fmla="*/ 163773 w 4670578"/>
              <a:gd name="connsiteY2" fmla="*/ 49794 h 1907503"/>
              <a:gd name="connsiteX3" fmla="*/ 409433 w 4670578"/>
              <a:gd name="connsiteY3" fmla="*/ 63442 h 1907503"/>
              <a:gd name="connsiteX4" fmla="*/ 504967 w 4670578"/>
              <a:gd name="connsiteY4" fmla="*/ 90737 h 1907503"/>
              <a:gd name="connsiteX5" fmla="*/ 627797 w 4670578"/>
              <a:gd name="connsiteY5" fmla="*/ 199919 h 1907503"/>
              <a:gd name="connsiteX6" fmla="*/ 668741 w 4670578"/>
              <a:gd name="connsiteY6" fmla="*/ 227215 h 1907503"/>
              <a:gd name="connsiteX7" fmla="*/ 696036 w 4670578"/>
              <a:gd name="connsiteY7" fmla="*/ 268158 h 1907503"/>
              <a:gd name="connsiteX8" fmla="*/ 736979 w 4670578"/>
              <a:gd name="connsiteY8" fmla="*/ 350045 h 1907503"/>
              <a:gd name="connsiteX9" fmla="*/ 777923 w 4670578"/>
              <a:gd name="connsiteY9" fmla="*/ 363693 h 1907503"/>
              <a:gd name="connsiteX10" fmla="*/ 914400 w 4670578"/>
              <a:gd name="connsiteY10" fmla="*/ 404636 h 1907503"/>
              <a:gd name="connsiteX11" fmla="*/ 1009935 w 4670578"/>
              <a:gd name="connsiteY11" fmla="*/ 431931 h 1907503"/>
              <a:gd name="connsiteX12" fmla="*/ 1091821 w 4670578"/>
              <a:gd name="connsiteY12" fmla="*/ 459227 h 1907503"/>
              <a:gd name="connsiteX13" fmla="*/ 1160060 w 4670578"/>
              <a:gd name="connsiteY13" fmla="*/ 472875 h 1907503"/>
              <a:gd name="connsiteX14" fmla="*/ 1255594 w 4670578"/>
              <a:gd name="connsiteY14" fmla="*/ 486522 h 1907503"/>
              <a:gd name="connsiteX15" fmla="*/ 1310185 w 4670578"/>
              <a:gd name="connsiteY15" fmla="*/ 500170 h 1907503"/>
              <a:gd name="connsiteX16" fmla="*/ 1501254 w 4670578"/>
              <a:gd name="connsiteY16" fmla="*/ 513818 h 1907503"/>
              <a:gd name="connsiteX17" fmla="*/ 1542197 w 4670578"/>
              <a:gd name="connsiteY17" fmla="*/ 527466 h 1907503"/>
              <a:gd name="connsiteX18" fmla="*/ 1555845 w 4670578"/>
              <a:gd name="connsiteY18" fmla="*/ 568409 h 1907503"/>
              <a:gd name="connsiteX19" fmla="*/ 1624084 w 4670578"/>
              <a:gd name="connsiteY19" fmla="*/ 636648 h 1907503"/>
              <a:gd name="connsiteX20" fmla="*/ 1651379 w 4670578"/>
              <a:gd name="connsiteY20" fmla="*/ 677591 h 1907503"/>
              <a:gd name="connsiteX21" fmla="*/ 1692323 w 4670578"/>
              <a:gd name="connsiteY21" fmla="*/ 704887 h 1907503"/>
              <a:gd name="connsiteX22" fmla="*/ 1787857 w 4670578"/>
              <a:gd name="connsiteY22" fmla="*/ 814069 h 1907503"/>
              <a:gd name="connsiteX23" fmla="*/ 1815153 w 4670578"/>
              <a:gd name="connsiteY23" fmla="*/ 855012 h 1907503"/>
              <a:gd name="connsiteX24" fmla="*/ 1897039 w 4670578"/>
              <a:gd name="connsiteY24" fmla="*/ 882307 h 1907503"/>
              <a:gd name="connsiteX25" fmla="*/ 2306472 w 4670578"/>
              <a:gd name="connsiteY25" fmla="*/ 909603 h 1907503"/>
              <a:gd name="connsiteX26" fmla="*/ 2456597 w 4670578"/>
              <a:gd name="connsiteY26" fmla="*/ 936898 h 1907503"/>
              <a:gd name="connsiteX27" fmla="*/ 2538484 w 4670578"/>
              <a:gd name="connsiteY27" fmla="*/ 964194 h 1907503"/>
              <a:gd name="connsiteX28" fmla="*/ 2688609 w 4670578"/>
              <a:gd name="connsiteY28" fmla="*/ 1005137 h 1907503"/>
              <a:gd name="connsiteX29" fmla="*/ 2729553 w 4670578"/>
              <a:gd name="connsiteY29" fmla="*/ 1032433 h 1907503"/>
              <a:gd name="connsiteX30" fmla="*/ 2797791 w 4670578"/>
              <a:gd name="connsiteY30" fmla="*/ 1100672 h 1907503"/>
              <a:gd name="connsiteX31" fmla="*/ 2811439 w 4670578"/>
              <a:gd name="connsiteY31" fmla="*/ 1141615 h 1907503"/>
              <a:gd name="connsiteX32" fmla="*/ 2893326 w 4670578"/>
              <a:gd name="connsiteY32" fmla="*/ 1237149 h 1907503"/>
              <a:gd name="connsiteX33" fmla="*/ 2934269 w 4670578"/>
              <a:gd name="connsiteY33" fmla="*/ 1264445 h 1907503"/>
              <a:gd name="connsiteX34" fmla="*/ 2947917 w 4670578"/>
              <a:gd name="connsiteY34" fmla="*/ 1305388 h 1907503"/>
              <a:gd name="connsiteX35" fmla="*/ 2988860 w 4670578"/>
              <a:gd name="connsiteY35" fmla="*/ 1319036 h 1907503"/>
              <a:gd name="connsiteX36" fmla="*/ 3029803 w 4670578"/>
              <a:gd name="connsiteY36" fmla="*/ 1346331 h 1907503"/>
              <a:gd name="connsiteX37" fmla="*/ 3111690 w 4670578"/>
              <a:gd name="connsiteY37" fmla="*/ 1373627 h 1907503"/>
              <a:gd name="connsiteX38" fmla="*/ 3152633 w 4670578"/>
              <a:gd name="connsiteY38" fmla="*/ 1387275 h 1907503"/>
              <a:gd name="connsiteX39" fmla="*/ 3220872 w 4670578"/>
              <a:gd name="connsiteY39" fmla="*/ 1400922 h 1907503"/>
              <a:gd name="connsiteX40" fmla="*/ 3370997 w 4670578"/>
              <a:gd name="connsiteY40" fmla="*/ 1428218 h 1907503"/>
              <a:gd name="connsiteX41" fmla="*/ 3425588 w 4670578"/>
              <a:gd name="connsiteY41" fmla="*/ 1441866 h 1907503"/>
              <a:gd name="connsiteX42" fmla="*/ 3507475 w 4670578"/>
              <a:gd name="connsiteY42" fmla="*/ 1469161 h 1907503"/>
              <a:gd name="connsiteX43" fmla="*/ 3548418 w 4670578"/>
              <a:gd name="connsiteY43" fmla="*/ 1496457 h 1907503"/>
              <a:gd name="connsiteX44" fmla="*/ 3643953 w 4670578"/>
              <a:gd name="connsiteY44" fmla="*/ 1523752 h 1907503"/>
              <a:gd name="connsiteX45" fmla="*/ 3725839 w 4670578"/>
              <a:gd name="connsiteY45" fmla="*/ 1551048 h 1907503"/>
              <a:gd name="connsiteX46" fmla="*/ 3807726 w 4670578"/>
              <a:gd name="connsiteY46" fmla="*/ 1605639 h 1907503"/>
              <a:gd name="connsiteX47" fmla="*/ 3848669 w 4670578"/>
              <a:gd name="connsiteY47" fmla="*/ 1619287 h 1907503"/>
              <a:gd name="connsiteX48" fmla="*/ 3930556 w 4670578"/>
              <a:gd name="connsiteY48" fmla="*/ 1660230 h 1907503"/>
              <a:gd name="connsiteX49" fmla="*/ 3957851 w 4670578"/>
              <a:gd name="connsiteY49" fmla="*/ 1701173 h 1907503"/>
              <a:gd name="connsiteX50" fmla="*/ 4094329 w 4670578"/>
              <a:gd name="connsiteY50" fmla="*/ 1769412 h 1907503"/>
              <a:gd name="connsiteX51" fmla="*/ 4217159 w 4670578"/>
              <a:gd name="connsiteY51" fmla="*/ 1783060 h 1907503"/>
              <a:gd name="connsiteX52" fmla="*/ 4312693 w 4670578"/>
              <a:gd name="connsiteY52" fmla="*/ 1810355 h 1907503"/>
              <a:gd name="connsiteX53" fmla="*/ 4408227 w 4670578"/>
              <a:gd name="connsiteY53" fmla="*/ 1824003 h 1907503"/>
              <a:gd name="connsiteX54" fmla="*/ 4490114 w 4670578"/>
              <a:gd name="connsiteY54" fmla="*/ 1851298 h 1907503"/>
              <a:gd name="connsiteX55" fmla="*/ 4531057 w 4670578"/>
              <a:gd name="connsiteY55" fmla="*/ 1864946 h 1907503"/>
              <a:gd name="connsiteX56" fmla="*/ 4585648 w 4670578"/>
              <a:gd name="connsiteY56" fmla="*/ 1878594 h 1907503"/>
              <a:gd name="connsiteX57" fmla="*/ 4612944 w 4670578"/>
              <a:gd name="connsiteY57" fmla="*/ 1892242 h 1907503"/>
              <a:gd name="connsiteX58" fmla="*/ 4572000 w 4670578"/>
              <a:gd name="connsiteY58" fmla="*/ 1878594 h 1907503"/>
              <a:gd name="connsiteX59" fmla="*/ 4490114 w 4670578"/>
              <a:gd name="connsiteY59" fmla="*/ 1864946 h 1907503"/>
              <a:gd name="connsiteX60" fmla="*/ 4326341 w 4670578"/>
              <a:gd name="connsiteY60" fmla="*/ 1878594 h 1907503"/>
              <a:gd name="connsiteX61" fmla="*/ 3725839 w 4670578"/>
              <a:gd name="connsiteY61" fmla="*/ 1851298 h 1907503"/>
              <a:gd name="connsiteX62" fmla="*/ 3439236 w 4670578"/>
              <a:gd name="connsiteY62" fmla="*/ 1878594 h 1907503"/>
              <a:gd name="connsiteX63" fmla="*/ 2825087 w 4670578"/>
              <a:gd name="connsiteY63" fmla="*/ 1851298 h 1907503"/>
              <a:gd name="connsiteX64" fmla="*/ 2279176 w 4670578"/>
              <a:gd name="connsiteY64" fmla="*/ 1864946 h 1907503"/>
              <a:gd name="connsiteX65" fmla="*/ 1883391 w 4670578"/>
              <a:gd name="connsiteY65" fmla="*/ 1851298 h 1907503"/>
              <a:gd name="connsiteX66" fmla="*/ 1842448 w 4670578"/>
              <a:gd name="connsiteY66" fmla="*/ 1837651 h 1907503"/>
              <a:gd name="connsiteX67" fmla="*/ 1733266 w 4670578"/>
              <a:gd name="connsiteY67" fmla="*/ 1810355 h 1907503"/>
              <a:gd name="connsiteX68" fmla="*/ 764275 w 4670578"/>
              <a:gd name="connsiteY68" fmla="*/ 1824003 h 1907503"/>
              <a:gd name="connsiteX69" fmla="*/ 586854 w 4670578"/>
              <a:gd name="connsiteY69" fmla="*/ 1810355 h 1907503"/>
              <a:gd name="connsiteX70" fmla="*/ 300251 w 4670578"/>
              <a:gd name="connsiteY70" fmla="*/ 1796707 h 1907503"/>
              <a:gd name="connsiteX71" fmla="*/ 40944 w 4670578"/>
              <a:gd name="connsiteY71" fmla="*/ 1810355 h 1907503"/>
              <a:gd name="connsiteX72" fmla="*/ 54591 w 4670578"/>
              <a:gd name="connsiteY72" fmla="*/ 1878594 h 1907503"/>
              <a:gd name="connsiteX73" fmla="*/ 40944 w 4670578"/>
              <a:gd name="connsiteY73" fmla="*/ 1387275 h 1907503"/>
              <a:gd name="connsiteX74" fmla="*/ 27296 w 4670578"/>
              <a:gd name="connsiteY74" fmla="*/ 1319036 h 1907503"/>
              <a:gd name="connsiteX75" fmla="*/ 13648 w 4670578"/>
              <a:gd name="connsiteY75" fmla="*/ 1237149 h 1907503"/>
              <a:gd name="connsiteX76" fmla="*/ 0 w 4670578"/>
              <a:gd name="connsiteY76" fmla="*/ 1073376 h 1907503"/>
              <a:gd name="connsiteX77" fmla="*/ 40944 w 4670578"/>
              <a:gd name="connsiteY77" fmla="*/ 77090 h 190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670578" h="1907503">
                <a:moveTo>
                  <a:pt x="40944" y="77090"/>
                </a:moveTo>
                <a:cubicBezTo>
                  <a:pt x="61416" y="-91232"/>
                  <a:pt x="95817" y="69445"/>
                  <a:pt x="122830" y="63442"/>
                </a:cubicBezTo>
                <a:cubicBezTo>
                  <a:pt x="136873" y="60321"/>
                  <a:pt x="149387" y="49794"/>
                  <a:pt x="163773" y="49794"/>
                </a:cubicBezTo>
                <a:cubicBezTo>
                  <a:pt x="245786" y="49794"/>
                  <a:pt x="327546" y="58893"/>
                  <a:pt x="409433" y="63442"/>
                </a:cubicBezTo>
                <a:cubicBezTo>
                  <a:pt x="426918" y="67813"/>
                  <a:pt x="485392" y="80950"/>
                  <a:pt x="504967" y="90737"/>
                </a:cubicBezTo>
                <a:cubicBezTo>
                  <a:pt x="584413" y="130459"/>
                  <a:pt x="519290" y="127581"/>
                  <a:pt x="627797" y="199919"/>
                </a:cubicBezTo>
                <a:lnTo>
                  <a:pt x="668741" y="227215"/>
                </a:lnTo>
                <a:cubicBezTo>
                  <a:pt x="677839" y="240863"/>
                  <a:pt x="688701" y="253487"/>
                  <a:pt x="696036" y="268158"/>
                </a:cubicBezTo>
                <a:cubicBezTo>
                  <a:pt x="712518" y="301122"/>
                  <a:pt x="704388" y="323971"/>
                  <a:pt x="736979" y="350045"/>
                </a:cubicBezTo>
                <a:cubicBezTo>
                  <a:pt x="748213" y="359032"/>
                  <a:pt x="764090" y="359741"/>
                  <a:pt x="777923" y="363693"/>
                </a:cubicBezTo>
                <a:cubicBezTo>
                  <a:pt x="922303" y="404943"/>
                  <a:pt x="719807" y="339770"/>
                  <a:pt x="914400" y="404636"/>
                </a:cubicBezTo>
                <a:cubicBezTo>
                  <a:pt x="1051997" y="450502"/>
                  <a:pt x="838570" y="380522"/>
                  <a:pt x="1009935" y="431931"/>
                </a:cubicBezTo>
                <a:cubicBezTo>
                  <a:pt x="1037493" y="440199"/>
                  <a:pt x="1063608" y="453584"/>
                  <a:pt x="1091821" y="459227"/>
                </a:cubicBezTo>
                <a:cubicBezTo>
                  <a:pt x="1114567" y="463776"/>
                  <a:pt x="1137179" y="469062"/>
                  <a:pt x="1160060" y="472875"/>
                </a:cubicBezTo>
                <a:cubicBezTo>
                  <a:pt x="1191790" y="478163"/>
                  <a:pt x="1223945" y="480768"/>
                  <a:pt x="1255594" y="486522"/>
                </a:cubicBezTo>
                <a:cubicBezTo>
                  <a:pt x="1274049" y="489877"/>
                  <a:pt x="1291543" y="498099"/>
                  <a:pt x="1310185" y="500170"/>
                </a:cubicBezTo>
                <a:cubicBezTo>
                  <a:pt x="1373646" y="507221"/>
                  <a:pt x="1437564" y="509269"/>
                  <a:pt x="1501254" y="513818"/>
                </a:cubicBezTo>
                <a:cubicBezTo>
                  <a:pt x="1514902" y="518367"/>
                  <a:pt x="1532025" y="517294"/>
                  <a:pt x="1542197" y="527466"/>
                </a:cubicBezTo>
                <a:cubicBezTo>
                  <a:pt x="1552369" y="537638"/>
                  <a:pt x="1549411" y="555542"/>
                  <a:pt x="1555845" y="568409"/>
                </a:cubicBezTo>
                <a:cubicBezTo>
                  <a:pt x="1578591" y="613901"/>
                  <a:pt x="1583142" y="609352"/>
                  <a:pt x="1624084" y="636648"/>
                </a:cubicBezTo>
                <a:cubicBezTo>
                  <a:pt x="1633182" y="650296"/>
                  <a:pt x="1639781" y="665993"/>
                  <a:pt x="1651379" y="677591"/>
                </a:cubicBezTo>
                <a:cubicBezTo>
                  <a:pt x="1662978" y="689190"/>
                  <a:pt x="1681522" y="692543"/>
                  <a:pt x="1692323" y="704887"/>
                </a:cubicBezTo>
                <a:cubicBezTo>
                  <a:pt x="1803782" y="832268"/>
                  <a:pt x="1695734" y="752652"/>
                  <a:pt x="1787857" y="814069"/>
                </a:cubicBezTo>
                <a:cubicBezTo>
                  <a:pt x="1796956" y="827717"/>
                  <a:pt x="1801244" y="846319"/>
                  <a:pt x="1815153" y="855012"/>
                </a:cubicBezTo>
                <a:cubicBezTo>
                  <a:pt x="1839551" y="870261"/>
                  <a:pt x="1869744" y="873209"/>
                  <a:pt x="1897039" y="882307"/>
                </a:cubicBezTo>
                <a:cubicBezTo>
                  <a:pt x="2054593" y="934825"/>
                  <a:pt x="1923569" y="895421"/>
                  <a:pt x="2306472" y="909603"/>
                </a:cubicBezTo>
                <a:cubicBezTo>
                  <a:pt x="2333212" y="914060"/>
                  <a:pt x="2426631" y="928726"/>
                  <a:pt x="2456597" y="936898"/>
                </a:cubicBezTo>
                <a:cubicBezTo>
                  <a:pt x="2484355" y="944468"/>
                  <a:pt x="2510571" y="957216"/>
                  <a:pt x="2538484" y="964194"/>
                </a:cubicBezTo>
                <a:cubicBezTo>
                  <a:pt x="2661622" y="994979"/>
                  <a:pt x="2612077" y="979628"/>
                  <a:pt x="2688609" y="1005137"/>
                </a:cubicBezTo>
                <a:cubicBezTo>
                  <a:pt x="2702257" y="1014236"/>
                  <a:pt x="2717954" y="1020834"/>
                  <a:pt x="2729553" y="1032433"/>
                </a:cubicBezTo>
                <a:cubicBezTo>
                  <a:pt x="2820541" y="1123421"/>
                  <a:pt x="2688605" y="1027880"/>
                  <a:pt x="2797791" y="1100672"/>
                </a:cubicBezTo>
                <a:cubicBezTo>
                  <a:pt x="2802340" y="1114320"/>
                  <a:pt x="2804302" y="1129125"/>
                  <a:pt x="2811439" y="1141615"/>
                </a:cubicBezTo>
                <a:cubicBezTo>
                  <a:pt x="2827871" y="1170371"/>
                  <a:pt x="2866923" y="1215146"/>
                  <a:pt x="2893326" y="1237149"/>
                </a:cubicBezTo>
                <a:cubicBezTo>
                  <a:pt x="2905927" y="1247650"/>
                  <a:pt x="2920621" y="1255346"/>
                  <a:pt x="2934269" y="1264445"/>
                </a:cubicBezTo>
                <a:cubicBezTo>
                  <a:pt x="2938818" y="1278093"/>
                  <a:pt x="2937745" y="1295216"/>
                  <a:pt x="2947917" y="1305388"/>
                </a:cubicBezTo>
                <a:cubicBezTo>
                  <a:pt x="2958089" y="1315560"/>
                  <a:pt x="2975993" y="1312602"/>
                  <a:pt x="2988860" y="1319036"/>
                </a:cubicBezTo>
                <a:cubicBezTo>
                  <a:pt x="3003531" y="1326371"/>
                  <a:pt x="3014814" y="1339669"/>
                  <a:pt x="3029803" y="1346331"/>
                </a:cubicBezTo>
                <a:cubicBezTo>
                  <a:pt x="3056095" y="1358016"/>
                  <a:pt x="3084394" y="1364528"/>
                  <a:pt x="3111690" y="1373627"/>
                </a:cubicBezTo>
                <a:cubicBezTo>
                  <a:pt x="3125338" y="1378176"/>
                  <a:pt x="3138526" y="1384454"/>
                  <a:pt x="3152633" y="1387275"/>
                </a:cubicBezTo>
                <a:lnTo>
                  <a:pt x="3220872" y="1400922"/>
                </a:lnTo>
                <a:cubicBezTo>
                  <a:pt x="3302342" y="1415734"/>
                  <a:pt x="3295154" y="1411364"/>
                  <a:pt x="3370997" y="1428218"/>
                </a:cubicBezTo>
                <a:cubicBezTo>
                  <a:pt x="3389307" y="1432287"/>
                  <a:pt x="3407622" y="1436476"/>
                  <a:pt x="3425588" y="1441866"/>
                </a:cubicBezTo>
                <a:cubicBezTo>
                  <a:pt x="3453147" y="1450134"/>
                  <a:pt x="3483535" y="1453201"/>
                  <a:pt x="3507475" y="1469161"/>
                </a:cubicBezTo>
                <a:cubicBezTo>
                  <a:pt x="3521123" y="1478260"/>
                  <a:pt x="3533747" y="1489122"/>
                  <a:pt x="3548418" y="1496457"/>
                </a:cubicBezTo>
                <a:cubicBezTo>
                  <a:pt x="3571344" y="1507920"/>
                  <a:pt x="3622099" y="1517196"/>
                  <a:pt x="3643953" y="1523752"/>
                </a:cubicBezTo>
                <a:cubicBezTo>
                  <a:pt x="3671511" y="1532020"/>
                  <a:pt x="3701899" y="1535088"/>
                  <a:pt x="3725839" y="1551048"/>
                </a:cubicBezTo>
                <a:cubicBezTo>
                  <a:pt x="3753135" y="1569245"/>
                  <a:pt x="3776604" y="1595265"/>
                  <a:pt x="3807726" y="1605639"/>
                </a:cubicBezTo>
                <a:cubicBezTo>
                  <a:pt x="3821374" y="1610188"/>
                  <a:pt x="3835802" y="1612853"/>
                  <a:pt x="3848669" y="1619287"/>
                </a:cubicBezTo>
                <a:cubicBezTo>
                  <a:pt x="3954493" y="1672199"/>
                  <a:pt x="3827644" y="1625926"/>
                  <a:pt x="3930556" y="1660230"/>
                </a:cubicBezTo>
                <a:cubicBezTo>
                  <a:pt x="3939654" y="1673878"/>
                  <a:pt x="3945507" y="1690372"/>
                  <a:pt x="3957851" y="1701173"/>
                </a:cubicBezTo>
                <a:cubicBezTo>
                  <a:pt x="4007027" y="1744202"/>
                  <a:pt x="4035539" y="1760367"/>
                  <a:pt x="4094329" y="1769412"/>
                </a:cubicBezTo>
                <a:cubicBezTo>
                  <a:pt x="4135045" y="1775676"/>
                  <a:pt x="4176216" y="1778511"/>
                  <a:pt x="4217159" y="1783060"/>
                </a:cubicBezTo>
                <a:cubicBezTo>
                  <a:pt x="4252235" y="1794752"/>
                  <a:pt x="4274996" y="1803501"/>
                  <a:pt x="4312693" y="1810355"/>
                </a:cubicBezTo>
                <a:cubicBezTo>
                  <a:pt x="4344342" y="1816109"/>
                  <a:pt x="4376382" y="1819454"/>
                  <a:pt x="4408227" y="1824003"/>
                </a:cubicBezTo>
                <a:lnTo>
                  <a:pt x="4490114" y="1851298"/>
                </a:lnTo>
                <a:cubicBezTo>
                  <a:pt x="4503762" y="1855847"/>
                  <a:pt x="4517101" y="1861457"/>
                  <a:pt x="4531057" y="1864946"/>
                </a:cubicBezTo>
                <a:cubicBezTo>
                  <a:pt x="4549254" y="1869495"/>
                  <a:pt x="4567682" y="1873204"/>
                  <a:pt x="4585648" y="1878594"/>
                </a:cubicBezTo>
                <a:cubicBezTo>
                  <a:pt x="4601549" y="1883364"/>
                  <a:pt x="4750066" y="1931420"/>
                  <a:pt x="4612944" y="1892242"/>
                </a:cubicBezTo>
                <a:cubicBezTo>
                  <a:pt x="4599111" y="1888290"/>
                  <a:pt x="4586044" y="1881715"/>
                  <a:pt x="4572000" y="1878594"/>
                </a:cubicBezTo>
                <a:cubicBezTo>
                  <a:pt x="4544987" y="1872591"/>
                  <a:pt x="4517409" y="1869495"/>
                  <a:pt x="4490114" y="1864946"/>
                </a:cubicBezTo>
                <a:cubicBezTo>
                  <a:pt x="4435523" y="1869495"/>
                  <a:pt x="4381112" y="1879572"/>
                  <a:pt x="4326341" y="1878594"/>
                </a:cubicBezTo>
                <a:cubicBezTo>
                  <a:pt x="4125999" y="1875016"/>
                  <a:pt x="3725839" y="1851298"/>
                  <a:pt x="3725839" y="1851298"/>
                </a:cubicBezTo>
                <a:cubicBezTo>
                  <a:pt x="3630305" y="1860397"/>
                  <a:pt x="3535119" y="1882589"/>
                  <a:pt x="3439236" y="1878594"/>
                </a:cubicBezTo>
                <a:lnTo>
                  <a:pt x="2825087" y="1851298"/>
                </a:lnTo>
                <a:cubicBezTo>
                  <a:pt x="2643117" y="1855847"/>
                  <a:pt x="2461203" y="1864946"/>
                  <a:pt x="2279176" y="1864946"/>
                </a:cubicBezTo>
                <a:cubicBezTo>
                  <a:pt x="2147169" y="1864946"/>
                  <a:pt x="2015141" y="1859532"/>
                  <a:pt x="1883391" y="1851298"/>
                </a:cubicBezTo>
                <a:cubicBezTo>
                  <a:pt x="1869033" y="1850401"/>
                  <a:pt x="1856404" y="1841140"/>
                  <a:pt x="1842448" y="1837651"/>
                </a:cubicBezTo>
                <a:lnTo>
                  <a:pt x="1733266" y="1810355"/>
                </a:lnTo>
                <a:lnTo>
                  <a:pt x="764275" y="1824003"/>
                </a:lnTo>
                <a:cubicBezTo>
                  <a:pt x="704960" y="1824003"/>
                  <a:pt x="646067" y="1813838"/>
                  <a:pt x="586854" y="1810355"/>
                </a:cubicBezTo>
                <a:cubicBezTo>
                  <a:pt x="491376" y="1804739"/>
                  <a:pt x="395785" y="1801256"/>
                  <a:pt x="300251" y="1796707"/>
                </a:cubicBezTo>
                <a:cubicBezTo>
                  <a:pt x="213815" y="1801256"/>
                  <a:pt x="123058" y="1782984"/>
                  <a:pt x="40944" y="1810355"/>
                </a:cubicBezTo>
                <a:cubicBezTo>
                  <a:pt x="18938" y="1817690"/>
                  <a:pt x="54591" y="1901791"/>
                  <a:pt x="54591" y="1878594"/>
                </a:cubicBezTo>
                <a:cubicBezTo>
                  <a:pt x="54591" y="1714758"/>
                  <a:pt x="48926" y="1550917"/>
                  <a:pt x="40944" y="1387275"/>
                </a:cubicBezTo>
                <a:cubicBezTo>
                  <a:pt x="39814" y="1364106"/>
                  <a:pt x="31446" y="1341859"/>
                  <a:pt x="27296" y="1319036"/>
                </a:cubicBezTo>
                <a:cubicBezTo>
                  <a:pt x="22346" y="1291810"/>
                  <a:pt x="16704" y="1264652"/>
                  <a:pt x="13648" y="1237149"/>
                </a:cubicBezTo>
                <a:cubicBezTo>
                  <a:pt x="7598" y="1182704"/>
                  <a:pt x="4549" y="1127967"/>
                  <a:pt x="0" y="1073376"/>
                </a:cubicBezTo>
                <a:cubicBezTo>
                  <a:pt x="16542" y="345529"/>
                  <a:pt x="20472" y="245412"/>
                  <a:pt x="40944" y="7709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166273" y="1050876"/>
            <a:ext cx="742191" cy="1296537"/>
          </a:xfrm>
          <a:custGeom>
            <a:avLst/>
            <a:gdLst>
              <a:gd name="connsiteX0" fmla="*/ 0 w 742191"/>
              <a:gd name="connsiteY0" fmla="*/ 0 h 1296537"/>
              <a:gd name="connsiteX1" fmla="*/ 450376 w 742191"/>
              <a:gd name="connsiteY1" fmla="*/ 204716 h 1296537"/>
              <a:gd name="connsiteX2" fmla="*/ 696036 w 742191"/>
              <a:gd name="connsiteY2" fmla="*/ 409433 h 1296537"/>
              <a:gd name="connsiteX3" fmla="*/ 736979 w 742191"/>
              <a:gd name="connsiteY3" fmla="*/ 696036 h 1296537"/>
              <a:gd name="connsiteX4" fmla="*/ 627797 w 742191"/>
              <a:gd name="connsiteY4" fmla="*/ 832513 h 1296537"/>
              <a:gd name="connsiteX5" fmla="*/ 409433 w 742191"/>
              <a:gd name="connsiteY5" fmla="*/ 941695 h 1296537"/>
              <a:gd name="connsiteX6" fmla="*/ 27295 w 742191"/>
              <a:gd name="connsiteY6" fmla="*/ 1296537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191" h="1296537">
                <a:moveTo>
                  <a:pt x="0" y="0"/>
                </a:moveTo>
                <a:cubicBezTo>
                  <a:pt x="167185" y="68238"/>
                  <a:pt x="334370" y="136477"/>
                  <a:pt x="450376" y="204716"/>
                </a:cubicBezTo>
                <a:cubicBezTo>
                  <a:pt x="566382" y="272955"/>
                  <a:pt x="648269" y="327546"/>
                  <a:pt x="696036" y="409433"/>
                </a:cubicBezTo>
                <a:cubicBezTo>
                  <a:pt x="743803" y="491320"/>
                  <a:pt x="748352" y="625523"/>
                  <a:pt x="736979" y="696036"/>
                </a:cubicBezTo>
                <a:cubicBezTo>
                  <a:pt x="725606" y="766549"/>
                  <a:pt x="682388" y="791570"/>
                  <a:pt x="627797" y="832513"/>
                </a:cubicBezTo>
                <a:cubicBezTo>
                  <a:pt x="573206" y="873456"/>
                  <a:pt x="509517" y="864358"/>
                  <a:pt x="409433" y="941695"/>
                </a:cubicBezTo>
                <a:cubicBezTo>
                  <a:pt x="309349" y="1019032"/>
                  <a:pt x="168322" y="1157784"/>
                  <a:pt x="27295" y="12965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343188" y="1075898"/>
            <a:ext cx="742191" cy="1296537"/>
          </a:xfrm>
          <a:custGeom>
            <a:avLst/>
            <a:gdLst>
              <a:gd name="connsiteX0" fmla="*/ 0 w 742191"/>
              <a:gd name="connsiteY0" fmla="*/ 0 h 1296537"/>
              <a:gd name="connsiteX1" fmla="*/ 450376 w 742191"/>
              <a:gd name="connsiteY1" fmla="*/ 204716 h 1296537"/>
              <a:gd name="connsiteX2" fmla="*/ 696036 w 742191"/>
              <a:gd name="connsiteY2" fmla="*/ 409433 h 1296537"/>
              <a:gd name="connsiteX3" fmla="*/ 736979 w 742191"/>
              <a:gd name="connsiteY3" fmla="*/ 696036 h 1296537"/>
              <a:gd name="connsiteX4" fmla="*/ 627797 w 742191"/>
              <a:gd name="connsiteY4" fmla="*/ 832513 h 1296537"/>
              <a:gd name="connsiteX5" fmla="*/ 409433 w 742191"/>
              <a:gd name="connsiteY5" fmla="*/ 941695 h 1296537"/>
              <a:gd name="connsiteX6" fmla="*/ 27295 w 742191"/>
              <a:gd name="connsiteY6" fmla="*/ 1296537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191" h="1296537">
                <a:moveTo>
                  <a:pt x="0" y="0"/>
                </a:moveTo>
                <a:cubicBezTo>
                  <a:pt x="167185" y="68238"/>
                  <a:pt x="334370" y="136477"/>
                  <a:pt x="450376" y="204716"/>
                </a:cubicBezTo>
                <a:cubicBezTo>
                  <a:pt x="566382" y="272955"/>
                  <a:pt x="648269" y="327546"/>
                  <a:pt x="696036" y="409433"/>
                </a:cubicBezTo>
                <a:cubicBezTo>
                  <a:pt x="743803" y="491320"/>
                  <a:pt x="748352" y="625523"/>
                  <a:pt x="736979" y="696036"/>
                </a:cubicBezTo>
                <a:cubicBezTo>
                  <a:pt x="725606" y="766549"/>
                  <a:pt x="682388" y="791570"/>
                  <a:pt x="627797" y="832513"/>
                </a:cubicBezTo>
                <a:cubicBezTo>
                  <a:pt x="573206" y="873456"/>
                  <a:pt x="509517" y="864358"/>
                  <a:pt x="409433" y="941695"/>
                </a:cubicBezTo>
                <a:cubicBezTo>
                  <a:pt x="309349" y="1019032"/>
                  <a:pt x="168322" y="1157784"/>
                  <a:pt x="27295" y="12965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182436" y="955342"/>
            <a:ext cx="767933" cy="1501254"/>
          </a:xfrm>
          <a:custGeom>
            <a:avLst/>
            <a:gdLst>
              <a:gd name="connsiteX0" fmla="*/ 0 w 742191"/>
              <a:gd name="connsiteY0" fmla="*/ 0 h 1296537"/>
              <a:gd name="connsiteX1" fmla="*/ 450376 w 742191"/>
              <a:gd name="connsiteY1" fmla="*/ 204716 h 1296537"/>
              <a:gd name="connsiteX2" fmla="*/ 696036 w 742191"/>
              <a:gd name="connsiteY2" fmla="*/ 409433 h 1296537"/>
              <a:gd name="connsiteX3" fmla="*/ 736979 w 742191"/>
              <a:gd name="connsiteY3" fmla="*/ 696036 h 1296537"/>
              <a:gd name="connsiteX4" fmla="*/ 627797 w 742191"/>
              <a:gd name="connsiteY4" fmla="*/ 832513 h 1296537"/>
              <a:gd name="connsiteX5" fmla="*/ 409433 w 742191"/>
              <a:gd name="connsiteY5" fmla="*/ 941695 h 1296537"/>
              <a:gd name="connsiteX6" fmla="*/ 27295 w 742191"/>
              <a:gd name="connsiteY6" fmla="*/ 1296537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191" h="1296537">
                <a:moveTo>
                  <a:pt x="0" y="0"/>
                </a:moveTo>
                <a:cubicBezTo>
                  <a:pt x="167185" y="68238"/>
                  <a:pt x="334370" y="136477"/>
                  <a:pt x="450376" y="204716"/>
                </a:cubicBezTo>
                <a:cubicBezTo>
                  <a:pt x="566382" y="272955"/>
                  <a:pt x="648269" y="327546"/>
                  <a:pt x="696036" y="409433"/>
                </a:cubicBezTo>
                <a:cubicBezTo>
                  <a:pt x="743803" y="491320"/>
                  <a:pt x="748352" y="625523"/>
                  <a:pt x="736979" y="696036"/>
                </a:cubicBezTo>
                <a:cubicBezTo>
                  <a:pt x="725606" y="766549"/>
                  <a:pt x="682388" y="791570"/>
                  <a:pt x="627797" y="832513"/>
                </a:cubicBezTo>
                <a:cubicBezTo>
                  <a:pt x="573206" y="873456"/>
                  <a:pt x="509517" y="864358"/>
                  <a:pt x="409433" y="941695"/>
                </a:cubicBezTo>
                <a:cubicBezTo>
                  <a:pt x="309349" y="1019032"/>
                  <a:pt x="168322" y="1157784"/>
                  <a:pt x="27295" y="12965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036848" y="834958"/>
            <a:ext cx="800010" cy="1771934"/>
          </a:xfrm>
          <a:custGeom>
            <a:avLst/>
            <a:gdLst>
              <a:gd name="connsiteX0" fmla="*/ 0 w 742191"/>
              <a:gd name="connsiteY0" fmla="*/ 0 h 1296537"/>
              <a:gd name="connsiteX1" fmla="*/ 450376 w 742191"/>
              <a:gd name="connsiteY1" fmla="*/ 204716 h 1296537"/>
              <a:gd name="connsiteX2" fmla="*/ 696036 w 742191"/>
              <a:gd name="connsiteY2" fmla="*/ 409433 h 1296537"/>
              <a:gd name="connsiteX3" fmla="*/ 736979 w 742191"/>
              <a:gd name="connsiteY3" fmla="*/ 696036 h 1296537"/>
              <a:gd name="connsiteX4" fmla="*/ 627797 w 742191"/>
              <a:gd name="connsiteY4" fmla="*/ 832513 h 1296537"/>
              <a:gd name="connsiteX5" fmla="*/ 409433 w 742191"/>
              <a:gd name="connsiteY5" fmla="*/ 941695 h 1296537"/>
              <a:gd name="connsiteX6" fmla="*/ 27295 w 742191"/>
              <a:gd name="connsiteY6" fmla="*/ 1296537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191" h="1296537">
                <a:moveTo>
                  <a:pt x="0" y="0"/>
                </a:moveTo>
                <a:cubicBezTo>
                  <a:pt x="167185" y="68238"/>
                  <a:pt x="334370" y="136477"/>
                  <a:pt x="450376" y="204716"/>
                </a:cubicBezTo>
                <a:cubicBezTo>
                  <a:pt x="566382" y="272955"/>
                  <a:pt x="648269" y="327546"/>
                  <a:pt x="696036" y="409433"/>
                </a:cubicBezTo>
                <a:cubicBezTo>
                  <a:pt x="743803" y="491320"/>
                  <a:pt x="748352" y="625523"/>
                  <a:pt x="736979" y="696036"/>
                </a:cubicBezTo>
                <a:cubicBezTo>
                  <a:pt x="725606" y="766549"/>
                  <a:pt x="682388" y="791570"/>
                  <a:pt x="627797" y="832513"/>
                </a:cubicBezTo>
                <a:cubicBezTo>
                  <a:pt x="573206" y="873456"/>
                  <a:pt x="509517" y="864358"/>
                  <a:pt x="409433" y="941695"/>
                </a:cubicBezTo>
                <a:cubicBezTo>
                  <a:pt x="309349" y="1019032"/>
                  <a:pt x="168322" y="1157784"/>
                  <a:pt x="27295" y="12965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082959" y="1094094"/>
            <a:ext cx="742191" cy="1296537"/>
          </a:xfrm>
          <a:custGeom>
            <a:avLst/>
            <a:gdLst>
              <a:gd name="connsiteX0" fmla="*/ 0 w 742191"/>
              <a:gd name="connsiteY0" fmla="*/ 0 h 1296537"/>
              <a:gd name="connsiteX1" fmla="*/ 450376 w 742191"/>
              <a:gd name="connsiteY1" fmla="*/ 204716 h 1296537"/>
              <a:gd name="connsiteX2" fmla="*/ 696036 w 742191"/>
              <a:gd name="connsiteY2" fmla="*/ 409433 h 1296537"/>
              <a:gd name="connsiteX3" fmla="*/ 736979 w 742191"/>
              <a:gd name="connsiteY3" fmla="*/ 696036 h 1296537"/>
              <a:gd name="connsiteX4" fmla="*/ 627797 w 742191"/>
              <a:gd name="connsiteY4" fmla="*/ 832513 h 1296537"/>
              <a:gd name="connsiteX5" fmla="*/ 409433 w 742191"/>
              <a:gd name="connsiteY5" fmla="*/ 941695 h 1296537"/>
              <a:gd name="connsiteX6" fmla="*/ 27295 w 742191"/>
              <a:gd name="connsiteY6" fmla="*/ 1296537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191" h="1296537">
                <a:moveTo>
                  <a:pt x="0" y="0"/>
                </a:moveTo>
                <a:cubicBezTo>
                  <a:pt x="167185" y="68238"/>
                  <a:pt x="334370" y="136477"/>
                  <a:pt x="450376" y="204716"/>
                </a:cubicBezTo>
                <a:cubicBezTo>
                  <a:pt x="566382" y="272955"/>
                  <a:pt x="648269" y="327546"/>
                  <a:pt x="696036" y="409433"/>
                </a:cubicBezTo>
                <a:cubicBezTo>
                  <a:pt x="743803" y="491320"/>
                  <a:pt x="748352" y="625523"/>
                  <a:pt x="736979" y="696036"/>
                </a:cubicBezTo>
                <a:cubicBezTo>
                  <a:pt x="725606" y="766549"/>
                  <a:pt x="682388" y="791570"/>
                  <a:pt x="627797" y="832513"/>
                </a:cubicBezTo>
                <a:cubicBezTo>
                  <a:pt x="573206" y="873456"/>
                  <a:pt x="509517" y="864358"/>
                  <a:pt x="409433" y="941695"/>
                </a:cubicBezTo>
                <a:cubicBezTo>
                  <a:pt x="309349" y="1019032"/>
                  <a:pt x="168322" y="1157784"/>
                  <a:pt x="27295" y="12965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985985" y="1069074"/>
            <a:ext cx="742191" cy="1296537"/>
          </a:xfrm>
          <a:custGeom>
            <a:avLst/>
            <a:gdLst>
              <a:gd name="connsiteX0" fmla="*/ 0 w 742191"/>
              <a:gd name="connsiteY0" fmla="*/ 0 h 1296537"/>
              <a:gd name="connsiteX1" fmla="*/ 450376 w 742191"/>
              <a:gd name="connsiteY1" fmla="*/ 204716 h 1296537"/>
              <a:gd name="connsiteX2" fmla="*/ 696036 w 742191"/>
              <a:gd name="connsiteY2" fmla="*/ 409433 h 1296537"/>
              <a:gd name="connsiteX3" fmla="*/ 736979 w 742191"/>
              <a:gd name="connsiteY3" fmla="*/ 696036 h 1296537"/>
              <a:gd name="connsiteX4" fmla="*/ 627797 w 742191"/>
              <a:gd name="connsiteY4" fmla="*/ 832513 h 1296537"/>
              <a:gd name="connsiteX5" fmla="*/ 409433 w 742191"/>
              <a:gd name="connsiteY5" fmla="*/ 941695 h 1296537"/>
              <a:gd name="connsiteX6" fmla="*/ 27295 w 742191"/>
              <a:gd name="connsiteY6" fmla="*/ 1296537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191" h="1296537">
                <a:moveTo>
                  <a:pt x="0" y="0"/>
                </a:moveTo>
                <a:cubicBezTo>
                  <a:pt x="167185" y="68238"/>
                  <a:pt x="334370" y="136477"/>
                  <a:pt x="450376" y="204716"/>
                </a:cubicBezTo>
                <a:cubicBezTo>
                  <a:pt x="566382" y="272955"/>
                  <a:pt x="648269" y="327546"/>
                  <a:pt x="696036" y="409433"/>
                </a:cubicBezTo>
                <a:cubicBezTo>
                  <a:pt x="743803" y="491320"/>
                  <a:pt x="748352" y="625523"/>
                  <a:pt x="736979" y="696036"/>
                </a:cubicBezTo>
                <a:cubicBezTo>
                  <a:pt x="725606" y="766549"/>
                  <a:pt x="682388" y="791570"/>
                  <a:pt x="627797" y="832513"/>
                </a:cubicBezTo>
                <a:cubicBezTo>
                  <a:pt x="573206" y="873456"/>
                  <a:pt x="509517" y="864358"/>
                  <a:pt x="409433" y="941695"/>
                </a:cubicBezTo>
                <a:cubicBezTo>
                  <a:pt x="309349" y="1019032"/>
                  <a:pt x="168322" y="1157784"/>
                  <a:pt x="27295" y="129653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7813340" y="279255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813340" y="327988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813340" y="369500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813340" y="411011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13340" y="452523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813340" y="494035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13340" y="535546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813340" y="569076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817433" y="604490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13340" y="183290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809607" y="222568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928503" y="248092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928503" y="296826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928503" y="338338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928503" y="379849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928503" y="421361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928503" y="462872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928503" y="504384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928503" y="537914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932596" y="573328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928503" y="152127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924770" y="191406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84610" y="216930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084610" y="265664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84610" y="307175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084610" y="348687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084610" y="390198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84610" y="431710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84610" y="473222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84610" y="506751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088703" y="542165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080877" y="160243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732039" y="177579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732039" y="226313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32039" y="267824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732039" y="309336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32039" y="350847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732039" y="392359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732039" y="433871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732039" y="467400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736132" y="502814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819907" y="192421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819907" y="233932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819907" y="275444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819907" y="316955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819907" y="358467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819907" y="399979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819907" y="433508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824000" y="468922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907775" y="158529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907775" y="200040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907775" y="241552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907775" y="283064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907775" y="324575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907775" y="366087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907775" y="399616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911868" y="435030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884994" y="1329812"/>
            <a:ext cx="66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১০০‌‌‍‍’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921728" y="1383230"/>
            <a:ext cx="72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২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042901" y="1367641"/>
            <a:ext cx="749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৩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640800" y="1318174"/>
            <a:ext cx="5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৪</a:t>
            </a:r>
            <a:r>
              <a:rPr lang="en-US" sz="1200" dirty="0" smtClean="0"/>
              <a:t>০০‌‌‍‍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4786561" y="1391441"/>
            <a:ext cx="753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৫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838853" y="1383230"/>
            <a:ext cx="78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৬</a:t>
            </a:r>
            <a:r>
              <a:rPr lang="en-US" dirty="0" smtClean="0"/>
              <a:t>০০‌‌‍‍’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3483348" y="119496"/>
            <a:ext cx="4479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400" b="1" dirty="0"/>
              <a:t>সমোন্নতি রেখা ও তার পার্শ্বচিত্র</a:t>
            </a:r>
            <a:endParaRPr lang="en-US" sz="24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2700616" y="6428934"/>
            <a:ext cx="503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চিত্র </a:t>
            </a:r>
            <a:r>
              <a:rPr lang="bn-IN" b="1" dirty="0" smtClean="0"/>
              <a:t> : </a:t>
            </a:r>
            <a:r>
              <a:rPr lang="en-US" dirty="0" err="1" smtClean="0"/>
              <a:t>অসমান</a:t>
            </a:r>
            <a:r>
              <a:rPr lang="bn-IN" dirty="0" smtClean="0"/>
              <a:t> ঢাল 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1255594" y="154116"/>
            <a:ext cx="9444595" cy="6703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4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1691" y="678907"/>
            <a:ext cx="5472752" cy="5636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111691" y="283873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11691" y="2067641"/>
            <a:ext cx="548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11691" y="6020935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11691" y="5668368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98044" y="5233915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100316" y="4813101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102588" y="4364992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 flipH="1">
            <a:off x="5585690" y="4376939"/>
            <a:ext cx="3111672" cy="2123894"/>
          </a:xfrm>
          <a:custGeom>
            <a:avLst/>
            <a:gdLst>
              <a:gd name="connsiteX0" fmla="*/ 40581 w 4298683"/>
              <a:gd name="connsiteY0" fmla="*/ 27296 h 2088107"/>
              <a:gd name="connsiteX1" fmla="*/ 136116 w 4298683"/>
              <a:gd name="connsiteY1" fmla="*/ 13648 h 2088107"/>
              <a:gd name="connsiteX2" fmla="*/ 218002 w 4298683"/>
              <a:gd name="connsiteY2" fmla="*/ 0 h 2088107"/>
              <a:gd name="connsiteX3" fmla="*/ 368128 w 4298683"/>
              <a:gd name="connsiteY3" fmla="*/ 13648 h 2088107"/>
              <a:gd name="connsiteX4" fmla="*/ 463662 w 4298683"/>
              <a:gd name="connsiteY4" fmla="*/ 40943 h 2088107"/>
              <a:gd name="connsiteX5" fmla="*/ 559196 w 4298683"/>
              <a:gd name="connsiteY5" fmla="*/ 68239 h 2088107"/>
              <a:gd name="connsiteX6" fmla="*/ 845799 w 4298683"/>
              <a:gd name="connsiteY6" fmla="*/ 95534 h 2088107"/>
              <a:gd name="connsiteX7" fmla="*/ 900390 w 4298683"/>
              <a:gd name="connsiteY7" fmla="*/ 109182 h 2088107"/>
              <a:gd name="connsiteX8" fmla="*/ 982277 w 4298683"/>
              <a:gd name="connsiteY8" fmla="*/ 136478 h 2088107"/>
              <a:gd name="connsiteX9" fmla="*/ 1009572 w 4298683"/>
              <a:gd name="connsiteY9" fmla="*/ 177421 h 2088107"/>
              <a:gd name="connsiteX10" fmla="*/ 1050516 w 4298683"/>
              <a:gd name="connsiteY10" fmla="*/ 191069 h 2088107"/>
              <a:gd name="connsiteX11" fmla="*/ 1091459 w 4298683"/>
              <a:gd name="connsiteY11" fmla="*/ 218364 h 2088107"/>
              <a:gd name="connsiteX12" fmla="*/ 1173345 w 4298683"/>
              <a:gd name="connsiteY12" fmla="*/ 259307 h 2088107"/>
              <a:gd name="connsiteX13" fmla="*/ 1241584 w 4298683"/>
              <a:gd name="connsiteY13" fmla="*/ 327546 h 2088107"/>
              <a:gd name="connsiteX14" fmla="*/ 1309823 w 4298683"/>
              <a:gd name="connsiteY14" fmla="*/ 382137 h 2088107"/>
              <a:gd name="connsiteX15" fmla="*/ 1391710 w 4298683"/>
              <a:gd name="connsiteY15" fmla="*/ 423081 h 2088107"/>
              <a:gd name="connsiteX16" fmla="*/ 1432653 w 4298683"/>
              <a:gd name="connsiteY16" fmla="*/ 450376 h 2088107"/>
              <a:gd name="connsiteX17" fmla="*/ 1514540 w 4298683"/>
              <a:gd name="connsiteY17" fmla="*/ 477672 h 2088107"/>
              <a:gd name="connsiteX18" fmla="*/ 1637369 w 4298683"/>
              <a:gd name="connsiteY18" fmla="*/ 545910 h 2088107"/>
              <a:gd name="connsiteX19" fmla="*/ 1678313 w 4298683"/>
              <a:gd name="connsiteY19" fmla="*/ 573206 h 2088107"/>
              <a:gd name="connsiteX20" fmla="*/ 1719256 w 4298683"/>
              <a:gd name="connsiteY20" fmla="*/ 614149 h 2088107"/>
              <a:gd name="connsiteX21" fmla="*/ 1760199 w 4298683"/>
              <a:gd name="connsiteY21" fmla="*/ 627797 h 2088107"/>
              <a:gd name="connsiteX22" fmla="*/ 1883029 w 4298683"/>
              <a:gd name="connsiteY22" fmla="*/ 723331 h 2088107"/>
              <a:gd name="connsiteX23" fmla="*/ 1923972 w 4298683"/>
              <a:gd name="connsiteY23" fmla="*/ 750627 h 2088107"/>
              <a:gd name="connsiteX24" fmla="*/ 1964916 w 4298683"/>
              <a:gd name="connsiteY24" fmla="*/ 764275 h 2088107"/>
              <a:gd name="connsiteX25" fmla="*/ 2087745 w 4298683"/>
              <a:gd name="connsiteY25" fmla="*/ 832513 h 2088107"/>
              <a:gd name="connsiteX26" fmla="*/ 2169632 w 4298683"/>
              <a:gd name="connsiteY26" fmla="*/ 887104 h 2088107"/>
              <a:gd name="connsiteX27" fmla="*/ 2210575 w 4298683"/>
              <a:gd name="connsiteY27" fmla="*/ 914400 h 2088107"/>
              <a:gd name="connsiteX28" fmla="*/ 2292462 w 4298683"/>
              <a:gd name="connsiteY28" fmla="*/ 941696 h 2088107"/>
              <a:gd name="connsiteX29" fmla="*/ 2319757 w 4298683"/>
              <a:gd name="connsiteY29" fmla="*/ 982639 h 2088107"/>
              <a:gd name="connsiteX30" fmla="*/ 2360701 w 4298683"/>
              <a:gd name="connsiteY30" fmla="*/ 996287 h 2088107"/>
              <a:gd name="connsiteX31" fmla="*/ 2401644 w 4298683"/>
              <a:gd name="connsiteY31" fmla="*/ 1023582 h 2088107"/>
              <a:gd name="connsiteX32" fmla="*/ 2442587 w 4298683"/>
              <a:gd name="connsiteY32" fmla="*/ 1037230 h 2088107"/>
              <a:gd name="connsiteX33" fmla="*/ 2483531 w 4298683"/>
              <a:gd name="connsiteY33" fmla="*/ 1064525 h 2088107"/>
              <a:gd name="connsiteX34" fmla="*/ 2524474 w 4298683"/>
              <a:gd name="connsiteY34" fmla="*/ 1078173 h 2088107"/>
              <a:gd name="connsiteX35" fmla="*/ 2606360 w 4298683"/>
              <a:gd name="connsiteY35" fmla="*/ 1119116 h 2088107"/>
              <a:gd name="connsiteX36" fmla="*/ 2647304 w 4298683"/>
              <a:gd name="connsiteY36" fmla="*/ 1146412 h 2088107"/>
              <a:gd name="connsiteX37" fmla="*/ 2729190 w 4298683"/>
              <a:gd name="connsiteY37" fmla="*/ 1173707 h 2088107"/>
              <a:gd name="connsiteX38" fmla="*/ 2852020 w 4298683"/>
              <a:gd name="connsiteY38" fmla="*/ 1241946 h 2088107"/>
              <a:gd name="connsiteX39" fmla="*/ 2933907 w 4298683"/>
              <a:gd name="connsiteY39" fmla="*/ 1296537 h 2088107"/>
              <a:gd name="connsiteX40" fmla="*/ 2974850 w 4298683"/>
              <a:gd name="connsiteY40" fmla="*/ 1323833 h 2088107"/>
              <a:gd name="connsiteX41" fmla="*/ 3002145 w 4298683"/>
              <a:gd name="connsiteY41" fmla="*/ 1364776 h 2088107"/>
              <a:gd name="connsiteX42" fmla="*/ 3084032 w 4298683"/>
              <a:gd name="connsiteY42" fmla="*/ 1392072 h 2088107"/>
              <a:gd name="connsiteX43" fmla="*/ 3165919 w 4298683"/>
              <a:gd name="connsiteY43" fmla="*/ 1433015 h 2088107"/>
              <a:gd name="connsiteX44" fmla="*/ 3247805 w 4298683"/>
              <a:gd name="connsiteY44" fmla="*/ 1487606 h 2088107"/>
              <a:gd name="connsiteX45" fmla="*/ 3288748 w 4298683"/>
              <a:gd name="connsiteY45" fmla="*/ 1528549 h 2088107"/>
              <a:gd name="connsiteX46" fmla="*/ 3370635 w 4298683"/>
              <a:gd name="connsiteY46" fmla="*/ 1555845 h 2088107"/>
              <a:gd name="connsiteX47" fmla="*/ 3411578 w 4298683"/>
              <a:gd name="connsiteY47" fmla="*/ 1583140 h 2088107"/>
              <a:gd name="connsiteX48" fmla="*/ 3493465 w 4298683"/>
              <a:gd name="connsiteY48" fmla="*/ 1610436 h 2088107"/>
              <a:gd name="connsiteX49" fmla="*/ 3534408 w 4298683"/>
              <a:gd name="connsiteY49" fmla="*/ 1637731 h 2088107"/>
              <a:gd name="connsiteX50" fmla="*/ 3616295 w 4298683"/>
              <a:gd name="connsiteY50" fmla="*/ 1665027 h 2088107"/>
              <a:gd name="connsiteX51" fmla="*/ 3657238 w 4298683"/>
              <a:gd name="connsiteY51" fmla="*/ 1692322 h 2088107"/>
              <a:gd name="connsiteX52" fmla="*/ 3739125 w 4298683"/>
              <a:gd name="connsiteY52" fmla="*/ 1719618 h 2088107"/>
              <a:gd name="connsiteX53" fmla="*/ 3780068 w 4298683"/>
              <a:gd name="connsiteY53" fmla="*/ 1746913 h 2088107"/>
              <a:gd name="connsiteX54" fmla="*/ 3861954 w 4298683"/>
              <a:gd name="connsiteY54" fmla="*/ 1774209 h 2088107"/>
              <a:gd name="connsiteX55" fmla="*/ 3943841 w 4298683"/>
              <a:gd name="connsiteY55" fmla="*/ 1815152 h 2088107"/>
              <a:gd name="connsiteX56" fmla="*/ 3984784 w 4298683"/>
              <a:gd name="connsiteY56" fmla="*/ 1856096 h 2088107"/>
              <a:gd name="connsiteX57" fmla="*/ 4066671 w 4298683"/>
              <a:gd name="connsiteY57" fmla="*/ 1883391 h 2088107"/>
              <a:gd name="connsiteX58" fmla="*/ 4134910 w 4298683"/>
              <a:gd name="connsiteY58" fmla="*/ 1937982 h 2088107"/>
              <a:gd name="connsiteX59" fmla="*/ 4175853 w 4298683"/>
              <a:gd name="connsiteY59" fmla="*/ 1965278 h 2088107"/>
              <a:gd name="connsiteX60" fmla="*/ 4257740 w 4298683"/>
              <a:gd name="connsiteY60" fmla="*/ 1992573 h 2088107"/>
              <a:gd name="connsiteX61" fmla="*/ 4298683 w 4298683"/>
              <a:gd name="connsiteY61" fmla="*/ 2019869 h 2088107"/>
              <a:gd name="connsiteX62" fmla="*/ 4257740 w 4298683"/>
              <a:gd name="connsiteY62" fmla="*/ 2033516 h 2088107"/>
              <a:gd name="connsiteX63" fmla="*/ 4216796 w 4298683"/>
              <a:gd name="connsiteY63" fmla="*/ 2019869 h 2088107"/>
              <a:gd name="connsiteX64" fmla="*/ 3670886 w 4298683"/>
              <a:gd name="connsiteY64" fmla="*/ 2019869 h 2088107"/>
              <a:gd name="connsiteX65" fmla="*/ 3247805 w 4298683"/>
              <a:gd name="connsiteY65" fmla="*/ 2033516 h 2088107"/>
              <a:gd name="connsiteX66" fmla="*/ 2510826 w 4298683"/>
              <a:gd name="connsiteY66" fmla="*/ 2019869 h 2088107"/>
              <a:gd name="connsiteX67" fmla="*/ 2210575 w 4298683"/>
              <a:gd name="connsiteY67" fmla="*/ 2033516 h 2088107"/>
              <a:gd name="connsiteX68" fmla="*/ 2128689 w 4298683"/>
              <a:gd name="connsiteY68" fmla="*/ 2060812 h 2088107"/>
              <a:gd name="connsiteX69" fmla="*/ 1923972 w 4298683"/>
              <a:gd name="connsiteY69" fmla="*/ 2033516 h 2088107"/>
              <a:gd name="connsiteX70" fmla="*/ 1842086 w 4298683"/>
              <a:gd name="connsiteY70" fmla="*/ 2006221 h 2088107"/>
              <a:gd name="connsiteX71" fmla="*/ 1610074 w 4298683"/>
              <a:gd name="connsiteY71" fmla="*/ 2019869 h 2088107"/>
              <a:gd name="connsiteX72" fmla="*/ 1569131 w 4298683"/>
              <a:gd name="connsiteY72" fmla="*/ 2033516 h 2088107"/>
              <a:gd name="connsiteX73" fmla="*/ 1432653 w 4298683"/>
              <a:gd name="connsiteY73" fmla="*/ 2047164 h 2088107"/>
              <a:gd name="connsiteX74" fmla="*/ 1350766 w 4298683"/>
              <a:gd name="connsiteY74" fmla="*/ 2060812 h 2088107"/>
              <a:gd name="connsiteX75" fmla="*/ 1255232 w 4298683"/>
              <a:gd name="connsiteY75" fmla="*/ 2088107 h 2088107"/>
              <a:gd name="connsiteX76" fmla="*/ 1132402 w 4298683"/>
              <a:gd name="connsiteY76" fmla="*/ 2074460 h 2088107"/>
              <a:gd name="connsiteX77" fmla="*/ 1050516 w 4298683"/>
              <a:gd name="connsiteY77" fmla="*/ 2047164 h 2088107"/>
              <a:gd name="connsiteX78" fmla="*/ 1009572 w 4298683"/>
              <a:gd name="connsiteY78" fmla="*/ 2033516 h 2088107"/>
              <a:gd name="connsiteX79" fmla="*/ 409071 w 4298683"/>
              <a:gd name="connsiteY79" fmla="*/ 2006221 h 2088107"/>
              <a:gd name="connsiteX80" fmla="*/ 177059 w 4298683"/>
              <a:gd name="connsiteY80" fmla="*/ 2006221 h 2088107"/>
              <a:gd name="connsiteX81" fmla="*/ 95172 w 4298683"/>
              <a:gd name="connsiteY81" fmla="*/ 2033516 h 2088107"/>
              <a:gd name="connsiteX82" fmla="*/ 13286 w 4298683"/>
              <a:gd name="connsiteY82" fmla="*/ 2019869 h 2088107"/>
              <a:gd name="connsiteX83" fmla="*/ 40581 w 4298683"/>
              <a:gd name="connsiteY83" fmla="*/ 1746913 h 2088107"/>
              <a:gd name="connsiteX84" fmla="*/ 54229 w 4298683"/>
              <a:gd name="connsiteY84" fmla="*/ 1501254 h 2088107"/>
              <a:gd name="connsiteX85" fmla="*/ 67877 w 4298683"/>
              <a:gd name="connsiteY85" fmla="*/ 1433015 h 2088107"/>
              <a:gd name="connsiteX86" fmla="*/ 54229 w 4298683"/>
              <a:gd name="connsiteY86" fmla="*/ 1269242 h 2088107"/>
              <a:gd name="connsiteX87" fmla="*/ 26934 w 4298683"/>
              <a:gd name="connsiteY87" fmla="*/ 1173707 h 2088107"/>
              <a:gd name="connsiteX88" fmla="*/ 26934 w 4298683"/>
              <a:gd name="connsiteY88" fmla="*/ 423081 h 2088107"/>
              <a:gd name="connsiteX89" fmla="*/ 40581 w 4298683"/>
              <a:gd name="connsiteY89" fmla="*/ 218364 h 2088107"/>
              <a:gd name="connsiteX90" fmla="*/ 67877 w 4298683"/>
              <a:gd name="connsiteY90" fmla="*/ 81887 h 208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298683" h="2088107">
                <a:moveTo>
                  <a:pt x="40581" y="27296"/>
                </a:moveTo>
                <a:lnTo>
                  <a:pt x="136116" y="13648"/>
                </a:lnTo>
                <a:cubicBezTo>
                  <a:pt x="163466" y="9440"/>
                  <a:pt x="190330" y="0"/>
                  <a:pt x="218002" y="0"/>
                </a:cubicBezTo>
                <a:cubicBezTo>
                  <a:pt x="268250" y="0"/>
                  <a:pt x="318086" y="9099"/>
                  <a:pt x="368128" y="13648"/>
                </a:cubicBezTo>
                <a:cubicBezTo>
                  <a:pt x="466295" y="46371"/>
                  <a:pt x="343704" y="6670"/>
                  <a:pt x="463662" y="40943"/>
                </a:cubicBezTo>
                <a:cubicBezTo>
                  <a:pt x="509098" y="53924"/>
                  <a:pt x="507992" y="59705"/>
                  <a:pt x="559196" y="68239"/>
                </a:cubicBezTo>
                <a:cubicBezTo>
                  <a:pt x="649222" y="83244"/>
                  <a:pt x="757973" y="88779"/>
                  <a:pt x="845799" y="95534"/>
                </a:cubicBezTo>
                <a:cubicBezTo>
                  <a:pt x="863996" y="100083"/>
                  <a:pt x="882424" y="103792"/>
                  <a:pt x="900390" y="109182"/>
                </a:cubicBezTo>
                <a:cubicBezTo>
                  <a:pt x="927949" y="117450"/>
                  <a:pt x="982277" y="136478"/>
                  <a:pt x="982277" y="136478"/>
                </a:cubicBezTo>
                <a:cubicBezTo>
                  <a:pt x="991375" y="150126"/>
                  <a:pt x="996764" y="167175"/>
                  <a:pt x="1009572" y="177421"/>
                </a:cubicBezTo>
                <a:cubicBezTo>
                  <a:pt x="1020806" y="186408"/>
                  <a:pt x="1037649" y="184635"/>
                  <a:pt x="1050516" y="191069"/>
                </a:cubicBezTo>
                <a:cubicBezTo>
                  <a:pt x="1065187" y="198404"/>
                  <a:pt x="1076788" y="211029"/>
                  <a:pt x="1091459" y="218364"/>
                </a:cubicBezTo>
                <a:cubicBezTo>
                  <a:pt x="1204466" y="274868"/>
                  <a:pt x="1056008" y="181084"/>
                  <a:pt x="1173345" y="259307"/>
                </a:cubicBezTo>
                <a:cubicBezTo>
                  <a:pt x="1246135" y="368493"/>
                  <a:pt x="1150598" y="236560"/>
                  <a:pt x="1241584" y="327546"/>
                </a:cubicBezTo>
                <a:cubicBezTo>
                  <a:pt x="1303316" y="389278"/>
                  <a:pt x="1230116" y="355569"/>
                  <a:pt x="1309823" y="382137"/>
                </a:cubicBezTo>
                <a:cubicBezTo>
                  <a:pt x="1427149" y="460356"/>
                  <a:pt x="1278710" y="366582"/>
                  <a:pt x="1391710" y="423081"/>
                </a:cubicBezTo>
                <a:cubicBezTo>
                  <a:pt x="1406381" y="430416"/>
                  <a:pt x="1417664" y="443714"/>
                  <a:pt x="1432653" y="450376"/>
                </a:cubicBezTo>
                <a:cubicBezTo>
                  <a:pt x="1458945" y="462061"/>
                  <a:pt x="1490600" y="461712"/>
                  <a:pt x="1514540" y="477672"/>
                </a:cubicBezTo>
                <a:cubicBezTo>
                  <a:pt x="1608396" y="540243"/>
                  <a:pt x="1565304" y="521890"/>
                  <a:pt x="1637369" y="545910"/>
                </a:cubicBezTo>
                <a:cubicBezTo>
                  <a:pt x="1651017" y="555009"/>
                  <a:pt x="1665712" y="562705"/>
                  <a:pt x="1678313" y="573206"/>
                </a:cubicBezTo>
                <a:cubicBezTo>
                  <a:pt x="1693140" y="585562"/>
                  <a:pt x="1703197" y="603443"/>
                  <a:pt x="1719256" y="614149"/>
                </a:cubicBezTo>
                <a:cubicBezTo>
                  <a:pt x="1731226" y="622129"/>
                  <a:pt x="1746551" y="623248"/>
                  <a:pt x="1760199" y="627797"/>
                </a:cubicBezTo>
                <a:cubicBezTo>
                  <a:pt x="1824341" y="691937"/>
                  <a:pt x="1785082" y="658033"/>
                  <a:pt x="1883029" y="723331"/>
                </a:cubicBezTo>
                <a:cubicBezTo>
                  <a:pt x="1896677" y="732430"/>
                  <a:pt x="1908411" y="745440"/>
                  <a:pt x="1923972" y="750627"/>
                </a:cubicBezTo>
                <a:cubicBezTo>
                  <a:pt x="1937620" y="755176"/>
                  <a:pt x="1952340" y="757288"/>
                  <a:pt x="1964916" y="764275"/>
                </a:cubicBezTo>
                <a:cubicBezTo>
                  <a:pt x="2105697" y="842487"/>
                  <a:pt x="1995102" y="801634"/>
                  <a:pt x="2087745" y="832513"/>
                </a:cubicBezTo>
                <a:lnTo>
                  <a:pt x="2169632" y="887104"/>
                </a:lnTo>
                <a:cubicBezTo>
                  <a:pt x="2183280" y="896203"/>
                  <a:pt x="2195014" y="909213"/>
                  <a:pt x="2210575" y="914400"/>
                </a:cubicBezTo>
                <a:lnTo>
                  <a:pt x="2292462" y="941696"/>
                </a:lnTo>
                <a:cubicBezTo>
                  <a:pt x="2301560" y="955344"/>
                  <a:pt x="2306949" y="972393"/>
                  <a:pt x="2319757" y="982639"/>
                </a:cubicBezTo>
                <a:cubicBezTo>
                  <a:pt x="2330991" y="991626"/>
                  <a:pt x="2347834" y="989853"/>
                  <a:pt x="2360701" y="996287"/>
                </a:cubicBezTo>
                <a:cubicBezTo>
                  <a:pt x="2375372" y="1003622"/>
                  <a:pt x="2386973" y="1016247"/>
                  <a:pt x="2401644" y="1023582"/>
                </a:cubicBezTo>
                <a:cubicBezTo>
                  <a:pt x="2414511" y="1030016"/>
                  <a:pt x="2429720" y="1030796"/>
                  <a:pt x="2442587" y="1037230"/>
                </a:cubicBezTo>
                <a:cubicBezTo>
                  <a:pt x="2457258" y="1044565"/>
                  <a:pt x="2468860" y="1057190"/>
                  <a:pt x="2483531" y="1064525"/>
                </a:cubicBezTo>
                <a:cubicBezTo>
                  <a:pt x="2496398" y="1070959"/>
                  <a:pt x="2511607" y="1071739"/>
                  <a:pt x="2524474" y="1078173"/>
                </a:cubicBezTo>
                <a:cubicBezTo>
                  <a:pt x="2630292" y="1131083"/>
                  <a:pt x="2503456" y="1084816"/>
                  <a:pt x="2606360" y="1119116"/>
                </a:cubicBezTo>
                <a:cubicBezTo>
                  <a:pt x="2620008" y="1128215"/>
                  <a:pt x="2632315" y="1139750"/>
                  <a:pt x="2647304" y="1146412"/>
                </a:cubicBezTo>
                <a:cubicBezTo>
                  <a:pt x="2673596" y="1158097"/>
                  <a:pt x="2729190" y="1173707"/>
                  <a:pt x="2729190" y="1173707"/>
                </a:cubicBezTo>
                <a:cubicBezTo>
                  <a:pt x="2823047" y="1236279"/>
                  <a:pt x="2779955" y="1217925"/>
                  <a:pt x="2852020" y="1241946"/>
                </a:cubicBezTo>
                <a:lnTo>
                  <a:pt x="2933907" y="1296537"/>
                </a:lnTo>
                <a:lnTo>
                  <a:pt x="2974850" y="1323833"/>
                </a:lnTo>
                <a:cubicBezTo>
                  <a:pt x="2983948" y="1337481"/>
                  <a:pt x="2988236" y="1356083"/>
                  <a:pt x="3002145" y="1364776"/>
                </a:cubicBezTo>
                <a:cubicBezTo>
                  <a:pt x="3026544" y="1380025"/>
                  <a:pt x="3060092" y="1376112"/>
                  <a:pt x="3084032" y="1392072"/>
                </a:cubicBezTo>
                <a:cubicBezTo>
                  <a:pt x="3136945" y="1427347"/>
                  <a:pt x="3109414" y="1414180"/>
                  <a:pt x="3165919" y="1433015"/>
                </a:cubicBezTo>
                <a:cubicBezTo>
                  <a:pt x="3296531" y="1563627"/>
                  <a:pt x="3129299" y="1408601"/>
                  <a:pt x="3247805" y="1487606"/>
                </a:cubicBezTo>
                <a:cubicBezTo>
                  <a:pt x="3263864" y="1498312"/>
                  <a:pt x="3271876" y="1519176"/>
                  <a:pt x="3288748" y="1528549"/>
                </a:cubicBezTo>
                <a:cubicBezTo>
                  <a:pt x="3313899" y="1542522"/>
                  <a:pt x="3346695" y="1539885"/>
                  <a:pt x="3370635" y="1555845"/>
                </a:cubicBezTo>
                <a:cubicBezTo>
                  <a:pt x="3384283" y="1564943"/>
                  <a:pt x="3396589" y="1576478"/>
                  <a:pt x="3411578" y="1583140"/>
                </a:cubicBezTo>
                <a:cubicBezTo>
                  <a:pt x="3437870" y="1594825"/>
                  <a:pt x="3469525" y="1594476"/>
                  <a:pt x="3493465" y="1610436"/>
                </a:cubicBezTo>
                <a:cubicBezTo>
                  <a:pt x="3507113" y="1619534"/>
                  <a:pt x="3519419" y="1631069"/>
                  <a:pt x="3534408" y="1637731"/>
                </a:cubicBezTo>
                <a:cubicBezTo>
                  <a:pt x="3560700" y="1649416"/>
                  <a:pt x="3592355" y="1649067"/>
                  <a:pt x="3616295" y="1665027"/>
                </a:cubicBezTo>
                <a:cubicBezTo>
                  <a:pt x="3629943" y="1674125"/>
                  <a:pt x="3642249" y="1685660"/>
                  <a:pt x="3657238" y="1692322"/>
                </a:cubicBezTo>
                <a:cubicBezTo>
                  <a:pt x="3683530" y="1704007"/>
                  <a:pt x="3715185" y="1703658"/>
                  <a:pt x="3739125" y="1719618"/>
                </a:cubicBezTo>
                <a:cubicBezTo>
                  <a:pt x="3752773" y="1728716"/>
                  <a:pt x="3765079" y="1740251"/>
                  <a:pt x="3780068" y="1746913"/>
                </a:cubicBezTo>
                <a:cubicBezTo>
                  <a:pt x="3806360" y="1758598"/>
                  <a:pt x="3838014" y="1758250"/>
                  <a:pt x="3861954" y="1774209"/>
                </a:cubicBezTo>
                <a:cubicBezTo>
                  <a:pt x="3914868" y="1809484"/>
                  <a:pt x="3887337" y="1796317"/>
                  <a:pt x="3943841" y="1815152"/>
                </a:cubicBezTo>
                <a:cubicBezTo>
                  <a:pt x="3957489" y="1828800"/>
                  <a:pt x="3967912" y="1846723"/>
                  <a:pt x="3984784" y="1856096"/>
                </a:cubicBezTo>
                <a:cubicBezTo>
                  <a:pt x="4009935" y="1870069"/>
                  <a:pt x="4066671" y="1883391"/>
                  <a:pt x="4066671" y="1883391"/>
                </a:cubicBezTo>
                <a:cubicBezTo>
                  <a:pt x="4112683" y="1952411"/>
                  <a:pt x="4068988" y="1905020"/>
                  <a:pt x="4134910" y="1937982"/>
                </a:cubicBezTo>
                <a:cubicBezTo>
                  <a:pt x="4149581" y="1945318"/>
                  <a:pt x="4160864" y="1958616"/>
                  <a:pt x="4175853" y="1965278"/>
                </a:cubicBezTo>
                <a:cubicBezTo>
                  <a:pt x="4202145" y="1976963"/>
                  <a:pt x="4257740" y="1992573"/>
                  <a:pt x="4257740" y="1992573"/>
                </a:cubicBezTo>
                <a:cubicBezTo>
                  <a:pt x="4271388" y="2001672"/>
                  <a:pt x="4298683" y="2003466"/>
                  <a:pt x="4298683" y="2019869"/>
                </a:cubicBezTo>
                <a:cubicBezTo>
                  <a:pt x="4298683" y="2034255"/>
                  <a:pt x="4272126" y="2033516"/>
                  <a:pt x="4257740" y="2033516"/>
                </a:cubicBezTo>
                <a:cubicBezTo>
                  <a:pt x="4243354" y="2033516"/>
                  <a:pt x="4230444" y="2024418"/>
                  <a:pt x="4216796" y="2019869"/>
                </a:cubicBezTo>
                <a:cubicBezTo>
                  <a:pt x="3556518" y="2054619"/>
                  <a:pt x="4381476" y="2019869"/>
                  <a:pt x="3670886" y="2019869"/>
                </a:cubicBezTo>
                <a:cubicBezTo>
                  <a:pt x="3529786" y="2019869"/>
                  <a:pt x="3388832" y="2028967"/>
                  <a:pt x="3247805" y="2033516"/>
                </a:cubicBezTo>
                <a:lnTo>
                  <a:pt x="2510826" y="2019869"/>
                </a:lnTo>
                <a:cubicBezTo>
                  <a:pt x="2410639" y="2019869"/>
                  <a:pt x="2310192" y="2022843"/>
                  <a:pt x="2210575" y="2033516"/>
                </a:cubicBezTo>
                <a:cubicBezTo>
                  <a:pt x="2181967" y="2036581"/>
                  <a:pt x="2128689" y="2060812"/>
                  <a:pt x="2128689" y="2060812"/>
                </a:cubicBezTo>
                <a:cubicBezTo>
                  <a:pt x="2026076" y="2051483"/>
                  <a:pt x="2002602" y="2057105"/>
                  <a:pt x="1923972" y="2033516"/>
                </a:cubicBezTo>
                <a:cubicBezTo>
                  <a:pt x="1896414" y="2025249"/>
                  <a:pt x="1842086" y="2006221"/>
                  <a:pt x="1842086" y="2006221"/>
                </a:cubicBezTo>
                <a:cubicBezTo>
                  <a:pt x="1764749" y="2010770"/>
                  <a:pt x="1687161" y="2012160"/>
                  <a:pt x="1610074" y="2019869"/>
                </a:cubicBezTo>
                <a:cubicBezTo>
                  <a:pt x="1595760" y="2021300"/>
                  <a:pt x="1583350" y="2031329"/>
                  <a:pt x="1569131" y="2033516"/>
                </a:cubicBezTo>
                <a:cubicBezTo>
                  <a:pt x="1523943" y="2040468"/>
                  <a:pt x="1478020" y="2041493"/>
                  <a:pt x="1432653" y="2047164"/>
                </a:cubicBezTo>
                <a:cubicBezTo>
                  <a:pt x="1405195" y="2050596"/>
                  <a:pt x="1378062" y="2056263"/>
                  <a:pt x="1350766" y="2060812"/>
                </a:cubicBezTo>
                <a:cubicBezTo>
                  <a:pt x="1331456" y="2067249"/>
                  <a:pt x="1272373" y="2088107"/>
                  <a:pt x="1255232" y="2088107"/>
                </a:cubicBezTo>
                <a:cubicBezTo>
                  <a:pt x="1214037" y="2088107"/>
                  <a:pt x="1173345" y="2079009"/>
                  <a:pt x="1132402" y="2074460"/>
                </a:cubicBezTo>
                <a:lnTo>
                  <a:pt x="1050516" y="2047164"/>
                </a:lnTo>
                <a:cubicBezTo>
                  <a:pt x="1036868" y="2042615"/>
                  <a:pt x="1023887" y="2034947"/>
                  <a:pt x="1009572" y="2033516"/>
                </a:cubicBezTo>
                <a:cubicBezTo>
                  <a:pt x="719121" y="2004472"/>
                  <a:pt x="918794" y="2021213"/>
                  <a:pt x="409071" y="2006221"/>
                </a:cubicBezTo>
                <a:cubicBezTo>
                  <a:pt x="315076" y="1974889"/>
                  <a:pt x="349086" y="1980417"/>
                  <a:pt x="177059" y="2006221"/>
                </a:cubicBezTo>
                <a:cubicBezTo>
                  <a:pt x="148605" y="2010489"/>
                  <a:pt x="95172" y="2033516"/>
                  <a:pt x="95172" y="2033516"/>
                </a:cubicBezTo>
                <a:lnTo>
                  <a:pt x="13286" y="2019869"/>
                </a:lnTo>
                <a:cubicBezTo>
                  <a:pt x="-17454" y="1909204"/>
                  <a:pt x="10837" y="1836152"/>
                  <a:pt x="40581" y="1746913"/>
                </a:cubicBezTo>
                <a:cubicBezTo>
                  <a:pt x="45130" y="1665027"/>
                  <a:pt x="47124" y="1582958"/>
                  <a:pt x="54229" y="1501254"/>
                </a:cubicBezTo>
                <a:cubicBezTo>
                  <a:pt x="56239" y="1478144"/>
                  <a:pt x="67877" y="1456212"/>
                  <a:pt x="67877" y="1433015"/>
                </a:cubicBezTo>
                <a:cubicBezTo>
                  <a:pt x="67877" y="1378235"/>
                  <a:pt x="61024" y="1323599"/>
                  <a:pt x="54229" y="1269242"/>
                </a:cubicBezTo>
                <a:cubicBezTo>
                  <a:pt x="50802" y="1241829"/>
                  <a:pt x="35997" y="1200897"/>
                  <a:pt x="26934" y="1173707"/>
                </a:cubicBezTo>
                <a:cubicBezTo>
                  <a:pt x="4988" y="800640"/>
                  <a:pt x="7102" y="948652"/>
                  <a:pt x="26934" y="423081"/>
                </a:cubicBezTo>
                <a:cubicBezTo>
                  <a:pt x="29513" y="354739"/>
                  <a:pt x="34656" y="286497"/>
                  <a:pt x="40581" y="218364"/>
                </a:cubicBezTo>
                <a:cubicBezTo>
                  <a:pt x="49997" y="110075"/>
                  <a:pt x="39350" y="138940"/>
                  <a:pt x="67877" y="81887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052554" y="4433232"/>
            <a:ext cx="2979755" cy="2049456"/>
          </a:xfrm>
          <a:custGeom>
            <a:avLst/>
            <a:gdLst>
              <a:gd name="connsiteX0" fmla="*/ 40581 w 4298683"/>
              <a:gd name="connsiteY0" fmla="*/ 27296 h 2088107"/>
              <a:gd name="connsiteX1" fmla="*/ 136116 w 4298683"/>
              <a:gd name="connsiteY1" fmla="*/ 13648 h 2088107"/>
              <a:gd name="connsiteX2" fmla="*/ 218002 w 4298683"/>
              <a:gd name="connsiteY2" fmla="*/ 0 h 2088107"/>
              <a:gd name="connsiteX3" fmla="*/ 368128 w 4298683"/>
              <a:gd name="connsiteY3" fmla="*/ 13648 h 2088107"/>
              <a:gd name="connsiteX4" fmla="*/ 463662 w 4298683"/>
              <a:gd name="connsiteY4" fmla="*/ 40943 h 2088107"/>
              <a:gd name="connsiteX5" fmla="*/ 559196 w 4298683"/>
              <a:gd name="connsiteY5" fmla="*/ 68239 h 2088107"/>
              <a:gd name="connsiteX6" fmla="*/ 845799 w 4298683"/>
              <a:gd name="connsiteY6" fmla="*/ 95534 h 2088107"/>
              <a:gd name="connsiteX7" fmla="*/ 900390 w 4298683"/>
              <a:gd name="connsiteY7" fmla="*/ 109182 h 2088107"/>
              <a:gd name="connsiteX8" fmla="*/ 982277 w 4298683"/>
              <a:gd name="connsiteY8" fmla="*/ 136478 h 2088107"/>
              <a:gd name="connsiteX9" fmla="*/ 1009572 w 4298683"/>
              <a:gd name="connsiteY9" fmla="*/ 177421 h 2088107"/>
              <a:gd name="connsiteX10" fmla="*/ 1050516 w 4298683"/>
              <a:gd name="connsiteY10" fmla="*/ 191069 h 2088107"/>
              <a:gd name="connsiteX11" fmla="*/ 1091459 w 4298683"/>
              <a:gd name="connsiteY11" fmla="*/ 218364 h 2088107"/>
              <a:gd name="connsiteX12" fmla="*/ 1173345 w 4298683"/>
              <a:gd name="connsiteY12" fmla="*/ 259307 h 2088107"/>
              <a:gd name="connsiteX13" fmla="*/ 1241584 w 4298683"/>
              <a:gd name="connsiteY13" fmla="*/ 327546 h 2088107"/>
              <a:gd name="connsiteX14" fmla="*/ 1309823 w 4298683"/>
              <a:gd name="connsiteY14" fmla="*/ 382137 h 2088107"/>
              <a:gd name="connsiteX15" fmla="*/ 1391710 w 4298683"/>
              <a:gd name="connsiteY15" fmla="*/ 423081 h 2088107"/>
              <a:gd name="connsiteX16" fmla="*/ 1432653 w 4298683"/>
              <a:gd name="connsiteY16" fmla="*/ 450376 h 2088107"/>
              <a:gd name="connsiteX17" fmla="*/ 1514540 w 4298683"/>
              <a:gd name="connsiteY17" fmla="*/ 477672 h 2088107"/>
              <a:gd name="connsiteX18" fmla="*/ 1637369 w 4298683"/>
              <a:gd name="connsiteY18" fmla="*/ 545910 h 2088107"/>
              <a:gd name="connsiteX19" fmla="*/ 1678313 w 4298683"/>
              <a:gd name="connsiteY19" fmla="*/ 573206 h 2088107"/>
              <a:gd name="connsiteX20" fmla="*/ 1719256 w 4298683"/>
              <a:gd name="connsiteY20" fmla="*/ 614149 h 2088107"/>
              <a:gd name="connsiteX21" fmla="*/ 1760199 w 4298683"/>
              <a:gd name="connsiteY21" fmla="*/ 627797 h 2088107"/>
              <a:gd name="connsiteX22" fmla="*/ 1883029 w 4298683"/>
              <a:gd name="connsiteY22" fmla="*/ 723331 h 2088107"/>
              <a:gd name="connsiteX23" fmla="*/ 1923972 w 4298683"/>
              <a:gd name="connsiteY23" fmla="*/ 750627 h 2088107"/>
              <a:gd name="connsiteX24" fmla="*/ 1964916 w 4298683"/>
              <a:gd name="connsiteY24" fmla="*/ 764275 h 2088107"/>
              <a:gd name="connsiteX25" fmla="*/ 2087745 w 4298683"/>
              <a:gd name="connsiteY25" fmla="*/ 832513 h 2088107"/>
              <a:gd name="connsiteX26" fmla="*/ 2169632 w 4298683"/>
              <a:gd name="connsiteY26" fmla="*/ 887104 h 2088107"/>
              <a:gd name="connsiteX27" fmla="*/ 2210575 w 4298683"/>
              <a:gd name="connsiteY27" fmla="*/ 914400 h 2088107"/>
              <a:gd name="connsiteX28" fmla="*/ 2292462 w 4298683"/>
              <a:gd name="connsiteY28" fmla="*/ 941696 h 2088107"/>
              <a:gd name="connsiteX29" fmla="*/ 2319757 w 4298683"/>
              <a:gd name="connsiteY29" fmla="*/ 982639 h 2088107"/>
              <a:gd name="connsiteX30" fmla="*/ 2360701 w 4298683"/>
              <a:gd name="connsiteY30" fmla="*/ 996287 h 2088107"/>
              <a:gd name="connsiteX31" fmla="*/ 2401644 w 4298683"/>
              <a:gd name="connsiteY31" fmla="*/ 1023582 h 2088107"/>
              <a:gd name="connsiteX32" fmla="*/ 2442587 w 4298683"/>
              <a:gd name="connsiteY32" fmla="*/ 1037230 h 2088107"/>
              <a:gd name="connsiteX33" fmla="*/ 2483531 w 4298683"/>
              <a:gd name="connsiteY33" fmla="*/ 1064525 h 2088107"/>
              <a:gd name="connsiteX34" fmla="*/ 2524474 w 4298683"/>
              <a:gd name="connsiteY34" fmla="*/ 1078173 h 2088107"/>
              <a:gd name="connsiteX35" fmla="*/ 2606360 w 4298683"/>
              <a:gd name="connsiteY35" fmla="*/ 1119116 h 2088107"/>
              <a:gd name="connsiteX36" fmla="*/ 2647304 w 4298683"/>
              <a:gd name="connsiteY36" fmla="*/ 1146412 h 2088107"/>
              <a:gd name="connsiteX37" fmla="*/ 2729190 w 4298683"/>
              <a:gd name="connsiteY37" fmla="*/ 1173707 h 2088107"/>
              <a:gd name="connsiteX38" fmla="*/ 2852020 w 4298683"/>
              <a:gd name="connsiteY38" fmla="*/ 1241946 h 2088107"/>
              <a:gd name="connsiteX39" fmla="*/ 2933907 w 4298683"/>
              <a:gd name="connsiteY39" fmla="*/ 1296537 h 2088107"/>
              <a:gd name="connsiteX40" fmla="*/ 2974850 w 4298683"/>
              <a:gd name="connsiteY40" fmla="*/ 1323833 h 2088107"/>
              <a:gd name="connsiteX41" fmla="*/ 3002145 w 4298683"/>
              <a:gd name="connsiteY41" fmla="*/ 1364776 h 2088107"/>
              <a:gd name="connsiteX42" fmla="*/ 3084032 w 4298683"/>
              <a:gd name="connsiteY42" fmla="*/ 1392072 h 2088107"/>
              <a:gd name="connsiteX43" fmla="*/ 3165919 w 4298683"/>
              <a:gd name="connsiteY43" fmla="*/ 1433015 h 2088107"/>
              <a:gd name="connsiteX44" fmla="*/ 3247805 w 4298683"/>
              <a:gd name="connsiteY44" fmla="*/ 1487606 h 2088107"/>
              <a:gd name="connsiteX45" fmla="*/ 3288748 w 4298683"/>
              <a:gd name="connsiteY45" fmla="*/ 1528549 h 2088107"/>
              <a:gd name="connsiteX46" fmla="*/ 3370635 w 4298683"/>
              <a:gd name="connsiteY46" fmla="*/ 1555845 h 2088107"/>
              <a:gd name="connsiteX47" fmla="*/ 3411578 w 4298683"/>
              <a:gd name="connsiteY47" fmla="*/ 1583140 h 2088107"/>
              <a:gd name="connsiteX48" fmla="*/ 3493465 w 4298683"/>
              <a:gd name="connsiteY48" fmla="*/ 1610436 h 2088107"/>
              <a:gd name="connsiteX49" fmla="*/ 3534408 w 4298683"/>
              <a:gd name="connsiteY49" fmla="*/ 1637731 h 2088107"/>
              <a:gd name="connsiteX50" fmla="*/ 3616295 w 4298683"/>
              <a:gd name="connsiteY50" fmla="*/ 1665027 h 2088107"/>
              <a:gd name="connsiteX51" fmla="*/ 3657238 w 4298683"/>
              <a:gd name="connsiteY51" fmla="*/ 1692322 h 2088107"/>
              <a:gd name="connsiteX52" fmla="*/ 3739125 w 4298683"/>
              <a:gd name="connsiteY52" fmla="*/ 1719618 h 2088107"/>
              <a:gd name="connsiteX53" fmla="*/ 3780068 w 4298683"/>
              <a:gd name="connsiteY53" fmla="*/ 1746913 h 2088107"/>
              <a:gd name="connsiteX54" fmla="*/ 3861954 w 4298683"/>
              <a:gd name="connsiteY54" fmla="*/ 1774209 h 2088107"/>
              <a:gd name="connsiteX55" fmla="*/ 3943841 w 4298683"/>
              <a:gd name="connsiteY55" fmla="*/ 1815152 h 2088107"/>
              <a:gd name="connsiteX56" fmla="*/ 3984784 w 4298683"/>
              <a:gd name="connsiteY56" fmla="*/ 1856096 h 2088107"/>
              <a:gd name="connsiteX57" fmla="*/ 4066671 w 4298683"/>
              <a:gd name="connsiteY57" fmla="*/ 1883391 h 2088107"/>
              <a:gd name="connsiteX58" fmla="*/ 4134910 w 4298683"/>
              <a:gd name="connsiteY58" fmla="*/ 1937982 h 2088107"/>
              <a:gd name="connsiteX59" fmla="*/ 4175853 w 4298683"/>
              <a:gd name="connsiteY59" fmla="*/ 1965278 h 2088107"/>
              <a:gd name="connsiteX60" fmla="*/ 4257740 w 4298683"/>
              <a:gd name="connsiteY60" fmla="*/ 1992573 h 2088107"/>
              <a:gd name="connsiteX61" fmla="*/ 4298683 w 4298683"/>
              <a:gd name="connsiteY61" fmla="*/ 2019869 h 2088107"/>
              <a:gd name="connsiteX62" fmla="*/ 4257740 w 4298683"/>
              <a:gd name="connsiteY62" fmla="*/ 2033516 h 2088107"/>
              <a:gd name="connsiteX63" fmla="*/ 4216796 w 4298683"/>
              <a:gd name="connsiteY63" fmla="*/ 2019869 h 2088107"/>
              <a:gd name="connsiteX64" fmla="*/ 3670886 w 4298683"/>
              <a:gd name="connsiteY64" fmla="*/ 2019869 h 2088107"/>
              <a:gd name="connsiteX65" fmla="*/ 3247805 w 4298683"/>
              <a:gd name="connsiteY65" fmla="*/ 2033516 h 2088107"/>
              <a:gd name="connsiteX66" fmla="*/ 2510826 w 4298683"/>
              <a:gd name="connsiteY66" fmla="*/ 2019869 h 2088107"/>
              <a:gd name="connsiteX67" fmla="*/ 2210575 w 4298683"/>
              <a:gd name="connsiteY67" fmla="*/ 2033516 h 2088107"/>
              <a:gd name="connsiteX68" fmla="*/ 2128689 w 4298683"/>
              <a:gd name="connsiteY68" fmla="*/ 2060812 h 2088107"/>
              <a:gd name="connsiteX69" fmla="*/ 1923972 w 4298683"/>
              <a:gd name="connsiteY69" fmla="*/ 2033516 h 2088107"/>
              <a:gd name="connsiteX70" fmla="*/ 1842086 w 4298683"/>
              <a:gd name="connsiteY70" fmla="*/ 2006221 h 2088107"/>
              <a:gd name="connsiteX71" fmla="*/ 1610074 w 4298683"/>
              <a:gd name="connsiteY71" fmla="*/ 2019869 h 2088107"/>
              <a:gd name="connsiteX72" fmla="*/ 1569131 w 4298683"/>
              <a:gd name="connsiteY72" fmla="*/ 2033516 h 2088107"/>
              <a:gd name="connsiteX73" fmla="*/ 1432653 w 4298683"/>
              <a:gd name="connsiteY73" fmla="*/ 2047164 h 2088107"/>
              <a:gd name="connsiteX74" fmla="*/ 1350766 w 4298683"/>
              <a:gd name="connsiteY74" fmla="*/ 2060812 h 2088107"/>
              <a:gd name="connsiteX75" fmla="*/ 1255232 w 4298683"/>
              <a:gd name="connsiteY75" fmla="*/ 2088107 h 2088107"/>
              <a:gd name="connsiteX76" fmla="*/ 1132402 w 4298683"/>
              <a:gd name="connsiteY76" fmla="*/ 2074460 h 2088107"/>
              <a:gd name="connsiteX77" fmla="*/ 1050516 w 4298683"/>
              <a:gd name="connsiteY77" fmla="*/ 2047164 h 2088107"/>
              <a:gd name="connsiteX78" fmla="*/ 1009572 w 4298683"/>
              <a:gd name="connsiteY78" fmla="*/ 2033516 h 2088107"/>
              <a:gd name="connsiteX79" fmla="*/ 409071 w 4298683"/>
              <a:gd name="connsiteY79" fmla="*/ 2006221 h 2088107"/>
              <a:gd name="connsiteX80" fmla="*/ 177059 w 4298683"/>
              <a:gd name="connsiteY80" fmla="*/ 2006221 h 2088107"/>
              <a:gd name="connsiteX81" fmla="*/ 95172 w 4298683"/>
              <a:gd name="connsiteY81" fmla="*/ 2033516 h 2088107"/>
              <a:gd name="connsiteX82" fmla="*/ 13286 w 4298683"/>
              <a:gd name="connsiteY82" fmla="*/ 2019869 h 2088107"/>
              <a:gd name="connsiteX83" fmla="*/ 40581 w 4298683"/>
              <a:gd name="connsiteY83" fmla="*/ 1746913 h 2088107"/>
              <a:gd name="connsiteX84" fmla="*/ 54229 w 4298683"/>
              <a:gd name="connsiteY84" fmla="*/ 1501254 h 2088107"/>
              <a:gd name="connsiteX85" fmla="*/ 67877 w 4298683"/>
              <a:gd name="connsiteY85" fmla="*/ 1433015 h 2088107"/>
              <a:gd name="connsiteX86" fmla="*/ 54229 w 4298683"/>
              <a:gd name="connsiteY86" fmla="*/ 1269242 h 2088107"/>
              <a:gd name="connsiteX87" fmla="*/ 26934 w 4298683"/>
              <a:gd name="connsiteY87" fmla="*/ 1173707 h 2088107"/>
              <a:gd name="connsiteX88" fmla="*/ 26934 w 4298683"/>
              <a:gd name="connsiteY88" fmla="*/ 423081 h 2088107"/>
              <a:gd name="connsiteX89" fmla="*/ 40581 w 4298683"/>
              <a:gd name="connsiteY89" fmla="*/ 218364 h 2088107"/>
              <a:gd name="connsiteX90" fmla="*/ 67877 w 4298683"/>
              <a:gd name="connsiteY90" fmla="*/ 81887 h 208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298683" h="2088107">
                <a:moveTo>
                  <a:pt x="40581" y="27296"/>
                </a:moveTo>
                <a:lnTo>
                  <a:pt x="136116" y="13648"/>
                </a:lnTo>
                <a:cubicBezTo>
                  <a:pt x="163466" y="9440"/>
                  <a:pt x="190330" y="0"/>
                  <a:pt x="218002" y="0"/>
                </a:cubicBezTo>
                <a:cubicBezTo>
                  <a:pt x="268250" y="0"/>
                  <a:pt x="318086" y="9099"/>
                  <a:pt x="368128" y="13648"/>
                </a:cubicBezTo>
                <a:cubicBezTo>
                  <a:pt x="466295" y="46371"/>
                  <a:pt x="343704" y="6670"/>
                  <a:pt x="463662" y="40943"/>
                </a:cubicBezTo>
                <a:cubicBezTo>
                  <a:pt x="509098" y="53924"/>
                  <a:pt x="507992" y="59705"/>
                  <a:pt x="559196" y="68239"/>
                </a:cubicBezTo>
                <a:cubicBezTo>
                  <a:pt x="649222" y="83244"/>
                  <a:pt x="757973" y="88779"/>
                  <a:pt x="845799" y="95534"/>
                </a:cubicBezTo>
                <a:cubicBezTo>
                  <a:pt x="863996" y="100083"/>
                  <a:pt x="882424" y="103792"/>
                  <a:pt x="900390" y="109182"/>
                </a:cubicBezTo>
                <a:cubicBezTo>
                  <a:pt x="927949" y="117450"/>
                  <a:pt x="982277" y="136478"/>
                  <a:pt x="982277" y="136478"/>
                </a:cubicBezTo>
                <a:cubicBezTo>
                  <a:pt x="991375" y="150126"/>
                  <a:pt x="996764" y="167175"/>
                  <a:pt x="1009572" y="177421"/>
                </a:cubicBezTo>
                <a:cubicBezTo>
                  <a:pt x="1020806" y="186408"/>
                  <a:pt x="1037649" y="184635"/>
                  <a:pt x="1050516" y="191069"/>
                </a:cubicBezTo>
                <a:cubicBezTo>
                  <a:pt x="1065187" y="198404"/>
                  <a:pt x="1076788" y="211029"/>
                  <a:pt x="1091459" y="218364"/>
                </a:cubicBezTo>
                <a:cubicBezTo>
                  <a:pt x="1204466" y="274868"/>
                  <a:pt x="1056008" y="181084"/>
                  <a:pt x="1173345" y="259307"/>
                </a:cubicBezTo>
                <a:cubicBezTo>
                  <a:pt x="1246135" y="368493"/>
                  <a:pt x="1150598" y="236560"/>
                  <a:pt x="1241584" y="327546"/>
                </a:cubicBezTo>
                <a:cubicBezTo>
                  <a:pt x="1303316" y="389278"/>
                  <a:pt x="1230116" y="355569"/>
                  <a:pt x="1309823" y="382137"/>
                </a:cubicBezTo>
                <a:cubicBezTo>
                  <a:pt x="1427149" y="460356"/>
                  <a:pt x="1278710" y="366582"/>
                  <a:pt x="1391710" y="423081"/>
                </a:cubicBezTo>
                <a:cubicBezTo>
                  <a:pt x="1406381" y="430416"/>
                  <a:pt x="1417664" y="443714"/>
                  <a:pt x="1432653" y="450376"/>
                </a:cubicBezTo>
                <a:cubicBezTo>
                  <a:pt x="1458945" y="462061"/>
                  <a:pt x="1490600" y="461712"/>
                  <a:pt x="1514540" y="477672"/>
                </a:cubicBezTo>
                <a:cubicBezTo>
                  <a:pt x="1608396" y="540243"/>
                  <a:pt x="1565304" y="521890"/>
                  <a:pt x="1637369" y="545910"/>
                </a:cubicBezTo>
                <a:cubicBezTo>
                  <a:pt x="1651017" y="555009"/>
                  <a:pt x="1665712" y="562705"/>
                  <a:pt x="1678313" y="573206"/>
                </a:cubicBezTo>
                <a:cubicBezTo>
                  <a:pt x="1693140" y="585562"/>
                  <a:pt x="1703197" y="603443"/>
                  <a:pt x="1719256" y="614149"/>
                </a:cubicBezTo>
                <a:cubicBezTo>
                  <a:pt x="1731226" y="622129"/>
                  <a:pt x="1746551" y="623248"/>
                  <a:pt x="1760199" y="627797"/>
                </a:cubicBezTo>
                <a:cubicBezTo>
                  <a:pt x="1824341" y="691937"/>
                  <a:pt x="1785082" y="658033"/>
                  <a:pt x="1883029" y="723331"/>
                </a:cubicBezTo>
                <a:cubicBezTo>
                  <a:pt x="1896677" y="732430"/>
                  <a:pt x="1908411" y="745440"/>
                  <a:pt x="1923972" y="750627"/>
                </a:cubicBezTo>
                <a:cubicBezTo>
                  <a:pt x="1937620" y="755176"/>
                  <a:pt x="1952340" y="757288"/>
                  <a:pt x="1964916" y="764275"/>
                </a:cubicBezTo>
                <a:cubicBezTo>
                  <a:pt x="2105697" y="842487"/>
                  <a:pt x="1995102" y="801634"/>
                  <a:pt x="2087745" y="832513"/>
                </a:cubicBezTo>
                <a:lnTo>
                  <a:pt x="2169632" y="887104"/>
                </a:lnTo>
                <a:cubicBezTo>
                  <a:pt x="2183280" y="896203"/>
                  <a:pt x="2195014" y="909213"/>
                  <a:pt x="2210575" y="914400"/>
                </a:cubicBezTo>
                <a:lnTo>
                  <a:pt x="2292462" y="941696"/>
                </a:lnTo>
                <a:cubicBezTo>
                  <a:pt x="2301560" y="955344"/>
                  <a:pt x="2306949" y="972393"/>
                  <a:pt x="2319757" y="982639"/>
                </a:cubicBezTo>
                <a:cubicBezTo>
                  <a:pt x="2330991" y="991626"/>
                  <a:pt x="2347834" y="989853"/>
                  <a:pt x="2360701" y="996287"/>
                </a:cubicBezTo>
                <a:cubicBezTo>
                  <a:pt x="2375372" y="1003622"/>
                  <a:pt x="2386973" y="1016247"/>
                  <a:pt x="2401644" y="1023582"/>
                </a:cubicBezTo>
                <a:cubicBezTo>
                  <a:pt x="2414511" y="1030016"/>
                  <a:pt x="2429720" y="1030796"/>
                  <a:pt x="2442587" y="1037230"/>
                </a:cubicBezTo>
                <a:cubicBezTo>
                  <a:pt x="2457258" y="1044565"/>
                  <a:pt x="2468860" y="1057190"/>
                  <a:pt x="2483531" y="1064525"/>
                </a:cubicBezTo>
                <a:cubicBezTo>
                  <a:pt x="2496398" y="1070959"/>
                  <a:pt x="2511607" y="1071739"/>
                  <a:pt x="2524474" y="1078173"/>
                </a:cubicBezTo>
                <a:cubicBezTo>
                  <a:pt x="2630292" y="1131083"/>
                  <a:pt x="2503456" y="1084816"/>
                  <a:pt x="2606360" y="1119116"/>
                </a:cubicBezTo>
                <a:cubicBezTo>
                  <a:pt x="2620008" y="1128215"/>
                  <a:pt x="2632315" y="1139750"/>
                  <a:pt x="2647304" y="1146412"/>
                </a:cubicBezTo>
                <a:cubicBezTo>
                  <a:pt x="2673596" y="1158097"/>
                  <a:pt x="2729190" y="1173707"/>
                  <a:pt x="2729190" y="1173707"/>
                </a:cubicBezTo>
                <a:cubicBezTo>
                  <a:pt x="2823047" y="1236279"/>
                  <a:pt x="2779955" y="1217925"/>
                  <a:pt x="2852020" y="1241946"/>
                </a:cubicBezTo>
                <a:lnTo>
                  <a:pt x="2933907" y="1296537"/>
                </a:lnTo>
                <a:lnTo>
                  <a:pt x="2974850" y="1323833"/>
                </a:lnTo>
                <a:cubicBezTo>
                  <a:pt x="2983948" y="1337481"/>
                  <a:pt x="2988236" y="1356083"/>
                  <a:pt x="3002145" y="1364776"/>
                </a:cubicBezTo>
                <a:cubicBezTo>
                  <a:pt x="3026544" y="1380025"/>
                  <a:pt x="3060092" y="1376112"/>
                  <a:pt x="3084032" y="1392072"/>
                </a:cubicBezTo>
                <a:cubicBezTo>
                  <a:pt x="3136945" y="1427347"/>
                  <a:pt x="3109414" y="1414180"/>
                  <a:pt x="3165919" y="1433015"/>
                </a:cubicBezTo>
                <a:cubicBezTo>
                  <a:pt x="3296531" y="1563627"/>
                  <a:pt x="3129299" y="1408601"/>
                  <a:pt x="3247805" y="1487606"/>
                </a:cubicBezTo>
                <a:cubicBezTo>
                  <a:pt x="3263864" y="1498312"/>
                  <a:pt x="3271876" y="1519176"/>
                  <a:pt x="3288748" y="1528549"/>
                </a:cubicBezTo>
                <a:cubicBezTo>
                  <a:pt x="3313899" y="1542522"/>
                  <a:pt x="3346695" y="1539885"/>
                  <a:pt x="3370635" y="1555845"/>
                </a:cubicBezTo>
                <a:cubicBezTo>
                  <a:pt x="3384283" y="1564943"/>
                  <a:pt x="3396589" y="1576478"/>
                  <a:pt x="3411578" y="1583140"/>
                </a:cubicBezTo>
                <a:cubicBezTo>
                  <a:pt x="3437870" y="1594825"/>
                  <a:pt x="3469525" y="1594476"/>
                  <a:pt x="3493465" y="1610436"/>
                </a:cubicBezTo>
                <a:cubicBezTo>
                  <a:pt x="3507113" y="1619534"/>
                  <a:pt x="3519419" y="1631069"/>
                  <a:pt x="3534408" y="1637731"/>
                </a:cubicBezTo>
                <a:cubicBezTo>
                  <a:pt x="3560700" y="1649416"/>
                  <a:pt x="3592355" y="1649067"/>
                  <a:pt x="3616295" y="1665027"/>
                </a:cubicBezTo>
                <a:cubicBezTo>
                  <a:pt x="3629943" y="1674125"/>
                  <a:pt x="3642249" y="1685660"/>
                  <a:pt x="3657238" y="1692322"/>
                </a:cubicBezTo>
                <a:cubicBezTo>
                  <a:pt x="3683530" y="1704007"/>
                  <a:pt x="3715185" y="1703658"/>
                  <a:pt x="3739125" y="1719618"/>
                </a:cubicBezTo>
                <a:cubicBezTo>
                  <a:pt x="3752773" y="1728716"/>
                  <a:pt x="3765079" y="1740251"/>
                  <a:pt x="3780068" y="1746913"/>
                </a:cubicBezTo>
                <a:cubicBezTo>
                  <a:pt x="3806360" y="1758598"/>
                  <a:pt x="3838014" y="1758250"/>
                  <a:pt x="3861954" y="1774209"/>
                </a:cubicBezTo>
                <a:cubicBezTo>
                  <a:pt x="3914868" y="1809484"/>
                  <a:pt x="3887337" y="1796317"/>
                  <a:pt x="3943841" y="1815152"/>
                </a:cubicBezTo>
                <a:cubicBezTo>
                  <a:pt x="3957489" y="1828800"/>
                  <a:pt x="3967912" y="1846723"/>
                  <a:pt x="3984784" y="1856096"/>
                </a:cubicBezTo>
                <a:cubicBezTo>
                  <a:pt x="4009935" y="1870069"/>
                  <a:pt x="4066671" y="1883391"/>
                  <a:pt x="4066671" y="1883391"/>
                </a:cubicBezTo>
                <a:cubicBezTo>
                  <a:pt x="4112683" y="1952411"/>
                  <a:pt x="4068988" y="1905020"/>
                  <a:pt x="4134910" y="1937982"/>
                </a:cubicBezTo>
                <a:cubicBezTo>
                  <a:pt x="4149581" y="1945318"/>
                  <a:pt x="4160864" y="1958616"/>
                  <a:pt x="4175853" y="1965278"/>
                </a:cubicBezTo>
                <a:cubicBezTo>
                  <a:pt x="4202145" y="1976963"/>
                  <a:pt x="4257740" y="1992573"/>
                  <a:pt x="4257740" y="1992573"/>
                </a:cubicBezTo>
                <a:cubicBezTo>
                  <a:pt x="4271388" y="2001672"/>
                  <a:pt x="4298683" y="2003466"/>
                  <a:pt x="4298683" y="2019869"/>
                </a:cubicBezTo>
                <a:cubicBezTo>
                  <a:pt x="4298683" y="2034255"/>
                  <a:pt x="4272126" y="2033516"/>
                  <a:pt x="4257740" y="2033516"/>
                </a:cubicBezTo>
                <a:cubicBezTo>
                  <a:pt x="4243354" y="2033516"/>
                  <a:pt x="4230444" y="2024418"/>
                  <a:pt x="4216796" y="2019869"/>
                </a:cubicBezTo>
                <a:cubicBezTo>
                  <a:pt x="3556518" y="2054619"/>
                  <a:pt x="4381476" y="2019869"/>
                  <a:pt x="3670886" y="2019869"/>
                </a:cubicBezTo>
                <a:cubicBezTo>
                  <a:pt x="3529786" y="2019869"/>
                  <a:pt x="3388832" y="2028967"/>
                  <a:pt x="3247805" y="2033516"/>
                </a:cubicBezTo>
                <a:lnTo>
                  <a:pt x="2510826" y="2019869"/>
                </a:lnTo>
                <a:cubicBezTo>
                  <a:pt x="2410639" y="2019869"/>
                  <a:pt x="2310192" y="2022843"/>
                  <a:pt x="2210575" y="2033516"/>
                </a:cubicBezTo>
                <a:cubicBezTo>
                  <a:pt x="2181967" y="2036581"/>
                  <a:pt x="2128689" y="2060812"/>
                  <a:pt x="2128689" y="2060812"/>
                </a:cubicBezTo>
                <a:cubicBezTo>
                  <a:pt x="2026076" y="2051483"/>
                  <a:pt x="2002602" y="2057105"/>
                  <a:pt x="1923972" y="2033516"/>
                </a:cubicBezTo>
                <a:cubicBezTo>
                  <a:pt x="1896414" y="2025249"/>
                  <a:pt x="1842086" y="2006221"/>
                  <a:pt x="1842086" y="2006221"/>
                </a:cubicBezTo>
                <a:cubicBezTo>
                  <a:pt x="1764749" y="2010770"/>
                  <a:pt x="1687161" y="2012160"/>
                  <a:pt x="1610074" y="2019869"/>
                </a:cubicBezTo>
                <a:cubicBezTo>
                  <a:pt x="1595760" y="2021300"/>
                  <a:pt x="1583350" y="2031329"/>
                  <a:pt x="1569131" y="2033516"/>
                </a:cubicBezTo>
                <a:cubicBezTo>
                  <a:pt x="1523943" y="2040468"/>
                  <a:pt x="1478020" y="2041493"/>
                  <a:pt x="1432653" y="2047164"/>
                </a:cubicBezTo>
                <a:cubicBezTo>
                  <a:pt x="1405195" y="2050596"/>
                  <a:pt x="1378062" y="2056263"/>
                  <a:pt x="1350766" y="2060812"/>
                </a:cubicBezTo>
                <a:cubicBezTo>
                  <a:pt x="1331456" y="2067249"/>
                  <a:pt x="1272373" y="2088107"/>
                  <a:pt x="1255232" y="2088107"/>
                </a:cubicBezTo>
                <a:cubicBezTo>
                  <a:pt x="1214037" y="2088107"/>
                  <a:pt x="1173345" y="2079009"/>
                  <a:pt x="1132402" y="2074460"/>
                </a:cubicBezTo>
                <a:lnTo>
                  <a:pt x="1050516" y="2047164"/>
                </a:lnTo>
                <a:cubicBezTo>
                  <a:pt x="1036868" y="2042615"/>
                  <a:pt x="1023887" y="2034947"/>
                  <a:pt x="1009572" y="2033516"/>
                </a:cubicBezTo>
                <a:cubicBezTo>
                  <a:pt x="719121" y="2004472"/>
                  <a:pt x="918794" y="2021213"/>
                  <a:pt x="409071" y="2006221"/>
                </a:cubicBezTo>
                <a:cubicBezTo>
                  <a:pt x="315076" y="1974889"/>
                  <a:pt x="349086" y="1980417"/>
                  <a:pt x="177059" y="2006221"/>
                </a:cubicBezTo>
                <a:cubicBezTo>
                  <a:pt x="148605" y="2010489"/>
                  <a:pt x="95172" y="2033516"/>
                  <a:pt x="95172" y="2033516"/>
                </a:cubicBezTo>
                <a:lnTo>
                  <a:pt x="13286" y="2019869"/>
                </a:lnTo>
                <a:cubicBezTo>
                  <a:pt x="-17454" y="1909204"/>
                  <a:pt x="10837" y="1836152"/>
                  <a:pt x="40581" y="1746913"/>
                </a:cubicBezTo>
                <a:cubicBezTo>
                  <a:pt x="45130" y="1665027"/>
                  <a:pt x="47124" y="1582958"/>
                  <a:pt x="54229" y="1501254"/>
                </a:cubicBezTo>
                <a:cubicBezTo>
                  <a:pt x="56239" y="1478144"/>
                  <a:pt x="67877" y="1456212"/>
                  <a:pt x="67877" y="1433015"/>
                </a:cubicBezTo>
                <a:cubicBezTo>
                  <a:pt x="67877" y="1378235"/>
                  <a:pt x="61024" y="1323599"/>
                  <a:pt x="54229" y="1269242"/>
                </a:cubicBezTo>
                <a:cubicBezTo>
                  <a:pt x="50802" y="1241829"/>
                  <a:pt x="35997" y="1200897"/>
                  <a:pt x="26934" y="1173707"/>
                </a:cubicBezTo>
                <a:cubicBezTo>
                  <a:pt x="4988" y="800640"/>
                  <a:pt x="7102" y="948652"/>
                  <a:pt x="26934" y="423081"/>
                </a:cubicBezTo>
                <a:cubicBezTo>
                  <a:pt x="29513" y="354739"/>
                  <a:pt x="34656" y="286497"/>
                  <a:pt x="40581" y="218364"/>
                </a:cubicBezTo>
                <a:cubicBezTo>
                  <a:pt x="49997" y="110075"/>
                  <a:pt x="39350" y="138940"/>
                  <a:pt x="67877" y="81887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63773" y="6156575"/>
            <a:ext cx="4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০’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66327" y="5801729"/>
            <a:ext cx="764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৬০০’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659513" y="5457960"/>
            <a:ext cx="9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৭০০’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634488" y="5088628"/>
            <a:ext cx="8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৮০০’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636748" y="4705947"/>
            <a:ext cx="8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৯০০’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611723" y="4264681"/>
            <a:ext cx="818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১০০০’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5295333" y="1637678"/>
            <a:ext cx="259306" cy="384313"/>
          </a:xfrm>
          <a:custGeom>
            <a:avLst/>
            <a:gdLst>
              <a:gd name="connsiteX0" fmla="*/ 14527 w 69118"/>
              <a:gd name="connsiteY0" fmla="*/ 150162 h 150162"/>
              <a:gd name="connsiteX1" fmla="*/ 14527 w 69118"/>
              <a:gd name="connsiteY1" fmla="*/ 13684 h 150162"/>
              <a:gd name="connsiteX2" fmla="*/ 69118 w 69118"/>
              <a:gd name="connsiteY2" fmla="*/ 36 h 15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118" h="150162">
                <a:moveTo>
                  <a:pt x="14527" y="150162"/>
                </a:moveTo>
                <a:cubicBezTo>
                  <a:pt x="6128" y="108168"/>
                  <a:pt x="-13469" y="55678"/>
                  <a:pt x="14527" y="13684"/>
                </a:cubicBezTo>
                <a:cubicBezTo>
                  <a:pt x="24585" y="-1403"/>
                  <a:pt x="52216" y="36"/>
                  <a:pt x="69118" y="3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127844" y="1650365"/>
            <a:ext cx="284449" cy="385265"/>
          </a:xfrm>
          <a:custGeom>
            <a:avLst/>
            <a:gdLst>
              <a:gd name="connsiteX0" fmla="*/ 95534 w 95534"/>
              <a:gd name="connsiteY0" fmla="*/ 110179 h 110179"/>
              <a:gd name="connsiteX1" fmla="*/ 40943 w 95534"/>
              <a:gd name="connsiteY1" fmla="*/ 997 h 110179"/>
              <a:gd name="connsiteX2" fmla="*/ 0 w 95534"/>
              <a:gd name="connsiteY2" fmla="*/ 997 h 11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534" h="110179">
                <a:moveTo>
                  <a:pt x="95534" y="110179"/>
                </a:moveTo>
                <a:cubicBezTo>
                  <a:pt x="83749" y="27686"/>
                  <a:pt x="110660" y="12617"/>
                  <a:pt x="40943" y="997"/>
                </a:cubicBezTo>
                <a:cubicBezTo>
                  <a:pt x="27481" y="-1247"/>
                  <a:pt x="13648" y="997"/>
                  <a:pt x="0" y="99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0046" y="1494776"/>
            <a:ext cx="844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৬০০’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5062349" y="1434159"/>
            <a:ext cx="232984" cy="617394"/>
          </a:xfrm>
          <a:custGeom>
            <a:avLst/>
            <a:gdLst>
              <a:gd name="connsiteX0" fmla="*/ 41915 w 232984"/>
              <a:gd name="connsiteY0" fmla="*/ 341194 h 341194"/>
              <a:gd name="connsiteX1" fmla="*/ 972 w 232984"/>
              <a:gd name="connsiteY1" fmla="*/ 272955 h 341194"/>
              <a:gd name="connsiteX2" fmla="*/ 14619 w 232984"/>
              <a:gd name="connsiteY2" fmla="*/ 204716 h 341194"/>
              <a:gd name="connsiteX3" fmla="*/ 55563 w 232984"/>
              <a:gd name="connsiteY3" fmla="*/ 122830 h 341194"/>
              <a:gd name="connsiteX4" fmla="*/ 96506 w 232984"/>
              <a:gd name="connsiteY4" fmla="*/ 95534 h 341194"/>
              <a:gd name="connsiteX5" fmla="*/ 205688 w 232984"/>
              <a:gd name="connsiteY5" fmla="*/ 0 h 341194"/>
              <a:gd name="connsiteX6" fmla="*/ 232984 w 232984"/>
              <a:gd name="connsiteY6" fmla="*/ 0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84" h="341194">
                <a:moveTo>
                  <a:pt x="41915" y="341194"/>
                </a:moveTo>
                <a:cubicBezTo>
                  <a:pt x="28267" y="318448"/>
                  <a:pt x="6174" y="298966"/>
                  <a:pt x="972" y="272955"/>
                </a:cubicBezTo>
                <a:cubicBezTo>
                  <a:pt x="-3577" y="250209"/>
                  <a:pt x="8993" y="227220"/>
                  <a:pt x="14619" y="204716"/>
                </a:cubicBezTo>
                <a:cubicBezTo>
                  <a:pt x="22019" y="175116"/>
                  <a:pt x="33325" y="145068"/>
                  <a:pt x="55563" y="122830"/>
                </a:cubicBezTo>
                <a:cubicBezTo>
                  <a:pt x="67161" y="111232"/>
                  <a:pt x="82858" y="104633"/>
                  <a:pt x="96506" y="95534"/>
                </a:cubicBezTo>
                <a:cubicBezTo>
                  <a:pt x="120769" y="59140"/>
                  <a:pt x="152612" y="0"/>
                  <a:pt x="205688" y="0"/>
                </a:cubicBezTo>
                <a:lnTo>
                  <a:pt x="232984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923128" y="1265964"/>
            <a:ext cx="696036" cy="792286"/>
          </a:xfrm>
          <a:custGeom>
            <a:avLst/>
            <a:gdLst>
              <a:gd name="connsiteX0" fmla="*/ 696036 w 696036"/>
              <a:gd name="connsiteY0" fmla="*/ 437844 h 437844"/>
              <a:gd name="connsiteX1" fmla="*/ 668741 w 696036"/>
              <a:gd name="connsiteY1" fmla="*/ 369605 h 437844"/>
              <a:gd name="connsiteX2" fmla="*/ 614150 w 696036"/>
              <a:gd name="connsiteY2" fmla="*/ 246775 h 437844"/>
              <a:gd name="connsiteX3" fmla="*/ 491320 w 696036"/>
              <a:gd name="connsiteY3" fmla="*/ 178537 h 437844"/>
              <a:gd name="connsiteX4" fmla="*/ 464024 w 696036"/>
              <a:gd name="connsiteY4" fmla="*/ 137593 h 437844"/>
              <a:gd name="connsiteX5" fmla="*/ 300251 w 696036"/>
              <a:gd name="connsiteY5" fmla="*/ 96650 h 437844"/>
              <a:gd name="connsiteX6" fmla="*/ 245660 w 696036"/>
              <a:gd name="connsiteY6" fmla="*/ 69355 h 437844"/>
              <a:gd name="connsiteX7" fmla="*/ 204717 w 696036"/>
              <a:gd name="connsiteY7" fmla="*/ 42059 h 437844"/>
              <a:gd name="connsiteX8" fmla="*/ 68239 w 696036"/>
              <a:gd name="connsiteY8" fmla="*/ 1116 h 437844"/>
              <a:gd name="connsiteX9" fmla="*/ 0 w 696036"/>
              <a:gd name="connsiteY9" fmla="*/ 1116 h 43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6036" h="437844">
                <a:moveTo>
                  <a:pt x="696036" y="437844"/>
                </a:moveTo>
                <a:cubicBezTo>
                  <a:pt x="686938" y="415098"/>
                  <a:pt x="677113" y="392629"/>
                  <a:pt x="668741" y="369605"/>
                </a:cubicBezTo>
                <a:cubicBezTo>
                  <a:pt x="657221" y="337925"/>
                  <a:pt x="645454" y="274166"/>
                  <a:pt x="614150" y="246775"/>
                </a:cubicBezTo>
                <a:cubicBezTo>
                  <a:pt x="556392" y="196237"/>
                  <a:pt x="547555" y="197281"/>
                  <a:pt x="491320" y="178537"/>
                </a:cubicBezTo>
                <a:cubicBezTo>
                  <a:pt x="482221" y="164889"/>
                  <a:pt x="477934" y="146287"/>
                  <a:pt x="464024" y="137593"/>
                </a:cubicBezTo>
                <a:cubicBezTo>
                  <a:pt x="424702" y="113017"/>
                  <a:pt x="344332" y="103997"/>
                  <a:pt x="300251" y="96650"/>
                </a:cubicBezTo>
                <a:cubicBezTo>
                  <a:pt x="282054" y="87552"/>
                  <a:pt x="263324" y="79449"/>
                  <a:pt x="245660" y="69355"/>
                </a:cubicBezTo>
                <a:cubicBezTo>
                  <a:pt x="231419" y="61217"/>
                  <a:pt x="219706" y="48721"/>
                  <a:pt x="204717" y="42059"/>
                </a:cubicBezTo>
                <a:cubicBezTo>
                  <a:pt x="190998" y="35962"/>
                  <a:pt x="94702" y="4056"/>
                  <a:pt x="68239" y="1116"/>
                </a:cubicBezTo>
                <a:cubicBezTo>
                  <a:pt x="45632" y="-1396"/>
                  <a:pt x="22746" y="1116"/>
                  <a:pt x="0" y="111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280188" y="1231847"/>
            <a:ext cx="9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৭০০’ 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4490113" y="1241479"/>
            <a:ext cx="709684" cy="788428"/>
          </a:xfrm>
          <a:custGeom>
            <a:avLst/>
            <a:gdLst>
              <a:gd name="connsiteX0" fmla="*/ 0 w 709684"/>
              <a:gd name="connsiteY0" fmla="*/ 358896 h 358896"/>
              <a:gd name="connsiteX1" fmla="*/ 54591 w 709684"/>
              <a:gd name="connsiteY1" fmla="*/ 263362 h 358896"/>
              <a:gd name="connsiteX2" fmla="*/ 109183 w 709684"/>
              <a:gd name="connsiteY2" fmla="*/ 208771 h 358896"/>
              <a:gd name="connsiteX3" fmla="*/ 177421 w 709684"/>
              <a:gd name="connsiteY3" fmla="*/ 154180 h 358896"/>
              <a:gd name="connsiteX4" fmla="*/ 259308 w 709684"/>
              <a:gd name="connsiteY4" fmla="*/ 99589 h 358896"/>
              <a:gd name="connsiteX5" fmla="*/ 313899 w 709684"/>
              <a:gd name="connsiteY5" fmla="*/ 85941 h 358896"/>
              <a:gd name="connsiteX6" fmla="*/ 382138 w 709684"/>
              <a:gd name="connsiteY6" fmla="*/ 72293 h 358896"/>
              <a:gd name="connsiteX7" fmla="*/ 423081 w 709684"/>
              <a:gd name="connsiteY7" fmla="*/ 58646 h 358896"/>
              <a:gd name="connsiteX8" fmla="*/ 668741 w 709684"/>
              <a:gd name="connsiteY8" fmla="*/ 17702 h 358896"/>
              <a:gd name="connsiteX9" fmla="*/ 709684 w 709684"/>
              <a:gd name="connsiteY9" fmla="*/ 31350 h 35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684" h="358896">
                <a:moveTo>
                  <a:pt x="0" y="358896"/>
                </a:moveTo>
                <a:cubicBezTo>
                  <a:pt x="30118" y="208308"/>
                  <a:pt x="-15024" y="350380"/>
                  <a:pt x="54591" y="263362"/>
                </a:cubicBezTo>
                <a:cubicBezTo>
                  <a:pt x="107528" y="197191"/>
                  <a:pt x="19851" y="238548"/>
                  <a:pt x="109183" y="208771"/>
                </a:cubicBezTo>
                <a:cubicBezTo>
                  <a:pt x="159616" y="133121"/>
                  <a:pt x="107623" y="192957"/>
                  <a:pt x="177421" y="154180"/>
                </a:cubicBezTo>
                <a:cubicBezTo>
                  <a:pt x="206098" y="138248"/>
                  <a:pt x="227482" y="107546"/>
                  <a:pt x="259308" y="99589"/>
                </a:cubicBezTo>
                <a:cubicBezTo>
                  <a:pt x="277505" y="95040"/>
                  <a:pt x="295589" y="90010"/>
                  <a:pt x="313899" y="85941"/>
                </a:cubicBezTo>
                <a:cubicBezTo>
                  <a:pt x="336543" y="80909"/>
                  <a:pt x="359634" y="77919"/>
                  <a:pt x="382138" y="72293"/>
                </a:cubicBezTo>
                <a:cubicBezTo>
                  <a:pt x="396094" y="68804"/>
                  <a:pt x="409433" y="63195"/>
                  <a:pt x="423081" y="58646"/>
                </a:cubicBezTo>
                <a:cubicBezTo>
                  <a:pt x="550548" y="-26333"/>
                  <a:pt x="472276" y="1330"/>
                  <a:pt x="668741" y="17702"/>
                </a:cubicBezTo>
                <a:lnTo>
                  <a:pt x="709684" y="3135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566800" y="898186"/>
            <a:ext cx="1542197" cy="1199264"/>
          </a:xfrm>
          <a:custGeom>
            <a:avLst/>
            <a:gdLst>
              <a:gd name="connsiteX0" fmla="*/ 1575273 w 1575273"/>
              <a:gd name="connsiteY0" fmla="*/ 545910 h 545910"/>
              <a:gd name="connsiteX1" fmla="*/ 1507034 w 1575273"/>
              <a:gd name="connsiteY1" fmla="*/ 532262 h 545910"/>
              <a:gd name="connsiteX2" fmla="*/ 1425147 w 1575273"/>
              <a:gd name="connsiteY2" fmla="*/ 464024 h 545910"/>
              <a:gd name="connsiteX3" fmla="*/ 1384204 w 1575273"/>
              <a:gd name="connsiteY3" fmla="*/ 436728 h 545910"/>
              <a:gd name="connsiteX4" fmla="*/ 1356908 w 1575273"/>
              <a:gd name="connsiteY4" fmla="*/ 395785 h 545910"/>
              <a:gd name="connsiteX5" fmla="*/ 1329613 w 1575273"/>
              <a:gd name="connsiteY5" fmla="*/ 341194 h 545910"/>
              <a:gd name="connsiteX6" fmla="*/ 1288670 w 1575273"/>
              <a:gd name="connsiteY6" fmla="*/ 327546 h 545910"/>
              <a:gd name="connsiteX7" fmla="*/ 1206783 w 1575273"/>
              <a:gd name="connsiteY7" fmla="*/ 272955 h 545910"/>
              <a:gd name="connsiteX8" fmla="*/ 1165840 w 1575273"/>
              <a:gd name="connsiteY8" fmla="*/ 245660 h 545910"/>
              <a:gd name="connsiteX9" fmla="*/ 1043010 w 1575273"/>
              <a:gd name="connsiteY9" fmla="*/ 204716 h 545910"/>
              <a:gd name="connsiteX10" fmla="*/ 1002067 w 1575273"/>
              <a:gd name="connsiteY10" fmla="*/ 191068 h 545910"/>
              <a:gd name="connsiteX11" fmla="*/ 865589 w 1575273"/>
              <a:gd name="connsiteY11" fmla="*/ 163773 h 545910"/>
              <a:gd name="connsiteX12" fmla="*/ 824646 w 1575273"/>
              <a:gd name="connsiteY12" fmla="*/ 150125 h 545910"/>
              <a:gd name="connsiteX13" fmla="*/ 783703 w 1575273"/>
              <a:gd name="connsiteY13" fmla="*/ 122830 h 545910"/>
              <a:gd name="connsiteX14" fmla="*/ 674520 w 1575273"/>
              <a:gd name="connsiteY14" fmla="*/ 27295 h 545910"/>
              <a:gd name="connsiteX15" fmla="*/ 633577 w 1575273"/>
              <a:gd name="connsiteY15" fmla="*/ 0 h 545910"/>
              <a:gd name="connsiteX16" fmla="*/ 497100 w 1575273"/>
              <a:gd name="connsiteY16" fmla="*/ 27295 h 545910"/>
              <a:gd name="connsiteX17" fmla="*/ 415213 w 1575273"/>
              <a:gd name="connsiteY17" fmla="*/ 54591 h 545910"/>
              <a:gd name="connsiteX18" fmla="*/ 333326 w 1575273"/>
              <a:gd name="connsiteY18" fmla="*/ 68239 h 545910"/>
              <a:gd name="connsiteX19" fmla="*/ 251440 w 1575273"/>
              <a:gd name="connsiteY19" fmla="*/ 95534 h 545910"/>
              <a:gd name="connsiteX20" fmla="*/ 87667 w 1575273"/>
              <a:gd name="connsiteY20" fmla="*/ 54591 h 545910"/>
              <a:gd name="connsiteX21" fmla="*/ 5780 w 1575273"/>
              <a:gd name="connsiteY21" fmla="*/ 27295 h 545910"/>
              <a:gd name="connsiteX22" fmla="*/ 114962 w 1575273"/>
              <a:gd name="connsiteY22" fmla="*/ 54591 h 54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75273" h="545910">
                <a:moveTo>
                  <a:pt x="1575273" y="545910"/>
                </a:moveTo>
                <a:cubicBezTo>
                  <a:pt x="1552527" y="541361"/>
                  <a:pt x="1528754" y="540407"/>
                  <a:pt x="1507034" y="532262"/>
                </a:cubicBezTo>
                <a:cubicBezTo>
                  <a:pt x="1470070" y="518401"/>
                  <a:pt x="1454110" y="488159"/>
                  <a:pt x="1425147" y="464024"/>
                </a:cubicBezTo>
                <a:cubicBezTo>
                  <a:pt x="1412546" y="453523"/>
                  <a:pt x="1397852" y="445827"/>
                  <a:pt x="1384204" y="436728"/>
                </a:cubicBezTo>
                <a:cubicBezTo>
                  <a:pt x="1375105" y="423080"/>
                  <a:pt x="1365046" y="410026"/>
                  <a:pt x="1356908" y="395785"/>
                </a:cubicBezTo>
                <a:cubicBezTo>
                  <a:pt x="1346814" y="378121"/>
                  <a:pt x="1343999" y="355580"/>
                  <a:pt x="1329613" y="341194"/>
                </a:cubicBezTo>
                <a:cubicBezTo>
                  <a:pt x="1319441" y="331022"/>
                  <a:pt x="1301246" y="334532"/>
                  <a:pt x="1288670" y="327546"/>
                </a:cubicBezTo>
                <a:cubicBezTo>
                  <a:pt x="1259993" y="311614"/>
                  <a:pt x="1234079" y="291152"/>
                  <a:pt x="1206783" y="272955"/>
                </a:cubicBezTo>
                <a:cubicBezTo>
                  <a:pt x="1193135" y="263857"/>
                  <a:pt x="1181401" y="250847"/>
                  <a:pt x="1165840" y="245660"/>
                </a:cubicBezTo>
                <a:lnTo>
                  <a:pt x="1043010" y="204716"/>
                </a:lnTo>
                <a:cubicBezTo>
                  <a:pt x="1029362" y="200167"/>
                  <a:pt x="1016257" y="193433"/>
                  <a:pt x="1002067" y="191068"/>
                </a:cubicBezTo>
                <a:cubicBezTo>
                  <a:pt x="937718" y="180344"/>
                  <a:pt x="922597" y="180061"/>
                  <a:pt x="865589" y="163773"/>
                </a:cubicBezTo>
                <a:cubicBezTo>
                  <a:pt x="851757" y="159821"/>
                  <a:pt x="837513" y="156559"/>
                  <a:pt x="824646" y="150125"/>
                </a:cubicBezTo>
                <a:cubicBezTo>
                  <a:pt x="809975" y="142790"/>
                  <a:pt x="797351" y="131928"/>
                  <a:pt x="783703" y="122830"/>
                </a:cubicBezTo>
                <a:cubicBezTo>
                  <a:pt x="738210" y="54591"/>
                  <a:pt x="770055" y="90984"/>
                  <a:pt x="674520" y="27295"/>
                </a:cubicBezTo>
                <a:lnTo>
                  <a:pt x="633577" y="0"/>
                </a:lnTo>
                <a:cubicBezTo>
                  <a:pt x="578255" y="9221"/>
                  <a:pt x="547990" y="12028"/>
                  <a:pt x="497100" y="27295"/>
                </a:cubicBezTo>
                <a:cubicBezTo>
                  <a:pt x="469541" y="35563"/>
                  <a:pt x="443594" y="49861"/>
                  <a:pt x="415213" y="54591"/>
                </a:cubicBezTo>
                <a:cubicBezTo>
                  <a:pt x="387917" y="59140"/>
                  <a:pt x="360172" y="61528"/>
                  <a:pt x="333326" y="68239"/>
                </a:cubicBezTo>
                <a:cubicBezTo>
                  <a:pt x="305413" y="75217"/>
                  <a:pt x="251440" y="95534"/>
                  <a:pt x="251440" y="95534"/>
                </a:cubicBezTo>
                <a:cubicBezTo>
                  <a:pt x="-13634" y="66081"/>
                  <a:pt x="213032" y="110309"/>
                  <a:pt x="87667" y="54591"/>
                </a:cubicBezTo>
                <a:cubicBezTo>
                  <a:pt x="61375" y="42906"/>
                  <a:pt x="-22601" y="22565"/>
                  <a:pt x="5780" y="27295"/>
                </a:cubicBezTo>
                <a:cubicBezTo>
                  <a:pt x="97701" y="42615"/>
                  <a:pt x="62916" y="28567"/>
                  <a:pt x="114962" y="5459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047751" y="943145"/>
            <a:ext cx="8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৮০০’ </a:t>
            </a:r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>
            <a:off x="3998793" y="898186"/>
            <a:ext cx="1006285" cy="1199264"/>
          </a:xfrm>
          <a:custGeom>
            <a:avLst/>
            <a:gdLst>
              <a:gd name="connsiteX0" fmla="*/ 0 w 1037230"/>
              <a:gd name="connsiteY0" fmla="*/ 533415 h 533415"/>
              <a:gd name="connsiteX1" fmla="*/ 27296 w 1037230"/>
              <a:gd name="connsiteY1" fmla="*/ 424233 h 533415"/>
              <a:gd name="connsiteX2" fmla="*/ 163773 w 1037230"/>
              <a:gd name="connsiteY2" fmla="*/ 287755 h 533415"/>
              <a:gd name="connsiteX3" fmla="*/ 204716 w 1037230"/>
              <a:gd name="connsiteY3" fmla="*/ 260460 h 533415"/>
              <a:gd name="connsiteX4" fmla="*/ 245660 w 1037230"/>
              <a:gd name="connsiteY4" fmla="*/ 233164 h 533415"/>
              <a:gd name="connsiteX5" fmla="*/ 354842 w 1037230"/>
              <a:gd name="connsiteY5" fmla="*/ 205869 h 533415"/>
              <a:gd name="connsiteX6" fmla="*/ 532263 w 1037230"/>
              <a:gd name="connsiteY6" fmla="*/ 164926 h 533415"/>
              <a:gd name="connsiteX7" fmla="*/ 600502 w 1037230"/>
              <a:gd name="connsiteY7" fmla="*/ 96687 h 533415"/>
              <a:gd name="connsiteX8" fmla="*/ 668740 w 1037230"/>
              <a:gd name="connsiteY8" fmla="*/ 1152 h 533415"/>
              <a:gd name="connsiteX9" fmla="*/ 846161 w 1037230"/>
              <a:gd name="connsiteY9" fmla="*/ 14800 h 533415"/>
              <a:gd name="connsiteX10" fmla="*/ 928048 w 1037230"/>
              <a:gd name="connsiteY10" fmla="*/ 1152 h 533415"/>
              <a:gd name="connsiteX11" fmla="*/ 1037230 w 1037230"/>
              <a:gd name="connsiteY11" fmla="*/ 1152 h 533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7230" h="533415">
                <a:moveTo>
                  <a:pt x="0" y="533415"/>
                </a:moveTo>
                <a:cubicBezTo>
                  <a:pt x="3781" y="514508"/>
                  <a:pt x="14181" y="447840"/>
                  <a:pt x="27296" y="424233"/>
                </a:cubicBezTo>
                <a:cubicBezTo>
                  <a:pt x="80816" y="327898"/>
                  <a:pt x="73860" y="347698"/>
                  <a:pt x="163773" y="287755"/>
                </a:cubicBezTo>
                <a:lnTo>
                  <a:pt x="204716" y="260460"/>
                </a:lnTo>
                <a:cubicBezTo>
                  <a:pt x="218364" y="251361"/>
                  <a:pt x="229747" y="237142"/>
                  <a:pt x="245660" y="233164"/>
                </a:cubicBezTo>
                <a:cubicBezTo>
                  <a:pt x="282054" y="224066"/>
                  <a:pt x="318056" y="213226"/>
                  <a:pt x="354842" y="205869"/>
                </a:cubicBezTo>
                <a:cubicBezTo>
                  <a:pt x="505426" y="175752"/>
                  <a:pt x="447306" y="193243"/>
                  <a:pt x="532263" y="164926"/>
                </a:cubicBezTo>
                <a:cubicBezTo>
                  <a:pt x="569613" y="140025"/>
                  <a:pt x="581348" y="139784"/>
                  <a:pt x="600502" y="96687"/>
                </a:cubicBezTo>
                <a:cubicBezTo>
                  <a:pt x="644808" y="-3002"/>
                  <a:pt x="594271" y="25976"/>
                  <a:pt x="668740" y="1152"/>
                </a:cubicBezTo>
                <a:cubicBezTo>
                  <a:pt x="727880" y="5701"/>
                  <a:pt x="786846" y="14800"/>
                  <a:pt x="846161" y="14800"/>
                </a:cubicBezTo>
                <a:cubicBezTo>
                  <a:pt x="873833" y="14800"/>
                  <a:pt x="900446" y="3124"/>
                  <a:pt x="928048" y="1152"/>
                </a:cubicBezTo>
                <a:cubicBezTo>
                  <a:pt x="964350" y="-1441"/>
                  <a:pt x="1000836" y="1152"/>
                  <a:pt x="1037230" y="115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818863" y="677763"/>
            <a:ext cx="1809804" cy="1419687"/>
          </a:xfrm>
          <a:custGeom>
            <a:avLst/>
            <a:gdLst>
              <a:gd name="connsiteX0" fmla="*/ 2142698 w 2142698"/>
              <a:gd name="connsiteY0" fmla="*/ 736979 h 736979"/>
              <a:gd name="connsiteX1" fmla="*/ 2006221 w 2142698"/>
              <a:gd name="connsiteY1" fmla="*/ 723331 h 736979"/>
              <a:gd name="connsiteX2" fmla="*/ 1869743 w 2142698"/>
              <a:gd name="connsiteY2" fmla="*/ 641444 h 736979"/>
              <a:gd name="connsiteX3" fmla="*/ 1815152 w 2142698"/>
              <a:gd name="connsiteY3" fmla="*/ 614149 h 736979"/>
              <a:gd name="connsiteX4" fmla="*/ 1692322 w 2142698"/>
              <a:gd name="connsiteY4" fmla="*/ 545910 h 736979"/>
              <a:gd name="connsiteX5" fmla="*/ 1610436 w 2142698"/>
              <a:gd name="connsiteY5" fmla="*/ 477671 h 736979"/>
              <a:gd name="connsiteX6" fmla="*/ 1542197 w 2142698"/>
              <a:gd name="connsiteY6" fmla="*/ 382137 h 736979"/>
              <a:gd name="connsiteX7" fmla="*/ 1446663 w 2142698"/>
              <a:gd name="connsiteY7" fmla="*/ 313898 h 736979"/>
              <a:gd name="connsiteX8" fmla="*/ 1351128 w 2142698"/>
              <a:gd name="connsiteY8" fmla="*/ 245659 h 736979"/>
              <a:gd name="connsiteX9" fmla="*/ 859809 w 2142698"/>
              <a:gd name="connsiteY9" fmla="*/ 259307 h 736979"/>
              <a:gd name="connsiteX10" fmla="*/ 791570 w 2142698"/>
              <a:gd name="connsiteY10" fmla="*/ 232011 h 736979"/>
              <a:gd name="connsiteX11" fmla="*/ 750627 w 2142698"/>
              <a:gd name="connsiteY11" fmla="*/ 218364 h 736979"/>
              <a:gd name="connsiteX12" fmla="*/ 723331 w 2142698"/>
              <a:gd name="connsiteY12" fmla="*/ 177420 h 736979"/>
              <a:gd name="connsiteX13" fmla="*/ 641445 w 2142698"/>
              <a:gd name="connsiteY13" fmla="*/ 136477 h 736979"/>
              <a:gd name="connsiteX14" fmla="*/ 600501 w 2142698"/>
              <a:gd name="connsiteY14" fmla="*/ 109182 h 736979"/>
              <a:gd name="connsiteX15" fmla="*/ 559558 w 2142698"/>
              <a:gd name="connsiteY15" fmla="*/ 95534 h 736979"/>
              <a:gd name="connsiteX16" fmla="*/ 518615 w 2142698"/>
              <a:gd name="connsiteY16" fmla="*/ 68238 h 736979"/>
              <a:gd name="connsiteX17" fmla="*/ 341194 w 2142698"/>
              <a:gd name="connsiteY17" fmla="*/ 27295 h 736979"/>
              <a:gd name="connsiteX18" fmla="*/ 245660 w 2142698"/>
              <a:gd name="connsiteY18" fmla="*/ 0 h 736979"/>
              <a:gd name="connsiteX19" fmla="*/ 136477 w 2142698"/>
              <a:gd name="connsiteY19" fmla="*/ 13647 h 736979"/>
              <a:gd name="connsiteX20" fmla="*/ 95534 w 2142698"/>
              <a:gd name="connsiteY20" fmla="*/ 27295 h 736979"/>
              <a:gd name="connsiteX21" fmla="*/ 68239 w 2142698"/>
              <a:gd name="connsiteY21" fmla="*/ 68238 h 736979"/>
              <a:gd name="connsiteX22" fmla="*/ 0 w 2142698"/>
              <a:gd name="connsiteY22" fmla="*/ 68238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42698" h="736979">
                <a:moveTo>
                  <a:pt x="2142698" y="736979"/>
                </a:moveTo>
                <a:cubicBezTo>
                  <a:pt x="2097206" y="732430"/>
                  <a:pt x="2050925" y="732911"/>
                  <a:pt x="2006221" y="723331"/>
                </a:cubicBezTo>
                <a:cubicBezTo>
                  <a:pt x="1970475" y="715671"/>
                  <a:pt x="1890858" y="652001"/>
                  <a:pt x="1869743" y="641444"/>
                </a:cubicBezTo>
                <a:cubicBezTo>
                  <a:pt x="1851546" y="632346"/>
                  <a:pt x="1832598" y="624616"/>
                  <a:pt x="1815152" y="614149"/>
                </a:cubicBezTo>
                <a:cubicBezTo>
                  <a:pt x="1697830" y="543756"/>
                  <a:pt x="1774678" y="573362"/>
                  <a:pt x="1692322" y="545910"/>
                </a:cubicBezTo>
                <a:cubicBezTo>
                  <a:pt x="1652064" y="519071"/>
                  <a:pt x="1643274" y="517077"/>
                  <a:pt x="1610436" y="477671"/>
                </a:cubicBezTo>
                <a:cubicBezTo>
                  <a:pt x="1571694" y="431181"/>
                  <a:pt x="1591356" y="431296"/>
                  <a:pt x="1542197" y="382137"/>
                </a:cubicBezTo>
                <a:cubicBezTo>
                  <a:pt x="1519902" y="359842"/>
                  <a:pt x="1473780" y="333267"/>
                  <a:pt x="1446663" y="313898"/>
                </a:cubicBezTo>
                <a:cubicBezTo>
                  <a:pt x="1328164" y="229257"/>
                  <a:pt x="1447618" y="309987"/>
                  <a:pt x="1351128" y="245659"/>
                </a:cubicBezTo>
                <a:cubicBezTo>
                  <a:pt x="1187355" y="250208"/>
                  <a:pt x="1023596" y="263302"/>
                  <a:pt x="859809" y="259307"/>
                </a:cubicBezTo>
                <a:cubicBezTo>
                  <a:pt x="835318" y="258710"/>
                  <a:pt x="814509" y="240613"/>
                  <a:pt x="791570" y="232011"/>
                </a:cubicBezTo>
                <a:cubicBezTo>
                  <a:pt x="778100" y="226960"/>
                  <a:pt x="764275" y="222913"/>
                  <a:pt x="750627" y="218364"/>
                </a:cubicBezTo>
                <a:cubicBezTo>
                  <a:pt x="741528" y="204716"/>
                  <a:pt x="734930" y="189019"/>
                  <a:pt x="723331" y="177420"/>
                </a:cubicBezTo>
                <a:cubicBezTo>
                  <a:pt x="684221" y="138310"/>
                  <a:pt x="685842" y="158675"/>
                  <a:pt x="641445" y="136477"/>
                </a:cubicBezTo>
                <a:cubicBezTo>
                  <a:pt x="626774" y="129142"/>
                  <a:pt x="615172" y="116517"/>
                  <a:pt x="600501" y="109182"/>
                </a:cubicBezTo>
                <a:cubicBezTo>
                  <a:pt x="587634" y="102748"/>
                  <a:pt x="572425" y="101968"/>
                  <a:pt x="559558" y="95534"/>
                </a:cubicBezTo>
                <a:cubicBezTo>
                  <a:pt x="544887" y="88198"/>
                  <a:pt x="533604" y="74900"/>
                  <a:pt x="518615" y="68238"/>
                </a:cubicBezTo>
                <a:cubicBezTo>
                  <a:pt x="447626" y="36687"/>
                  <a:pt x="418907" y="38397"/>
                  <a:pt x="341194" y="27295"/>
                </a:cubicBezTo>
                <a:cubicBezTo>
                  <a:pt x="321884" y="20858"/>
                  <a:pt x="262801" y="0"/>
                  <a:pt x="245660" y="0"/>
                </a:cubicBezTo>
                <a:cubicBezTo>
                  <a:pt x="208982" y="0"/>
                  <a:pt x="172871" y="9098"/>
                  <a:pt x="136477" y="13647"/>
                </a:cubicBezTo>
                <a:cubicBezTo>
                  <a:pt x="122829" y="18196"/>
                  <a:pt x="106767" y="18308"/>
                  <a:pt x="95534" y="27295"/>
                </a:cubicBezTo>
                <a:cubicBezTo>
                  <a:pt x="82726" y="37542"/>
                  <a:pt x="83315" y="61777"/>
                  <a:pt x="68239" y="68238"/>
                </a:cubicBezTo>
                <a:cubicBezTo>
                  <a:pt x="47332" y="77198"/>
                  <a:pt x="22746" y="68238"/>
                  <a:pt x="0" y="6823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999197" y="734976"/>
            <a:ext cx="8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৯০০’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412293" y="212171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412413" y="245523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412533" y="278874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412653" y="312225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412773" y="345577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412893" y="378928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413013" y="412280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413133" y="445631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413253" y="478982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413373" y="512334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413493" y="545685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361291" y="212171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361291" y="245983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5361291" y="279794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361291" y="313606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361291" y="347418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5361291" y="381229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361291" y="415041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361291" y="448852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361291" y="482664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361291" y="516476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361291" y="550287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361291" y="584099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619164" y="212171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619164" y="248712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6619164" y="285254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619164" y="321795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619164" y="358336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619164" y="394877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619164" y="431418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6619164" y="467960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619164" y="504501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619164" y="541042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089644" y="212171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089644" y="245983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5089644" y="279794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5089644" y="313606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5089644" y="347418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089644" y="381229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5089644" y="415041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5089644" y="448852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5089644" y="482664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5089644" y="516476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089644" y="550287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082218" y="213996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7094893" y="248712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7097167" y="283060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099439" y="317407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7101711" y="351754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7103983" y="386101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7106255" y="420448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108527" y="454795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7124447" y="489142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7601371" y="221280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7613839" y="255628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626307" y="289975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7638775" y="324322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7651243" y="358669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7663711" y="393016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7676179" y="427364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7688647" y="461711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4492382" y="212090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4492382" y="248631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4492382" y="285173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4492382" y="321714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4492382" y="358255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492382" y="394796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4492382" y="431337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4492382" y="467879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4492382" y="504420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3976041" y="206550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976041" y="243091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3976041" y="279632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3976041" y="316174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3976041" y="352715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3976041" y="389256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3976041" y="425797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3976041" y="462338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412306" y="107697"/>
            <a:ext cx="4940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সমোন্নতি রেখা ও তার পার্শ্বচিত্র</a:t>
            </a:r>
            <a:endParaRPr lang="en-US" sz="24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4217157" y="6578362"/>
            <a:ext cx="382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চিত্রঃ ভি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[ 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</a:t>
            </a:r>
            <a:r>
              <a:rPr lang="b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] </a:t>
            </a:r>
            <a:r>
              <a:rPr lang="b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আকৃতির উপত্যকা  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255594" y="154116"/>
            <a:ext cx="9444595" cy="6703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5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/>
      <p:bldP spid="25" grpId="0" animBg="1"/>
      <p:bldP spid="26" grpId="0" animBg="1"/>
      <p:bldP spid="27" grpId="0"/>
      <p:bldP spid="28" grpId="0" animBg="1"/>
      <p:bldP spid="29" grpId="0" animBg="1"/>
      <p:bldP spid="30" grpId="0"/>
      <p:bldP spid="31" grpId="0" animBg="1"/>
      <p:bldP spid="32" grpId="0" animBg="1"/>
      <p:bldP spid="33" grpId="0"/>
      <p:bldP spid="128" grpId="0"/>
      <p:bldP spid="129" grpId="0"/>
      <p:bldP spid="1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1691" y="777922"/>
            <a:ext cx="5472752" cy="56365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111691" y="283873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11691" y="2053993"/>
            <a:ext cx="548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11691" y="6048231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11691" y="569566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98044" y="5302154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098044" y="4881347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98044" y="4460540"/>
            <a:ext cx="54863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763773" y="6156575"/>
            <a:ext cx="4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০’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91395" y="5827292"/>
            <a:ext cx="95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১৫০০’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59513" y="5457960"/>
            <a:ext cx="9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১৬০০’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34488" y="5088628"/>
            <a:ext cx="8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১৭০০’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36748" y="4705947"/>
            <a:ext cx="83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১৮০০’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611723" y="4264681"/>
            <a:ext cx="818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১৯০০’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975213" y="4705947"/>
            <a:ext cx="5691156" cy="1763092"/>
          </a:xfrm>
          <a:custGeom>
            <a:avLst/>
            <a:gdLst>
              <a:gd name="connsiteX0" fmla="*/ 68239 w 5622917"/>
              <a:gd name="connsiteY0" fmla="*/ 27805 h 1788366"/>
              <a:gd name="connsiteX1" fmla="*/ 245659 w 5622917"/>
              <a:gd name="connsiteY1" fmla="*/ 41452 h 1788366"/>
              <a:gd name="connsiteX2" fmla="*/ 423080 w 5622917"/>
              <a:gd name="connsiteY2" fmla="*/ 27805 h 1788366"/>
              <a:gd name="connsiteX3" fmla="*/ 709683 w 5622917"/>
              <a:gd name="connsiteY3" fmla="*/ 14157 h 1788366"/>
              <a:gd name="connsiteX4" fmla="*/ 750627 w 5622917"/>
              <a:gd name="connsiteY4" fmla="*/ 509 h 1788366"/>
              <a:gd name="connsiteX5" fmla="*/ 1009934 w 5622917"/>
              <a:gd name="connsiteY5" fmla="*/ 27805 h 1788366"/>
              <a:gd name="connsiteX6" fmla="*/ 1064525 w 5622917"/>
              <a:gd name="connsiteY6" fmla="*/ 96043 h 1788366"/>
              <a:gd name="connsiteX7" fmla="*/ 1091821 w 5622917"/>
              <a:gd name="connsiteY7" fmla="*/ 177930 h 1788366"/>
              <a:gd name="connsiteX8" fmla="*/ 1105468 w 5622917"/>
              <a:gd name="connsiteY8" fmla="*/ 218873 h 1788366"/>
              <a:gd name="connsiteX9" fmla="*/ 1187355 w 5622917"/>
              <a:gd name="connsiteY9" fmla="*/ 341703 h 1788366"/>
              <a:gd name="connsiteX10" fmla="*/ 1255594 w 5622917"/>
              <a:gd name="connsiteY10" fmla="*/ 423590 h 1788366"/>
              <a:gd name="connsiteX11" fmla="*/ 1310185 w 5622917"/>
              <a:gd name="connsiteY11" fmla="*/ 505476 h 1788366"/>
              <a:gd name="connsiteX12" fmla="*/ 1364776 w 5622917"/>
              <a:gd name="connsiteY12" fmla="*/ 587363 h 1788366"/>
              <a:gd name="connsiteX13" fmla="*/ 1433015 w 5622917"/>
              <a:gd name="connsiteY13" fmla="*/ 710193 h 1788366"/>
              <a:gd name="connsiteX14" fmla="*/ 1487606 w 5622917"/>
              <a:gd name="connsiteY14" fmla="*/ 778431 h 1788366"/>
              <a:gd name="connsiteX15" fmla="*/ 1542197 w 5622917"/>
              <a:gd name="connsiteY15" fmla="*/ 860318 h 1788366"/>
              <a:gd name="connsiteX16" fmla="*/ 1624083 w 5622917"/>
              <a:gd name="connsiteY16" fmla="*/ 983148 h 1788366"/>
              <a:gd name="connsiteX17" fmla="*/ 1678674 w 5622917"/>
              <a:gd name="connsiteY17" fmla="*/ 1065034 h 1788366"/>
              <a:gd name="connsiteX18" fmla="*/ 1705970 w 5622917"/>
              <a:gd name="connsiteY18" fmla="*/ 1146921 h 1788366"/>
              <a:gd name="connsiteX19" fmla="*/ 1719618 w 5622917"/>
              <a:gd name="connsiteY19" fmla="*/ 1201512 h 1788366"/>
              <a:gd name="connsiteX20" fmla="*/ 1746913 w 5622917"/>
              <a:gd name="connsiteY20" fmla="*/ 1283399 h 1788366"/>
              <a:gd name="connsiteX21" fmla="*/ 1828800 w 5622917"/>
              <a:gd name="connsiteY21" fmla="*/ 1406228 h 1788366"/>
              <a:gd name="connsiteX22" fmla="*/ 1856095 w 5622917"/>
              <a:gd name="connsiteY22" fmla="*/ 1447172 h 1788366"/>
              <a:gd name="connsiteX23" fmla="*/ 1937982 w 5622917"/>
              <a:gd name="connsiteY23" fmla="*/ 1474467 h 1788366"/>
              <a:gd name="connsiteX24" fmla="*/ 1978925 w 5622917"/>
              <a:gd name="connsiteY24" fmla="*/ 1488115 h 1788366"/>
              <a:gd name="connsiteX25" fmla="*/ 2074459 w 5622917"/>
              <a:gd name="connsiteY25" fmla="*/ 1474467 h 1788366"/>
              <a:gd name="connsiteX26" fmla="*/ 2129050 w 5622917"/>
              <a:gd name="connsiteY26" fmla="*/ 1460820 h 1788366"/>
              <a:gd name="connsiteX27" fmla="*/ 2197289 w 5622917"/>
              <a:gd name="connsiteY27" fmla="*/ 1447172 h 1788366"/>
              <a:gd name="connsiteX28" fmla="*/ 3138985 w 5622917"/>
              <a:gd name="connsiteY28" fmla="*/ 1447172 h 1788366"/>
              <a:gd name="connsiteX29" fmla="*/ 3207224 w 5622917"/>
              <a:gd name="connsiteY29" fmla="*/ 1433524 h 1788366"/>
              <a:gd name="connsiteX30" fmla="*/ 3370997 w 5622917"/>
              <a:gd name="connsiteY30" fmla="*/ 1419876 h 1788366"/>
              <a:gd name="connsiteX31" fmla="*/ 3507474 w 5622917"/>
              <a:gd name="connsiteY31" fmla="*/ 1433524 h 1788366"/>
              <a:gd name="connsiteX32" fmla="*/ 3603009 w 5622917"/>
              <a:gd name="connsiteY32" fmla="*/ 1447172 h 1788366"/>
              <a:gd name="connsiteX33" fmla="*/ 3753134 w 5622917"/>
              <a:gd name="connsiteY33" fmla="*/ 1433524 h 1788366"/>
              <a:gd name="connsiteX34" fmla="*/ 3794077 w 5622917"/>
              <a:gd name="connsiteY34" fmla="*/ 1406228 h 1788366"/>
              <a:gd name="connsiteX35" fmla="*/ 3916907 w 5622917"/>
              <a:gd name="connsiteY35" fmla="*/ 1337990 h 1788366"/>
              <a:gd name="connsiteX36" fmla="*/ 3998794 w 5622917"/>
              <a:gd name="connsiteY36" fmla="*/ 1283399 h 1788366"/>
              <a:gd name="connsiteX37" fmla="*/ 4039737 w 5622917"/>
              <a:gd name="connsiteY37" fmla="*/ 1242455 h 1788366"/>
              <a:gd name="connsiteX38" fmla="*/ 4080680 w 5622917"/>
              <a:gd name="connsiteY38" fmla="*/ 1215160 h 1788366"/>
              <a:gd name="connsiteX39" fmla="*/ 4094328 w 5622917"/>
              <a:gd name="connsiteY39" fmla="*/ 1174217 h 1788366"/>
              <a:gd name="connsiteX40" fmla="*/ 4121624 w 5622917"/>
              <a:gd name="connsiteY40" fmla="*/ 1133273 h 1788366"/>
              <a:gd name="connsiteX41" fmla="*/ 4162567 w 5622917"/>
              <a:gd name="connsiteY41" fmla="*/ 1010443 h 1788366"/>
              <a:gd name="connsiteX42" fmla="*/ 4176215 w 5622917"/>
              <a:gd name="connsiteY42" fmla="*/ 969500 h 1788366"/>
              <a:gd name="connsiteX43" fmla="*/ 4230806 w 5622917"/>
              <a:gd name="connsiteY43" fmla="*/ 887614 h 1788366"/>
              <a:gd name="connsiteX44" fmla="*/ 4271749 w 5622917"/>
              <a:gd name="connsiteY44" fmla="*/ 805727 h 1788366"/>
              <a:gd name="connsiteX45" fmla="*/ 4285397 w 5622917"/>
              <a:gd name="connsiteY45" fmla="*/ 764784 h 1788366"/>
              <a:gd name="connsiteX46" fmla="*/ 4339988 w 5622917"/>
              <a:gd name="connsiteY46" fmla="*/ 682897 h 1788366"/>
              <a:gd name="connsiteX47" fmla="*/ 4367283 w 5622917"/>
              <a:gd name="connsiteY47" fmla="*/ 641954 h 1788366"/>
              <a:gd name="connsiteX48" fmla="*/ 4380931 w 5622917"/>
              <a:gd name="connsiteY48" fmla="*/ 601011 h 1788366"/>
              <a:gd name="connsiteX49" fmla="*/ 4435522 w 5622917"/>
              <a:gd name="connsiteY49" fmla="*/ 519124 h 1788366"/>
              <a:gd name="connsiteX50" fmla="*/ 4462818 w 5622917"/>
              <a:gd name="connsiteY50" fmla="*/ 478181 h 1788366"/>
              <a:gd name="connsiteX51" fmla="*/ 4531056 w 5622917"/>
              <a:gd name="connsiteY51" fmla="*/ 368999 h 1788366"/>
              <a:gd name="connsiteX52" fmla="*/ 4558352 w 5622917"/>
              <a:gd name="connsiteY52" fmla="*/ 287112 h 1788366"/>
              <a:gd name="connsiteX53" fmla="*/ 4572000 w 5622917"/>
              <a:gd name="connsiteY53" fmla="*/ 246169 h 1788366"/>
              <a:gd name="connsiteX54" fmla="*/ 4599295 w 5622917"/>
              <a:gd name="connsiteY54" fmla="*/ 205226 h 1788366"/>
              <a:gd name="connsiteX55" fmla="*/ 4612943 w 5622917"/>
              <a:gd name="connsiteY55" fmla="*/ 164282 h 1788366"/>
              <a:gd name="connsiteX56" fmla="*/ 4667534 w 5622917"/>
              <a:gd name="connsiteY56" fmla="*/ 82396 h 1788366"/>
              <a:gd name="connsiteX57" fmla="*/ 4885898 w 5622917"/>
              <a:gd name="connsiteY57" fmla="*/ 41452 h 1788366"/>
              <a:gd name="connsiteX58" fmla="*/ 5131558 w 5622917"/>
              <a:gd name="connsiteY58" fmla="*/ 68748 h 1788366"/>
              <a:gd name="connsiteX59" fmla="*/ 5186149 w 5622917"/>
              <a:gd name="connsiteY59" fmla="*/ 82396 h 1788366"/>
              <a:gd name="connsiteX60" fmla="*/ 5268036 w 5622917"/>
              <a:gd name="connsiteY60" fmla="*/ 109691 h 1788366"/>
              <a:gd name="connsiteX61" fmla="*/ 5554639 w 5622917"/>
              <a:gd name="connsiteY61" fmla="*/ 123339 h 1788366"/>
              <a:gd name="connsiteX62" fmla="*/ 5609230 w 5622917"/>
              <a:gd name="connsiteY62" fmla="*/ 164282 h 1788366"/>
              <a:gd name="connsiteX63" fmla="*/ 5486400 w 5622917"/>
              <a:gd name="connsiteY63" fmla="*/ 218873 h 1788366"/>
              <a:gd name="connsiteX64" fmla="*/ 5500048 w 5622917"/>
              <a:gd name="connsiteY64" fmla="*/ 287112 h 1788366"/>
              <a:gd name="connsiteX65" fmla="*/ 5513695 w 5622917"/>
              <a:gd name="connsiteY65" fmla="*/ 450885 h 1788366"/>
              <a:gd name="connsiteX66" fmla="*/ 5540991 w 5622917"/>
              <a:gd name="connsiteY66" fmla="*/ 532772 h 1788366"/>
              <a:gd name="connsiteX67" fmla="*/ 5554639 w 5622917"/>
              <a:gd name="connsiteY67" fmla="*/ 573715 h 1788366"/>
              <a:gd name="connsiteX68" fmla="*/ 5527343 w 5622917"/>
              <a:gd name="connsiteY68" fmla="*/ 1105978 h 1788366"/>
              <a:gd name="connsiteX69" fmla="*/ 5513695 w 5622917"/>
              <a:gd name="connsiteY69" fmla="*/ 1201512 h 1788366"/>
              <a:gd name="connsiteX70" fmla="*/ 5527343 w 5622917"/>
              <a:gd name="connsiteY70" fmla="*/ 1706479 h 1788366"/>
              <a:gd name="connsiteX71" fmla="*/ 5513695 w 5622917"/>
              <a:gd name="connsiteY71" fmla="*/ 1747423 h 1788366"/>
              <a:gd name="connsiteX72" fmla="*/ 5158853 w 5622917"/>
              <a:gd name="connsiteY72" fmla="*/ 1774718 h 1788366"/>
              <a:gd name="connsiteX73" fmla="*/ 4722125 w 5622917"/>
              <a:gd name="connsiteY73" fmla="*/ 1761070 h 1788366"/>
              <a:gd name="connsiteX74" fmla="*/ 4517409 w 5622917"/>
              <a:gd name="connsiteY74" fmla="*/ 1747423 h 1788366"/>
              <a:gd name="connsiteX75" fmla="*/ 3930555 w 5622917"/>
              <a:gd name="connsiteY75" fmla="*/ 1733775 h 1788366"/>
              <a:gd name="connsiteX76" fmla="*/ 3493827 w 5622917"/>
              <a:gd name="connsiteY76" fmla="*/ 1747423 h 1788366"/>
              <a:gd name="connsiteX77" fmla="*/ 3452883 w 5622917"/>
              <a:gd name="connsiteY77" fmla="*/ 1761070 h 1788366"/>
              <a:gd name="connsiteX78" fmla="*/ 3357349 w 5622917"/>
              <a:gd name="connsiteY78" fmla="*/ 1788366 h 1788366"/>
              <a:gd name="connsiteX79" fmla="*/ 3166280 w 5622917"/>
              <a:gd name="connsiteY79" fmla="*/ 1774718 h 1788366"/>
              <a:gd name="connsiteX80" fmla="*/ 2920621 w 5622917"/>
              <a:gd name="connsiteY80" fmla="*/ 1747423 h 1788366"/>
              <a:gd name="connsiteX81" fmla="*/ 2142698 w 5622917"/>
              <a:gd name="connsiteY81" fmla="*/ 1733775 h 1788366"/>
              <a:gd name="connsiteX82" fmla="*/ 1951630 w 5622917"/>
              <a:gd name="connsiteY82" fmla="*/ 1733775 h 1788366"/>
              <a:gd name="connsiteX83" fmla="*/ 1733265 w 5622917"/>
              <a:gd name="connsiteY83" fmla="*/ 1720127 h 1788366"/>
              <a:gd name="connsiteX84" fmla="*/ 1569492 w 5622917"/>
              <a:gd name="connsiteY84" fmla="*/ 1733775 h 1788366"/>
              <a:gd name="connsiteX85" fmla="*/ 313898 w 5622917"/>
              <a:gd name="connsiteY85" fmla="*/ 1706479 h 1788366"/>
              <a:gd name="connsiteX86" fmla="*/ 204716 w 5622917"/>
              <a:gd name="connsiteY86" fmla="*/ 1692831 h 1788366"/>
              <a:gd name="connsiteX87" fmla="*/ 163773 w 5622917"/>
              <a:gd name="connsiteY87" fmla="*/ 1679184 h 1788366"/>
              <a:gd name="connsiteX88" fmla="*/ 81886 w 5622917"/>
              <a:gd name="connsiteY88" fmla="*/ 1692831 h 1788366"/>
              <a:gd name="connsiteX89" fmla="*/ 40943 w 5622917"/>
              <a:gd name="connsiteY89" fmla="*/ 1706479 h 1788366"/>
              <a:gd name="connsiteX90" fmla="*/ 54591 w 5622917"/>
              <a:gd name="connsiteY90" fmla="*/ 1651888 h 1788366"/>
              <a:gd name="connsiteX91" fmla="*/ 27295 w 5622917"/>
              <a:gd name="connsiteY91" fmla="*/ 1460820 h 1788366"/>
              <a:gd name="connsiteX92" fmla="*/ 0 w 5622917"/>
              <a:gd name="connsiteY92" fmla="*/ 1297046 h 1788366"/>
              <a:gd name="connsiteX93" fmla="*/ 13648 w 5622917"/>
              <a:gd name="connsiteY93" fmla="*/ 1119626 h 1788366"/>
              <a:gd name="connsiteX94" fmla="*/ 68239 w 5622917"/>
              <a:gd name="connsiteY94" fmla="*/ 928557 h 1788366"/>
              <a:gd name="connsiteX95" fmla="*/ 81886 w 5622917"/>
              <a:gd name="connsiteY95" fmla="*/ 873966 h 1788366"/>
              <a:gd name="connsiteX96" fmla="*/ 95534 w 5622917"/>
              <a:gd name="connsiteY96" fmla="*/ 491828 h 1788366"/>
              <a:gd name="connsiteX97" fmla="*/ 109182 w 5622917"/>
              <a:gd name="connsiteY97" fmla="*/ 450885 h 1788366"/>
              <a:gd name="connsiteX98" fmla="*/ 122830 w 5622917"/>
              <a:gd name="connsiteY98" fmla="*/ 396294 h 1788366"/>
              <a:gd name="connsiteX99" fmla="*/ 109182 w 5622917"/>
              <a:gd name="connsiteY99" fmla="*/ 150634 h 1788366"/>
              <a:gd name="connsiteX100" fmla="*/ 68239 w 5622917"/>
              <a:gd name="connsiteY100" fmla="*/ 68748 h 1788366"/>
              <a:gd name="connsiteX101" fmla="*/ 68239 w 5622917"/>
              <a:gd name="connsiteY101" fmla="*/ 27805 h 178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622917" h="1788366">
                <a:moveTo>
                  <a:pt x="68239" y="27805"/>
                </a:moveTo>
                <a:cubicBezTo>
                  <a:pt x="127379" y="32354"/>
                  <a:pt x="186344" y="41452"/>
                  <a:pt x="245659" y="41452"/>
                </a:cubicBezTo>
                <a:cubicBezTo>
                  <a:pt x="304974" y="41452"/>
                  <a:pt x="363867" y="31288"/>
                  <a:pt x="423080" y="27805"/>
                </a:cubicBezTo>
                <a:cubicBezTo>
                  <a:pt x="518558" y="22189"/>
                  <a:pt x="614149" y="18706"/>
                  <a:pt x="709683" y="14157"/>
                </a:cubicBezTo>
                <a:cubicBezTo>
                  <a:pt x="723331" y="9608"/>
                  <a:pt x="736241" y="509"/>
                  <a:pt x="750627" y="509"/>
                </a:cubicBezTo>
                <a:cubicBezTo>
                  <a:pt x="939714" y="509"/>
                  <a:pt x="908411" y="-6037"/>
                  <a:pt x="1009934" y="27805"/>
                </a:cubicBezTo>
                <a:cubicBezTo>
                  <a:pt x="1059709" y="177127"/>
                  <a:pt x="976335" y="-45060"/>
                  <a:pt x="1064525" y="96043"/>
                </a:cubicBezTo>
                <a:cubicBezTo>
                  <a:pt x="1079774" y="120442"/>
                  <a:pt x="1082723" y="150634"/>
                  <a:pt x="1091821" y="177930"/>
                </a:cubicBezTo>
                <a:cubicBezTo>
                  <a:pt x="1096370" y="191578"/>
                  <a:pt x="1097488" y="206903"/>
                  <a:pt x="1105468" y="218873"/>
                </a:cubicBezTo>
                <a:lnTo>
                  <a:pt x="1187355" y="341703"/>
                </a:lnTo>
                <a:cubicBezTo>
                  <a:pt x="1284895" y="488012"/>
                  <a:pt x="1132991" y="265958"/>
                  <a:pt x="1255594" y="423590"/>
                </a:cubicBezTo>
                <a:cubicBezTo>
                  <a:pt x="1275734" y="449485"/>
                  <a:pt x="1310185" y="505476"/>
                  <a:pt x="1310185" y="505476"/>
                </a:cubicBezTo>
                <a:cubicBezTo>
                  <a:pt x="1355337" y="640932"/>
                  <a:pt x="1279583" y="434014"/>
                  <a:pt x="1364776" y="587363"/>
                </a:cubicBezTo>
                <a:cubicBezTo>
                  <a:pt x="1448273" y="737658"/>
                  <a:pt x="1338118" y="615296"/>
                  <a:pt x="1433015" y="710193"/>
                </a:cubicBezTo>
                <a:cubicBezTo>
                  <a:pt x="1463748" y="802395"/>
                  <a:pt x="1421125" y="702453"/>
                  <a:pt x="1487606" y="778431"/>
                </a:cubicBezTo>
                <a:cubicBezTo>
                  <a:pt x="1509209" y="803119"/>
                  <a:pt x="1524000" y="833022"/>
                  <a:pt x="1542197" y="860318"/>
                </a:cubicBezTo>
                <a:lnTo>
                  <a:pt x="1624083" y="983148"/>
                </a:lnTo>
                <a:lnTo>
                  <a:pt x="1678674" y="1065034"/>
                </a:lnTo>
                <a:cubicBezTo>
                  <a:pt x="1687773" y="1092330"/>
                  <a:pt x="1698992" y="1119008"/>
                  <a:pt x="1705970" y="1146921"/>
                </a:cubicBezTo>
                <a:cubicBezTo>
                  <a:pt x="1710519" y="1165118"/>
                  <a:pt x="1714228" y="1183546"/>
                  <a:pt x="1719618" y="1201512"/>
                </a:cubicBezTo>
                <a:cubicBezTo>
                  <a:pt x="1727886" y="1229071"/>
                  <a:pt x="1730953" y="1259459"/>
                  <a:pt x="1746913" y="1283399"/>
                </a:cubicBezTo>
                <a:lnTo>
                  <a:pt x="1828800" y="1406228"/>
                </a:lnTo>
                <a:cubicBezTo>
                  <a:pt x="1837899" y="1419876"/>
                  <a:pt x="1840534" y="1441985"/>
                  <a:pt x="1856095" y="1447172"/>
                </a:cubicBezTo>
                <a:lnTo>
                  <a:pt x="1937982" y="1474467"/>
                </a:lnTo>
                <a:lnTo>
                  <a:pt x="1978925" y="1488115"/>
                </a:lnTo>
                <a:cubicBezTo>
                  <a:pt x="2010770" y="1483566"/>
                  <a:pt x="2042810" y="1480221"/>
                  <a:pt x="2074459" y="1474467"/>
                </a:cubicBezTo>
                <a:cubicBezTo>
                  <a:pt x="2092913" y="1471112"/>
                  <a:pt x="2110740" y="1464889"/>
                  <a:pt x="2129050" y="1460820"/>
                </a:cubicBezTo>
                <a:cubicBezTo>
                  <a:pt x="2151694" y="1455788"/>
                  <a:pt x="2174543" y="1451721"/>
                  <a:pt x="2197289" y="1447172"/>
                </a:cubicBezTo>
                <a:cubicBezTo>
                  <a:pt x="2621980" y="1472154"/>
                  <a:pt x="2484753" y="1470128"/>
                  <a:pt x="3138985" y="1447172"/>
                </a:cubicBezTo>
                <a:cubicBezTo>
                  <a:pt x="3162168" y="1446359"/>
                  <a:pt x="3184186" y="1436234"/>
                  <a:pt x="3207224" y="1433524"/>
                </a:cubicBezTo>
                <a:cubicBezTo>
                  <a:pt x="3261629" y="1427123"/>
                  <a:pt x="3316406" y="1424425"/>
                  <a:pt x="3370997" y="1419876"/>
                </a:cubicBezTo>
                <a:lnTo>
                  <a:pt x="3507474" y="1433524"/>
                </a:lnTo>
                <a:cubicBezTo>
                  <a:pt x="3539422" y="1437283"/>
                  <a:pt x="3570841" y="1447172"/>
                  <a:pt x="3603009" y="1447172"/>
                </a:cubicBezTo>
                <a:cubicBezTo>
                  <a:pt x="3653257" y="1447172"/>
                  <a:pt x="3703092" y="1438073"/>
                  <a:pt x="3753134" y="1433524"/>
                </a:cubicBezTo>
                <a:cubicBezTo>
                  <a:pt x="3766782" y="1424425"/>
                  <a:pt x="3779406" y="1413563"/>
                  <a:pt x="3794077" y="1406228"/>
                </a:cubicBezTo>
                <a:cubicBezTo>
                  <a:pt x="3862726" y="1371904"/>
                  <a:pt x="3830841" y="1424058"/>
                  <a:pt x="3916907" y="1337990"/>
                </a:cubicBezTo>
                <a:cubicBezTo>
                  <a:pt x="3968022" y="1286873"/>
                  <a:pt x="3939539" y="1303149"/>
                  <a:pt x="3998794" y="1283399"/>
                </a:cubicBezTo>
                <a:cubicBezTo>
                  <a:pt x="4012442" y="1269751"/>
                  <a:pt x="4024910" y="1254811"/>
                  <a:pt x="4039737" y="1242455"/>
                </a:cubicBezTo>
                <a:cubicBezTo>
                  <a:pt x="4052338" y="1231954"/>
                  <a:pt x="4070433" y="1227968"/>
                  <a:pt x="4080680" y="1215160"/>
                </a:cubicBezTo>
                <a:cubicBezTo>
                  <a:pt x="4089667" y="1203927"/>
                  <a:pt x="4087894" y="1187084"/>
                  <a:pt x="4094328" y="1174217"/>
                </a:cubicBezTo>
                <a:cubicBezTo>
                  <a:pt x="4101664" y="1159546"/>
                  <a:pt x="4112525" y="1146921"/>
                  <a:pt x="4121624" y="1133273"/>
                </a:cubicBezTo>
                <a:lnTo>
                  <a:pt x="4162567" y="1010443"/>
                </a:lnTo>
                <a:cubicBezTo>
                  <a:pt x="4167116" y="996795"/>
                  <a:pt x="4168235" y="981470"/>
                  <a:pt x="4176215" y="969500"/>
                </a:cubicBezTo>
                <a:lnTo>
                  <a:pt x="4230806" y="887614"/>
                </a:lnTo>
                <a:cubicBezTo>
                  <a:pt x="4265105" y="784710"/>
                  <a:pt x="4218840" y="911542"/>
                  <a:pt x="4271749" y="805727"/>
                </a:cubicBezTo>
                <a:cubicBezTo>
                  <a:pt x="4278183" y="792860"/>
                  <a:pt x="4278411" y="777360"/>
                  <a:pt x="4285397" y="764784"/>
                </a:cubicBezTo>
                <a:cubicBezTo>
                  <a:pt x="4301329" y="736107"/>
                  <a:pt x="4321791" y="710193"/>
                  <a:pt x="4339988" y="682897"/>
                </a:cubicBezTo>
                <a:cubicBezTo>
                  <a:pt x="4349086" y="669249"/>
                  <a:pt x="4362096" y="657515"/>
                  <a:pt x="4367283" y="641954"/>
                </a:cubicBezTo>
                <a:cubicBezTo>
                  <a:pt x="4371832" y="628306"/>
                  <a:pt x="4373945" y="613587"/>
                  <a:pt x="4380931" y="601011"/>
                </a:cubicBezTo>
                <a:cubicBezTo>
                  <a:pt x="4396863" y="572334"/>
                  <a:pt x="4417325" y="546420"/>
                  <a:pt x="4435522" y="519124"/>
                </a:cubicBezTo>
                <a:lnTo>
                  <a:pt x="4462818" y="478181"/>
                </a:lnTo>
                <a:cubicBezTo>
                  <a:pt x="4495300" y="380733"/>
                  <a:pt x="4466173" y="412254"/>
                  <a:pt x="4531056" y="368999"/>
                </a:cubicBezTo>
                <a:lnTo>
                  <a:pt x="4558352" y="287112"/>
                </a:lnTo>
                <a:cubicBezTo>
                  <a:pt x="4562901" y="273464"/>
                  <a:pt x="4564020" y="258139"/>
                  <a:pt x="4572000" y="246169"/>
                </a:cubicBezTo>
                <a:cubicBezTo>
                  <a:pt x="4581098" y="232521"/>
                  <a:pt x="4591960" y="219897"/>
                  <a:pt x="4599295" y="205226"/>
                </a:cubicBezTo>
                <a:cubicBezTo>
                  <a:pt x="4605729" y="192359"/>
                  <a:pt x="4605956" y="176858"/>
                  <a:pt x="4612943" y="164282"/>
                </a:cubicBezTo>
                <a:cubicBezTo>
                  <a:pt x="4628875" y="135605"/>
                  <a:pt x="4636413" y="92770"/>
                  <a:pt x="4667534" y="82396"/>
                </a:cubicBezTo>
                <a:cubicBezTo>
                  <a:pt x="4792794" y="40642"/>
                  <a:pt x="4720792" y="57963"/>
                  <a:pt x="4885898" y="41452"/>
                </a:cubicBezTo>
                <a:cubicBezTo>
                  <a:pt x="5000369" y="50991"/>
                  <a:pt x="5034472" y="49330"/>
                  <a:pt x="5131558" y="68748"/>
                </a:cubicBezTo>
                <a:cubicBezTo>
                  <a:pt x="5149951" y="72427"/>
                  <a:pt x="5168183" y="77006"/>
                  <a:pt x="5186149" y="82396"/>
                </a:cubicBezTo>
                <a:cubicBezTo>
                  <a:pt x="5213708" y="90664"/>
                  <a:pt x="5268036" y="109691"/>
                  <a:pt x="5268036" y="109691"/>
                </a:cubicBezTo>
                <a:cubicBezTo>
                  <a:pt x="5496308" y="97009"/>
                  <a:pt x="5452210" y="50175"/>
                  <a:pt x="5554639" y="123339"/>
                </a:cubicBezTo>
                <a:cubicBezTo>
                  <a:pt x="5573148" y="136560"/>
                  <a:pt x="5591033" y="150634"/>
                  <a:pt x="5609230" y="164282"/>
                </a:cubicBezTo>
                <a:cubicBezTo>
                  <a:pt x="5644666" y="270599"/>
                  <a:pt x="5613889" y="133880"/>
                  <a:pt x="5486400" y="218873"/>
                </a:cubicBezTo>
                <a:cubicBezTo>
                  <a:pt x="5467099" y="231740"/>
                  <a:pt x="5495499" y="264366"/>
                  <a:pt x="5500048" y="287112"/>
                </a:cubicBezTo>
                <a:cubicBezTo>
                  <a:pt x="5504597" y="341703"/>
                  <a:pt x="5504689" y="396850"/>
                  <a:pt x="5513695" y="450885"/>
                </a:cubicBezTo>
                <a:cubicBezTo>
                  <a:pt x="5518425" y="479266"/>
                  <a:pt x="5531892" y="505476"/>
                  <a:pt x="5540991" y="532772"/>
                </a:cubicBezTo>
                <a:lnTo>
                  <a:pt x="5554639" y="573715"/>
                </a:lnTo>
                <a:cubicBezTo>
                  <a:pt x="5547801" y="744664"/>
                  <a:pt x="5543849" y="932671"/>
                  <a:pt x="5527343" y="1105978"/>
                </a:cubicBezTo>
                <a:cubicBezTo>
                  <a:pt x="5524293" y="1138001"/>
                  <a:pt x="5518244" y="1169667"/>
                  <a:pt x="5513695" y="1201512"/>
                </a:cubicBezTo>
                <a:cubicBezTo>
                  <a:pt x="5518244" y="1369834"/>
                  <a:pt x="5527343" y="1538095"/>
                  <a:pt x="5527343" y="1706479"/>
                </a:cubicBezTo>
                <a:cubicBezTo>
                  <a:pt x="5527343" y="1720865"/>
                  <a:pt x="5527841" y="1744803"/>
                  <a:pt x="5513695" y="1747423"/>
                </a:cubicBezTo>
                <a:cubicBezTo>
                  <a:pt x="5397048" y="1769024"/>
                  <a:pt x="5158853" y="1774718"/>
                  <a:pt x="5158853" y="1774718"/>
                </a:cubicBezTo>
                <a:lnTo>
                  <a:pt x="4722125" y="1761070"/>
                </a:lnTo>
                <a:cubicBezTo>
                  <a:pt x="4653797" y="1758162"/>
                  <a:pt x="4585759" y="1749780"/>
                  <a:pt x="4517409" y="1747423"/>
                </a:cubicBezTo>
                <a:cubicBezTo>
                  <a:pt x="4321854" y="1740680"/>
                  <a:pt x="4126173" y="1738324"/>
                  <a:pt x="3930555" y="1733775"/>
                </a:cubicBezTo>
                <a:cubicBezTo>
                  <a:pt x="3784979" y="1738324"/>
                  <a:pt x="3639237" y="1739114"/>
                  <a:pt x="3493827" y="1747423"/>
                </a:cubicBezTo>
                <a:cubicBezTo>
                  <a:pt x="3479464" y="1748244"/>
                  <a:pt x="3466716" y="1757118"/>
                  <a:pt x="3452883" y="1761070"/>
                </a:cubicBezTo>
                <a:cubicBezTo>
                  <a:pt x="3332959" y="1795333"/>
                  <a:pt x="3455490" y="1755651"/>
                  <a:pt x="3357349" y="1788366"/>
                </a:cubicBezTo>
                <a:cubicBezTo>
                  <a:pt x="3293659" y="1783817"/>
                  <a:pt x="3229844" y="1780772"/>
                  <a:pt x="3166280" y="1774718"/>
                </a:cubicBezTo>
                <a:cubicBezTo>
                  <a:pt x="3024846" y="1761248"/>
                  <a:pt x="3096779" y="1752604"/>
                  <a:pt x="2920621" y="1747423"/>
                </a:cubicBezTo>
                <a:cubicBezTo>
                  <a:pt x="2661386" y="1739799"/>
                  <a:pt x="2402006" y="1738324"/>
                  <a:pt x="2142698" y="1733775"/>
                </a:cubicBezTo>
                <a:cubicBezTo>
                  <a:pt x="2041245" y="1699957"/>
                  <a:pt x="2160932" y="1733775"/>
                  <a:pt x="1951630" y="1733775"/>
                </a:cubicBezTo>
                <a:cubicBezTo>
                  <a:pt x="1878700" y="1733775"/>
                  <a:pt x="1806053" y="1724676"/>
                  <a:pt x="1733265" y="1720127"/>
                </a:cubicBezTo>
                <a:cubicBezTo>
                  <a:pt x="1678674" y="1724676"/>
                  <a:pt x="1624272" y="1733775"/>
                  <a:pt x="1569492" y="1733775"/>
                </a:cubicBezTo>
                <a:cubicBezTo>
                  <a:pt x="845707" y="1733775"/>
                  <a:pt x="827944" y="1729845"/>
                  <a:pt x="313898" y="1706479"/>
                </a:cubicBezTo>
                <a:cubicBezTo>
                  <a:pt x="277504" y="1701930"/>
                  <a:pt x="240802" y="1699392"/>
                  <a:pt x="204716" y="1692831"/>
                </a:cubicBezTo>
                <a:cubicBezTo>
                  <a:pt x="190562" y="1690258"/>
                  <a:pt x="178159" y="1679184"/>
                  <a:pt x="163773" y="1679184"/>
                </a:cubicBezTo>
                <a:cubicBezTo>
                  <a:pt x="136101" y="1679184"/>
                  <a:pt x="109182" y="1688282"/>
                  <a:pt x="81886" y="1692831"/>
                </a:cubicBezTo>
                <a:cubicBezTo>
                  <a:pt x="68238" y="1697380"/>
                  <a:pt x="48923" y="1718449"/>
                  <a:pt x="40943" y="1706479"/>
                </a:cubicBezTo>
                <a:cubicBezTo>
                  <a:pt x="30539" y="1690872"/>
                  <a:pt x="54591" y="1670645"/>
                  <a:pt x="54591" y="1651888"/>
                </a:cubicBezTo>
                <a:cubicBezTo>
                  <a:pt x="54591" y="1444051"/>
                  <a:pt x="52553" y="1561853"/>
                  <a:pt x="27295" y="1460820"/>
                </a:cubicBezTo>
                <a:cubicBezTo>
                  <a:pt x="13993" y="1407612"/>
                  <a:pt x="7702" y="1350957"/>
                  <a:pt x="0" y="1297046"/>
                </a:cubicBezTo>
                <a:cubicBezTo>
                  <a:pt x="4549" y="1237906"/>
                  <a:pt x="5260" y="1178345"/>
                  <a:pt x="13648" y="1119626"/>
                </a:cubicBezTo>
                <a:cubicBezTo>
                  <a:pt x="30672" y="1000457"/>
                  <a:pt x="42309" y="1032283"/>
                  <a:pt x="68239" y="928557"/>
                </a:cubicBezTo>
                <a:lnTo>
                  <a:pt x="81886" y="873966"/>
                </a:lnTo>
                <a:cubicBezTo>
                  <a:pt x="86435" y="746587"/>
                  <a:pt x="87328" y="619024"/>
                  <a:pt x="95534" y="491828"/>
                </a:cubicBezTo>
                <a:cubicBezTo>
                  <a:pt x="96460" y="477472"/>
                  <a:pt x="105230" y="464717"/>
                  <a:pt x="109182" y="450885"/>
                </a:cubicBezTo>
                <a:cubicBezTo>
                  <a:pt x="114335" y="432850"/>
                  <a:pt x="118281" y="414491"/>
                  <a:pt x="122830" y="396294"/>
                </a:cubicBezTo>
                <a:cubicBezTo>
                  <a:pt x="118281" y="314407"/>
                  <a:pt x="120781" y="231823"/>
                  <a:pt x="109182" y="150634"/>
                </a:cubicBezTo>
                <a:cubicBezTo>
                  <a:pt x="95380" y="54022"/>
                  <a:pt x="68239" y="163578"/>
                  <a:pt x="68239" y="68748"/>
                </a:cubicBezTo>
                <a:lnTo>
                  <a:pt x="68239" y="2780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790364" y="1730909"/>
            <a:ext cx="518615" cy="329889"/>
          </a:xfrm>
          <a:custGeom>
            <a:avLst/>
            <a:gdLst>
              <a:gd name="connsiteX0" fmla="*/ 0 w 518615"/>
              <a:gd name="connsiteY0" fmla="*/ 329889 h 329889"/>
              <a:gd name="connsiteX1" fmla="*/ 68239 w 518615"/>
              <a:gd name="connsiteY1" fmla="*/ 275298 h 329889"/>
              <a:gd name="connsiteX2" fmla="*/ 95535 w 518615"/>
              <a:gd name="connsiteY2" fmla="*/ 193412 h 329889"/>
              <a:gd name="connsiteX3" fmla="*/ 136478 w 518615"/>
              <a:gd name="connsiteY3" fmla="*/ 111525 h 329889"/>
              <a:gd name="connsiteX4" fmla="*/ 177421 w 518615"/>
              <a:gd name="connsiteY4" fmla="*/ 84230 h 329889"/>
              <a:gd name="connsiteX5" fmla="*/ 204717 w 518615"/>
              <a:gd name="connsiteY5" fmla="*/ 43286 h 329889"/>
              <a:gd name="connsiteX6" fmla="*/ 286603 w 518615"/>
              <a:gd name="connsiteY6" fmla="*/ 15991 h 329889"/>
              <a:gd name="connsiteX7" fmla="*/ 518615 w 518615"/>
              <a:gd name="connsiteY7" fmla="*/ 2343 h 329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15" h="329889">
                <a:moveTo>
                  <a:pt x="0" y="329889"/>
                </a:moveTo>
                <a:cubicBezTo>
                  <a:pt x="22746" y="311692"/>
                  <a:pt x="51534" y="299162"/>
                  <a:pt x="68239" y="275298"/>
                </a:cubicBezTo>
                <a:cubicBezTo>
                  <a:pt x="84739" y="251727"/>
                  <a:pt x="86437" y="220707"/>
                  <a:pt x="95535" y="193412"/>
                </a:cubicBezTo>
                <a:cubicBezTo>
                  <a:pt x="106636" y="160109"/>
                  <a:pt x="110018" y="137984"/>
                  <a:pt x="136478" y="111525"/>
                </a:cubicBezTo>
                <a:cubicBezTo>
                  <a:pt x="148076" y="99927"/>
                  <a:pt x="163773" y="93328"/>
                  <a:pt x="177421" y="84230"/>
                </a:cubicBezTo>
                <a:cubicBezTo>
                  <a:pt x="186520" y="70582"/>
                  <a:pt x="190807" y="51980"/>
                  <a:pt x="204717" y="43286"/>
                </a:cubicBezTo>
                <a:cubicBezTo>
                  <a:pt x="229115" y="28037"/>
                  <a:pt x="258390" y="21634"/>
                  <a:pt x="286603" y="15991"/>
                </a:cubicBezTo>
                <a:cubicBezTo>
                  <a:pt x="408373" y="-8363"/>
                  <a:pt x="331645" y="2343"/>
                  <a:pt x="518615" y="234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813946" y="1733252"/>
            <a:ext cx="1119117" cy="327546"/>
          </a:xfrm>
          <a:custGeom>
            <a:avLst/>
            <a:gdLst>
              <a:gd name="connsiteX0" fmla="*/ 0 w 1119117"/>
              <a:gd name="connsiteY0" fmla="*/ 0 h 327546"/>
              <a:gd name="connsiteX1" fmla="*/ 464024 w 1119117"/>
              <a:gd name="connsiteY1" fmla="*/ 13648 h 327546"/>
              <a:gd name="connsiteX2" fmla="*/ 573206 w 1119117"/>
              <a:gd name="connsiteY2" fmla="*/ 27295 h 327546"/>
              <a:gd name="connsiteX3" fmla="*/ 655093 w 1119117"/>
              <a:gd name="connsiteY3" fmla="*/ 54591 h 327546"/>
              <a:gd name="connsiteX4" fmla="*/ 736979 w 1119117"/>
              <a:gd name="connsiteY4" fmla="*/ 81887 h 327546"/>
              <a:gd name="connsiteX5" fmla="*/ 777923 w 1119117"/>
              <a:gd name="connsiteY5" fmla="*/ 95534 h 327546"/>
              <a:gd name="connsiteX6" fmla="*/ 818866 w 1119117"/>
              <a:gd name="connsiteY6" fmla="*/ 109182 h 327546"/>
              <a:gd name="connsiteX7" fmla="*/ 914400 w 1119117"/>
              <a:gd name="connsiteY7" fmla="*/ 122830 h 327546"/>
              <a:gd name="connsiteX8" fmla="*/ 1037230 w 1119117"/>
              <a:gd name="connsiteY8" fmla="*/ 191069 h 327546"/>
              <a:gd name="connsiteX9" fmla="*/ 1050878 w 1119117"/>
              <a:gd name="connsiteY9" fmla="*/ 232012 h 327546"/>
              <a:gd name="connsiteX10" fmla="*/ 1091821 w 1119117"/>
              <a:gd name="connsiteY10" fmla="*/ 245660 h 327546"/>
              <a:gd name="connsiteX11" fmla="*/ 1119117 w 1119117"/>
              <a:gd name="connsiteY11" fmla="*/ 327546 h 3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9117" h="327546">
                <a:moveTo>
                  <a:pt x="0" y="0"/>
                </a:moveTo>
                <a:lnTo>
                  <a:pt x="464024" y="13648"/>
                </a:lnTo>
                <a:cubicBezTo>
                  <a:pt x="500660" y="15393"/>
                  <a:pt x="537343" y="19610"/>
                  <a:pt x="573206" y="27295"/>
                </a:cubicBezTo>
                <a:cubicBezTo>
                  <a:pt x="601340" y="33324"/>
                  <a:pt x="627797" y="45492"/>
                  <a:pt x="655093" y="54591"/>
                </a:cubicBezTo>
                <a:lnTo>
                  <a:pt x="736979" y="81887"/>
                </a:lnTo>
                <a:lnTo>
                  <a:pt x="777923" y="95534"/>
                </a:lnTo>
                <a:cubicBezTo>
                  <a:pt x="791571" y="100083"/>
                  <a:pt x="804625" y="107147"/>
                  <a:pt x="818866" y="109182"/>
                </a:cubicBezTo>
                <a:lnTo>
                  <a:pt x="914400" y="122830"/>
                </a:lnTo>
                <a:cubicBezTo>
                  <a:pt x="1008257" y="185401"/>
                  <a:pt x="965165" y="167047"/>
                  <a:pt x="1037230" y="191069"/>
                </a:cubicBezTo>
                <a:cubicBezTo>
                  <a:pt x="1041779" y="204717"/>
                  <a:pt x="1040706" y="221840"/>
                  <a:pt x="1050878" y="232012"/>
                </a:cubicBezTo>
                <a:cubicBezTo>
                  <a:pt x="1061050" y="242184"/>
                  <a:pt x="1083459" y="233954"/>
                  <a:pt x="1091821" y="245660"/>
                </a:cubicBezTo>
                <a:cubicBezTo>
                  <a:pt x="1108544" y="269073"/>
                  <a:pt x="1119117" y="327546"/>
                  <a:pt x="1119117" y="32754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599295" y="1480082"/>
            <a:ext cx="627797" cy="580721"/>
          </a:xfrm>
          <a:custGeom>
            <a:avLst/>
            <a:gdLst>
              <a:gd name="connsiteX0" fmla="*/ 0 w 627797"/>
              <a:gd name="connsiteY0" fmla="*/ 395785 h 395785"/>
              <a:gd name="connsiteX1" fmla="*/ 40943 w 627797"/>
              <a:gd name="connsiteY1" fmla="*/ 286603 h 395785"/>
              <a:gd name="connsiteX2" fmla="*/ 54591 w 627797"/>
              <a:gd name="connsiteY2" fmla="*/ 245660 h 395785"/>
              <a:gd name="connsiteX3" fmla="*/ 95534 w 627797"/>
              <a:gd name="connsiteY3" fmla="*/ 218364 h 395785"/>
              <a:gd name="connsiteX4" fmla="*/ 150125 w 627797"/>
              <a:gd name="connsiteY4" fmla="*/ 150125 h 395785"/>
              <a:gd name="connsiteX5" fmla="*/ 232012 w 627797"/>
              <a:gd name="connsiteY5" fmla="*/ 122830 h 395785"/>
              <a:gd name="connsiteX6" fmla="*/ 272955 w 627797"/>
              <a:gd name="connsiteY6" fmla="*/ 95534 h 395785"/>
              <a:gd name="connsiteX7" fmla="*/ 409433 w 627797"/>
              <a:gd name="connsiteY7" fmla="*/ 54591 h 395785"/>
              <a:gd name="connsiteX8" fmla="*/ 450376 w 627797"/>
              <a:gd name="connsiteY8" fmla="*/ 40943 h 395785"/>
              <a:gd name="connsiteX9" fmla="*/ 559558 w 627797"/>
              <a:gd name="connsiteY9" fmla="*/ 27296 h 395785"/>
              <a:gd name="connsiteX10" fmla="*/ 627797 w 627797"/>
              <a:gd name="connsiteY10" fmla="*/ 0 h 39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7797" h="395785">
                <a:moveTo>
                  <a:pt x="0" y="395785"/>
                </a:moveTo>
                <a:cubicBezTo>
                  <a:pt x="26331" y="264131"/>
                  <a:pt x="-5913" y="380315"/>
                  <a:pt x="40943" y="286603"/>
                </a:cubicBezTo>
                <a:cubicBezTo>
                  <a:pt x="47377" y="273736"/>
                  <a:pt x="45604" y="256894"/>
                  <a:pt x="54591" y="245660"/>
                </a:cubicBezTo>
                <a:cubicBezTo>
                  <a:pt x="64838" y="232852"/>
                  <a:pt x="81886" y="227463"/>
                  <a:pt x="95534" y="218364"/>
                </a:cubicBezTo>
                <a:cubicBezTo>
                  <a:pt x="110333" y="173967"/>
                  <a:pt x="101814" y="171597"/>
                  <a:pt x="150125" y="150125"/>
                </a:cubicBezTo>
                <a:cubicBezTo>
                  <a:pt x="176417" y="138440"/>
                  <a:pt x="232012" y="122830"/>
                  <a:pt x="232012" y="122830"/>
                </a:cubicBezTo>
                <a:cubicBezTo>
                  <a:pt x="245660" y="113731"/>
                  <a:pt x="257966" y="102196"/>
                  <a:pt x="272955" y="95534"/>
                </a:cubicBezTo>
                <a:cubicBezTo>
                  <a:pt x="331329" y="69590"/>
                  <a:pt x="353858" y="70470"/>
                  <a:pt x="409433" y="54591"/>
                </a:cubicBezTo>
                <a:cubicBezTo>
                  <a:pt x="423265" y="50639"/>
                  <a:pt x="436222" y="43516"/>
                  <a:pt x="450376" y="40943"/>
                </a:cubicBezTo>
                <a:cubicBezTo>
                  <a:pt x="486462" y="34382"/>
                  <a:pt x="523164" y="31845"/>
                  <a:pt x="559558" y="27296"/>
                </a:cubicBezTo>
                <a:cubicBezTo>
                  <a:pt x="610152" y="10431"/>
                  <a:pt x="587634" y="20082"/>
                  <a:pt x="627797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45706" y="1480082"/>
            <a:ext cx="1420675" cy="608017"/>
          </a:xfrm>
          <a:custGeom>
            <a:avLst/>
            <a:gdLst>
              <a:gd name="connsiteX0" fmla="*/ 0 w 1420675"/>
              <a:gd name="connsiteY0" fmla="*/ 68239 h 518615"/>
              <a:gd name="connsiteX1" fmla="*/ 109182 w 1420675"/>
              <a:gd name="connsiteY1" fmla="*/ 40943 h 518615"/>
              <a:gd name="connsiteX2" fmla="*/ 191069 w 1420675"/>
              <a:gd name="connsiteY2" fmla="*/ 0 h 518615"/>
              <a:gd name="connsiteX3" fmla="*/ 300251 w 1420675"/>
              <a:gd name="connsiteY3" fmla="*/ 13648 h 518615"/>
              <a:gd name="connsiteX4" fmla="*/ 395785 w 1420675"/>
              <a:gd name="connsiteY4" fmla="*/ 40943 h 518615"/>
              <a:gd name="connsiteX5" fmla="*/ 450376 w 1420675"/>
              <a:gd name="connsiteY5" fmla="*/ 54591 h 518615"/>
              <a:gd name="connsiteX6" fmla="*/ 641445 w 1420675"/>
              <a:gd name="connsiteY6" fmla="*/ 109182 h 518615"/>
              <a:gd name="connsiteX7" fmla="*/ 968991 w 1420675"/>
              <a:gd name="connsiteY7" fmla="*/ 136477 h 518615"/>
              <a:gd name="connsiteX8" fmla="*/ 1037230 w 1420675"/>
              <a:gd name="connsiteY8" fmla="*/ 150125 h 518615"/>
              <a:gd name="connsiteX9" fmla="*/ 1173707 w 1420675"/>
              <a:gd name="connsiteY9" fmla="*/ 163773 h 518615"/>
              <a:gd name="connsiteX10" fmla="*/ 1255594 w 1420675"/>
              <a:gd name="connsiteY10" fmla="*/ 191068 h 518615"/>
              <a:gd name="connsiteX11" fmla="*/ 1337481 w 1420675"/>
              <a:gd name="connsiteY11" fmla="*/ 245659 h 518615"/>
              <a:gd name="connsiteX12" fmla="*/ 1378424 w 1420675"/>
              <a:gd name="connsiteY12" fmla="*/ 272955 h 518615"/>
              <a:gd name="connsiteX13" fmla="*/ 1405719 w 1420675"/>
              <a:gd name="connsiteY13" fmla="*/ 313898 h 518615"/>
              <a:gd name="connsiteX14" fmla="*/ 1405719 w 1420675"/>
              <a:gd name="connsiteY14" fmla="*/ 464024 h 518615"/>
              <a:gd name="connsiteX15" fmla="*/ 1378424 w 1420675"/>
              <a:gd name="connsiteY15" fmla="*/ 518615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0675" h="518615">
                <a:moveTo>
                  <a:pt x="0" y="68239"/>
                </a:moveTo>
                <a:cubicBezTo>
                  <a:pt x="25957" y="63048"/>
                  <a:pt x="81203" y="54932"/>
                  <a:pt x="109182" y="40943"/>
                </a:cubicBezTo>
                <a:cubicBezTo>
                  <a:pt x="215006" y="-11969"/>
                  <a:pt x="88157" y="34304"/>
                  <a:pt x="191069" y="0"/>
                </a:cubicBezTo>
                <a:cubicBezTo>
                  <a:pt x="227463" y="4549"/>
                  <a:pt x="264073" y="7618"/>
                  <a:pt x="300251" y="13648"/>
                </a:cubicBezTo>
                <a:cubicBezTo>
                  <a:pt x="351458" y="22182"/>
                  <a:pt x="350347" y="27961"/>
                  <a:pt x="395785" y="40943"/>
                </a:cubicBezTo>
                <a:cubicBezTo>
                  <a:pt x="413820" y="46096"/>
                  <a:pt x="432410" y="49201"/>
                  <a:pt x="450376" y="54591"/>
                </a:cubicBezTo>
                <a:cubicBezTo>
                  <a:pt x="506571" y="71449"/>
                  <a:pt x="584250" y="103982"/>
                  <a:pt x="641445" y="109182"/>
                </a:cubicBezTo>
                <a:cubicBezTo>
                  <a:pt x="850641" y="128200"/>
                  <a:pt x="741470" y="118976"/>
                  <a:pt x="968991" y="136477"/>
                </a:cubicBezTo>
                <a:cubicBezTo>
                  <a:pt x="991737" y="141026"/>
                  <a:pt x="1014237" y="147059"/>
                  <a:pt x="1037230" y="150125"/>
                </a:cubicBezTo>
                <a:cubicBezTo>
                  <a:pt x="1082548" y="156168"/>
                  <a:pt x="1128771" y="155348"/>
                  <a:pt x="1173707" y="163773"/>
                </a:cubicBezTo>
                <a:cubicBezTo>
                  <a:pt x="1201986" y="169075"/>
                  <a:pt x="1255594" y="191068"/>
                  <a:pt x="1255594" y="191068"/>
                </a:cubicBezTo>
                <a:lnTo>
                  <a:pt x="1337481" y="245659"/>
                </a:lnTo>
                <a:lnTo>
                  <a:pt x="1378424" y="272955"/>
                </a:lnTo>
                <a:cubicBezTo>
                  <a:pt x="1387522" y="286603"/>
                  <a:pt x="1398384" y="299227"/>
                  <a:pt x="1405719" y="313898"/>
                </a:cubicBezTo>
                <a:cubicBezTo>
                  <a:pt x="1432314" y="367088"/>
                  <a:pt x="1417713" y="398054"/>
                  <a:pt x="1405719" y="464024"/>
                </a:cubicBezTo>
                <a:cubicBezTo>
                  <a:pt x="1398749" y="502359"/>
                  <a:pt x="1398348" y="498691"/>
                  <a:pt x="1378424" y="51861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353636" y="1241942"/>
            <a:ext cx="600501" cy="832513"/>
          </a:xfrm>
          <a:custGeom>
            <a:avLst/>
            <a:gdLst>
              <a:gd name="connsiteX0" fmla="*/ 0 w 600501"/>
              <a:gd name="connsiteY0" fmla="*/ 832513 h 832513"/>
              <a:gd name="connsiteX1" fmla="*/ 13648 w 600501"/>
              <a:gd name="connsiteY1" fmla="*/ 545910 h 832513"/>
              <a:gd name="connsiteX2" fmla="*/ 40943 w 600501"/>
              <a:gd name="connsiteY2" fmla="*/ 464024 h 832513"/>
              <a:gd name="connsiteX3" fmla="*/ 68239 w 600501"/>
              <a:gd name="connsiteY3" fmla="*/ 259307 h 832513"/>
              <a:gd name="connsiteX4" fmla="*/ 95534 w 600501"/>
              <a:gd name="connsiteY4" fmla="*/ 177421 h 832513"/>
              <a:gd name="connsiteX5" fmla="*/ 218364 w 600501"/>
              <a:gd name="connsiteY5" fmla="*/ 136478 h 832513"/>
              <a:gd name="connsiteX6" fmla="*/ 259307 w 600501"/>
              <a:gd name="connsiteY6" fmla="*/ 122830 h 832513"/>
              <a:gd name="connsiteX7" fmla="*/ 300251 w 600501"/>
              <a:gd name="connsiteY7" fmla="*/ 109182 h 832513"/>
              <a:gd name="connsiteX8" fmla="*/ 382137 w 600501"/>
              <a:gd name="connsiteY8" fmla="*/ 54591 h 832513"/>
              <a:gd name="connsiteX9" fmla="*/ 504967 w 600501"/>
              <a:gd name="connsiteY9" fmla="*/ 13648 h 832513"/>
              <a:gd name="connsiteX10" fmla="*/ 545910 w 600501"/>
              <a:gd name="connsiteY10" fmla="*/ 0 h 832513"/>
              <a:gd name="connsiteX11" fmla="*/ 600501 w 600501"/>
              <a:gd name="connsiteY11" fmla="*/ 0 h 83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0501" h="832513">
                <a:moveTo>
                  <a:pt x="0" y="832513"/>
                </a:moveTo>
                <a:cubicBezTo>
                  <a:pt x="4549" y="736979"/>
                  <a:pt x="3086" y="640968"/>
                  <a:pt x="13648" y="545910"/>
                </a:cubicBezTo>
                <a:cubicBezTo>
                  <a:pt x="16825" y="517314"/>
                  <a:pt x="40943" y="464024"/>
                  <a:pt x="40943" y="464024"/>
                </a:cubicBezTo>
                <a:cubicBezTo>
                  <a:pt x="50272" y="361411"/>
                  <a:pt x="44650" y="337937"/>
                  <a:pt x="68239" y="259307"/>
                </a:cubicBezTo>
                <a:cubicBezTo>
                  <a:pt x="76506" y="231749"/>
                  <a:pt x="68239" y="186520"/>
                  <a:pt x="95534" y="177421"/>
                </a:cubicBezTo>
                <a:lnTo>
                  <a:pt x="218364" y="136478"/>
                </a:lnTo>
                <a:lnTo>
                  <a:pt x="259307" y="122830"/>
                </a:lnTo>
                <a:lnTo>
                  <a:pt x="300251" y="109182"/>
                </a:lnTo>
                <a:cubicBezTo>
                  <a:pt x="327546" y="90985"/>
                  <a:pt x="351016" y="64965"/>
                  <a:pt x="382137" y="54591"/>
                </a:cubicBezTo>
                <a:lnTo>
                  <a:pt x="504967" y="13648"/>
                </a:lnTo>
                <a:cubicBezTo>
                  <a:pt x="518615" y="9099"/>
                  <a:pt x="531524" y="0"/>
                  <a:pt x="545910" y="0"/>
                </a:cubicBezTo>
                <a:lnTo>
                  <a:pt x="600501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418161" y="1093199"/>
            <a:ext cx="2019869" cy="994904"/>
          </a:xfrm>
          <a:custGeom>
            <a:avLst/>
            <a:gdLst>
              <a:gd name="connsiteX0" fmla="*/ 2019869 w 2019869"/>
              <a:gd name="connsiteY0" fmla="*/ 994904 h 994904"/>
              <a:gd name="connsiteX1" fmla="*/ 2006221 w 2019869"/>
              <a:gd name="connsiteY1" fmla="*/ 844779 h 994904"/>
              <a:gd name="connsiteX2" fmla="*/ 1965278 w 2019869"/>
              <a:gd name="connsiteY2" fmla="*/ 721949 h 994904"/>
              <a:gd name="connsiteX3" fmla="*/ 1951630 w 2019869"/>
              <a:gd name="connsiteY3" fmla="*/ 681006 h 994904"/>
              <a:gd name="connsiteX4" fmla="*/ 1924335 w 2019869"/>
              <a:gd name="connsiteY4" fmla="*/ 640062 h 994904"/>
              <a:gd name="connsiteX5" fmla="*/ 1910687 w 2019869"/>
              <a:gd name="connsiteY5" fmla="*/ 599119 h 994904"/>
              <a:gd name="connsiteX6" fmla="*/ 1869743 w 2019869"/>
              <a:gd name="connsiteY6" fmla="*/ 558176 h 994904"/>
              <a:gd name="connsiteX7" fmla="*/ 1815152 w 2019869"/>
              <a:gd name="connsiteY7" fmla="*/ 476289 h 994904"/>
              <a:gd name="connsiteX8" fmla="*/ 1787857 w 2019869"/>
              <a:gd name="connsiteY8" fmla="*/ 435346 h 994904"/>
              <a:gd name="connsiteX9" fmla="*/ 1774209 w 2019869"/>
              <a:gd name="connsiteY9" fmla="*/ 394403 h 994904"/>
              <a:gd name="connsiteX10" fmla="*/ 1733266 w 2019869"/>
              <a:gd name="connsiteY10" fmla="*/ 353459 h 994904"/>
              <a:gd name="connsiteX11" fmla="*/ 1678675 w 2019869"/>
              <a:gd name="connsiteY11" fmla="*/ 285221 h 994904"/>
              <a:gd name="connsiteX12" fmla="*/ 1651379 w 2019869"/>
              <a:gd name="connsiteY12" fmla="*/ 244277 h 994904"/>
              <a:gd name="connsiteX13" fmla="*/ 1569493 w 2019869"/>
              <a:gd name="connsiteY13" fmla="*/ 203334 h 994904"/>
              <a:gd name="connsiteX14" fmla="*/ 1528549 w 2019869"/>
              <a:gd name="connsiteY14" fmla="*/ 176038 h 994904"/>
              <a:gd name="connsiteX15" fmla="*/ 1378424 w 2019869"/>
              <a:gd name="connsiteY15" fmla="*/ 162391 h 994904"/>
              <a:gd name="connsiteX16" fmla="*/ 1282890 w 2019869"/>
              <a:gd name="connsiteY16" fmla="*/ 148743 h 994904"/>
              <a:gd name="connsiteX17" fmla="*/ 1187355 w 2019869"/>
              <a:gd name="connsiteY17" fmla="*/ 121447 h 994904"/>
              <a:gd name="connsiteX18" fmla="*/ 1119117 w 2019869"/>
              <a:gd name="connsiteY18" fmla="*/ 107800 h 994904"/>
              <a:gd name="connsiteX19" fmla="*/ 968991 w 2019869"/>
              <a:gd name="connsiteY19" fmla="*/ 94152 h 994904"/>
              <a:gd name="connsiteX20" fmla="*/ 887105 w 2019869"/>
              <a:gd name="connsiteY20" fmla="*/ 66856 h 994904"/>
              <a:gd name="connsiteX21" fmla="*/ 532263 w 2019869"/>
              <a:gd name="connsiteY21" fmla="*/ 39561 h 994904"/>
              <a:gd name="connsiteX22" fmla="*/ 40943 w 2019869"/>
              <a:gd name="connsiteY22" fmla="*/ 25913 h 994904"/>
              <a:gd name="connsiteX23" fmla="*/ 0 w 2019869"/>
              <a:gd name="connsiteY23" fmla="*/ 39561 h 99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19869" h="994904">
                <a:moveTo>
                  <a:pt x="2019869" y="994904"/>
                </a:moveTo>
                <a:cubicBezTo>
                  <a:pt x="2015320" y="944862"/>
                  <a:pt x="2014953" y="894262"/>
                  <a:pt x="2006221" y="844779"/>
                </a:cubicBezTo>
                <a:cubicBezTo>
                  <a:pt x="2006219" y="844769"/>
                  <a:pt x="1972104" y="742425"/>
                  <a:pt x="1965278" y="721949"/>
                </a:cubicBezTo>
                <a:cubicBezTo>
                  <a:pt x="1960729" y="708301"/>
                  <a:pt x="1959610" y="692976"/>
                  <a:pt x="1951630" y="681006"/>
                </a:cubicBezTo>
                <a:cubicBezTo>
                  <a:pt x="1942532" y="667358"/>
                  <a:pt x="1931670" y="654733"/>
                  <a:pt x="1924335" y="640062"/>
                </a:cubicBezTo>
                <a:cubicBezTo>
                  <a:pt x="1917901" y="627195"/>
                  <a:pt x="1918667" y="611089"/>
                  <a:pt x="1910687" y="599119"/>
                </a:cubicBezTo>
                <a:cubicBezTo>
                  <a:pt x="1899981" y="583060"/>
                  <a:pt x="1881593" y="573411"/>
                  <a:pt x="1869743" y="558176"/>
                </a:cubicBezTo>
                <a:cubicBezTo>
                  <a:pt x="1849602" y="532281"/>
                  <a:pt x="1833349" y="503585"/>
                  <a:pt x="1815152" y="476289"/>
                </a:cubicBezTo>
                <a:cubicBezTo>
                  <a:pt x="1806054" y="462641"/>
                  <a:pt x="1793044" y="450907"/>
                  <a:pt x="1787857" y="435346"/>
                </a:cubicBezTo>
                <a:cubicBezTo>
                  <a:pt x="1783308" y="421698"/>
                  <a:pt x="1782189" y="406373"/>
                  <a:pt x="1774209" y="394403"/>
                </a:cubicBezTo>
                <a:cubicBezTo>
                  <a:pt x="1763503" y="378344"/>
                  <a:pt x="1746914" y="367107"/>
                  <a:pt x="1733266" y="353459"/>
                </a:cubicBezTo>
                <a:cubicBezTo>
                  <a:pt x="1706696" y="273751"/>
                  <a:pt x="1740407" y="346953"/>
                  <a:pt x="1678675" y="285221"/>
                </a:cubicBezTo>
                <a:cubicBezTo>
                  <a:pt x="1667076" y="273622"/>
                  <a:pt x="1662978" y="255876"/>
                  <a:pt x="1651379" y="244277"/>
                </a:cubicBezTo>
                <a:cubicBezTo>
                  <a:pt x="1612268" y="205166"/>
                  <a:pt x="1613891" y="225533"/>
                  <a:pt x="1569493" y="203334"/>
                </a:cubicBezTo>
                <a:cubicBezTo>
                  <a:pt x="1554822" y="195998"/>
                  <a:pt x="1544588" y="179475"/>
                  <a:pt x="1528549" y="176038"/>
                </a:cubicBezTo>
                <a:cubicBezTo>
                  <a:pt x="1479416" y="165510"/>
                  <a:pt x="1428365" y="167940"/>
                  <a:pt x="1378424" y="162391"/>
                </a:cubicBezTo>
                <a:cubicBezTo>
                  <a:pt x="1346453" y="158839"/>
                  <a:pt x="1314539" y="154497"/>
                  <a:pt x="1282890" y="148743"/>
                </a:cubicBezTo>
                <a:cubicBezTo>
                  <a:pt x="1189280" y="131723"/>
                  <a:pt x="1265316" y="140937"/>
                  <a:pt x="1187355" y="121447"/>
                </a:cubicBezTo>
                <a:cubicBezTo>
                  <a:pt x="1164851" y="115821"/>
                  <a:pt x="1142134" y="110677"/>
                  <a:pt x="1119117" y="107800"/>
                </a:cubicBezTo>
                <a:cubicBezTo>
                  <a:pt x="1069257" y="101568"/>
                  <a:pt x="1019033" y="98701"/>
                  <a:pt x="968991" y="94152"/>
                </a:cubicBezTo>
                <a:cubicBezTo>
                  <a:pt x="941696" y="85053"/>
                  <a:pt x="915778" y="69245"/>
                  <a:pt x="887105" y="66856"/>
                </a:cubicBezTo>
                <a:cubicBezTo>
                  <a:pt x="659701" y="47907"/>
                  <a:pt x="777973" y="57112"/>
                  <a:pt x="532263" y="39561"/>
                </a:cubicBezTo>
                <a:cubicBezTo>
                  <a:pt x="320830" y="-30917"/>
                  <a:pt x="479132" y="11306"/>
                  <a:pt x="40943" y="25913"/>
                </a:cubicBezTo>
                <a:lnTo>
                  <a:pt x="0" y="39561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12440" y="996536"/>
            <a:ext cx="723331" cy="1064281"/>
          </a:xfrm>
          <a:custGeom>
            <a:avLst/>
            <a:gdLst>
              <a:gd name="connsiteX0" fmla="*/ 0 w 586854"/>
              <a:gd name="connsiteY0" fmla="*/ 956038 h 956038"/>
              <a:gd name="connsiteX1" fmla="*/ 68239 w 586854"/>
              <a:gd name="connsiteY1" fmla="*/ 846856 h 956038"/>
              <a:gd name="connsiteX2" fmla="*/ 109182 w 586854"/>
              <a:gd name="connsiteY2" fmla="*/ 805912 h 956038"/>
              <a:gd name="connsiteX3" fmla="*/ 150125 w 586854"/>
              <a:gd name="connsiteY3" fmla="*/ 628491 h 956038"/>
              <a:gd name="connsiteX4" fmla="*/ 177421 w 586854"/>
              <a:gd name="connsiteY4" fmla="*/ 546605 h 956038"/>
              <a:gd name="connsiteX5" fmla="*/ 191068 w 586854"/>
              <a:gd name="connsiteY5" fmla="*/ 505662 h 956038"/>
              <a:gd name="connsiteX6" fmla="*/ 218364 w 586854"/>
              <a:gd name="connsiteY6" fmla="*/ 464718 h 956038"/>
              <a:gd name="connsiteX7" fmla="*/ 259307 w 586854"/>
              <a:gd name="connsiteY7" fmla="*/ 328241 h 956038"/>
              <a:gd name="connsiteX8" fmla="*/ 300251 w 586854"/>
              <a:gd name="connsiteY8" fmla="*/ 205411 h 956038"/>
              <a:gd name="connsiteX9" fmla="*/ 313898 w 586854"/>
              <a:gd name="connsiteY9" fmla="*/ 164468 h 956038"/>
              <a:gd name="connsiteX10" fmla="*/ 395785 w 586854"/>
              <a:gd name="connsiteY10" fmla="*/ 109877 h 956038"/>
              <a:gd name="connsiteX11" fmla="*/ 423080 w 586854"/>
              <a:gd name="connsiteY11" fmla="*/ 68933 h 956038"/>
              <a:gd name="connsiteX12" fmla="*/ 504967 w 586854"/>
              <a:gd name="connsiteY12" fmla="*/ 27990 h 956038"/>
              <a:gd name="connsiteX13" fmla="*/ 586854 w 586854"/>
              <a:gd name="connsiteY13" fmla="*/ 694 h 95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54" h="956038">
                <a:moveTo>
                  <a:pt x="0" y="956038"/>
                </a:moveTo>
                <a:cubicBezTo>
                  <a:pt x="5713" y="946516"/>
                  <a:pt x="53231" y="864866"/>
                  <a:pt x="68239" y="846856"/>
                </a:cubicBezTo>
                <a:cubicBezTo>
                  <a:pt x="80595" y="832029"/>
                  <a:pt x="95534" y="819560"/>
                  <a:pt x="109182" y="805912"/>
                </a:cubicBezTo>
                <a:cubicBezTo>
                  <a:pt x="178345" y="598422"/>
                  <a:pt x="96971" y="858821"/>
                  <a:pt x="150125" y="628491"/>
                </a:cubicBezTo>
                <a:cubicBezTo>
                  <a:pt x="156595" y="600456"/>
                  <a:pt x="168323" y="573900"/>
                  <a:pt x="177421" y="546605"/>
                </a:cubicBezTo>
                <a:cubicBezTo>
                  <a:pt x="181970" y="532957"/>
                  <a:pt x="183088" y="517632"/>
                  <a:pt x="191068" y="505662"/>
                </a:cubicBezTo>
                <a:cubicBezTo>
                  <a:pt x="200167" y="492014"/>
                  <a:pt x="211702" y="479707"/>
                  <a:pt x="218364" y="464718"/>
                </a:cubicBezTo>
                <a:cubicBezTo>
                  <a:pt x="248064" y="397895"/>
                  <a:pt x="240982" y="389325"/>
                  <a:pt x="259307" y="328241"/>
                </a:cubicBezTo>
                <a:cubicBezTo>
                  <a:pt x="259315" y="328214"/>
                  <a:pt x="293423" y="225896"/>
                  <a:pt x="300251" y="205411"/>
                </a:cubicBezTo>
                <a:cubicBezTo>
                  <a:pt x="304800" y="191763"/>
                  <a:pt x="301928" y="172448"/>
                  <a:pt x="313898" y="164468"/>
                </a:cubicBezTo>
                <a:lnTo>
                  <a:pt x="395785" y="109877"/>
                </a:lnTo>
                <a:cubicBezTo>
                  <a:pt x="404883" y="96229"/>
                  <a:pt x="411482" y="80531"/>
                  <a:pt x="423080" y="68933"/>
                </a:cubicBezTo>
                <a:cubicBezTo>
                  <a:pt x="462191" y="29822"/>
                  <a:pt x="460569" y="50189"/>
                  <a:pt x="504967" y="27990"/>
                </a:cubicBezTo>
                <a:cubicBezTo>
                  <a:pt x="574699" y="-6877"/>
                  <a:pt x="515002" y="694"/>
                  <a:pt x="586854" y="69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445457" y="887109"/>
            <a:ext cx="2210937" cy="1160060"/>
          </a:xfrm>
          <a:custGeom>
            <a:avLst/>
            <a:gdLst>
              <a:gd name="connsiteX0" fmla="*/ 2210937 w 2210937"/>
              <a:gd name="connsiteY0" fmla="*/ 1160060 h 1160060"/>
              <a:gd name="connsiteX1" fmla="*/ 2197289 w 2210937"/>
              <a:gd name="connsiteY1" fmla="*/ 1091821 h 1160060"/>
              <a:gd name="connsiteX2" fmla="*/ 2169994 w 2210937"/>
              <a:gd name="connsiteY2" fmla="*/ 1050878 h 1160060"/>
              <a:gd name="connsiteX3" fmla="*/ 2129050 w 2210937"/>
              <a:gd name="connsiteY3" fmla="*/ 968991 h 1160060"/>
              <a:gd name="connsiteX4" fmla="*/ 2088107 w 2210937"/>
              <a:gd name="connsiteY4" fmla="*/ 887105 h 1160060"/>
              <a:gd name="connsiteX5" fmla="*/ 2060812 w 2210937"/>
              <a:gd name="connsiteY5" fmla="*/ 805218 h 1160060"/>
              <a:gd name="connsiteX6" fmla="*/ 2006221 w 2210937"/>
              <a:gd name="connsiteY6" fmla="*/ 723332 h 1160060"/>
              <a:gd name="connsiteX7" fmla="*/ 1937982 w 2210937"/>
              <a:gd name="connsiteY7" fmla="*/ 518615 h 1160060"/>
              <a:gd name="connsiteX8" fmla="*/ 1910686 w 2210937"/>
              <a:gd name="connsiteY8" fmla="*/ 436729 h 1160060"/>
              <a:gd name="connsiteX9" fmla="*/ 1897039 w 2210937"/>
              <a:gd name="connsiteY9" fmla="*/ 395785 h 1160060"/>
              <a:gd name="connsiteX10" fmla="*/ 1842447 w 2210937"/>
              <a:gd name="connsiteY10" fmla="*/ 313899 h 1160060"/>
              <a:gd name="connsiteX11" fmla="*/ 1828800 w 2210937"/>
              <a:gd name="connsiteY11" fmla="*/ 272956 h 1160060"/>
              <a:gd name="connsiteX12" fmla="*/ 1746913 w 2210937"/>
              <a:gd name="connsiteY12" fmla="*/ 232012 h 1160060"/>
              <a:gd name="connsiteX13" fmla="*/ 1705970 w 2210937"/>
              <a:gd name="connsiteY13" fmla="*/ 204717 h 1160060"/>
              <a:gd name="connsiteX14" fmla="*/ 1665027 w 2210937"/>
              <a:gd name="connsiteY14" fmla="*/ 191069 h 1160060"/>
              <a:gd name="connsiteX15" fmla="*/ 1624083 w 2210937"/>
              <a:gd name="connsiteY15" fmla="*/ 163773 h 1160060"/>
              <a:gd name="connsiteX16" fmla="*/ 1542197 w 2210937"/>
              <a:gd name="connsiteY16" fmla="*/ 136478 h 1160060"/>
              <a:gd name="connsiteX17" fmla="*/ 1501253 w 2210937"/>
              <a:gd name="connsiteY17" fmla="*/ 122830 h 1160060"/>
              <a:gd name="connsiteX18" fmla="*/ 1064525 w 2210937"/>
              <a:gd name="connsiteY18" fmla="*/ 95535 h 1160060"/>
              <a:gd name="connsiteX19" fmla="*/ 928047 w 2210937"/>
              <a:gd name="connsiteY19" fmla="*/ 68239 h 1160060"/>
              <a:gd name="connsiteX20" fmla="*/ 887104 w 2210937"/>
              <a:gd name="connsiteY20" fmla="*/ 54591 h 1160060"/>
              <a:gd name="connsiteX21" fmla="*/ 832513 w 2210937"/>
              <a:gd name="connsiteY21" fmla="*/ 40944 h 1160060"/>
              <a:gd name="connsiteX22" fmla="*/ 709683 w 2210937"/>
              <a:gd name="connsiteY22" fmla="*/ 13648 h 1160060"/>
              <a:gd name="connsiteX23" fmla="*/ 313898 w 2210937"/>
              <a:gd name="connsiteY23" fmla="*/ 0 h 1160060"/>
              <a:gd name="connsiteX24" fmla="*/ 95534 w 2210937"/>
              <a:gd name="connsiteY24" fmla="*/ 27296 h 1160060"/>
              <a:gd name="connsiteX25" fmla="*/ 54591 w 2210937"/>
              <a:gd name="connsiteY25" fmla="*/ 40944 h 1160060"/>
              <a:gd name="connsiteX26" fmla="*/ 0 w 2210937"/>
              <a:gd name="connsiteY26" fmla="*/ 68239 h 116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10937" h="1160060">
                <a:moveTo>
                  <a:pt x="2210937" y="1160060"/>
                </a:moveTo>
                <a:cubicBezTo>
                  <a:pt x="2206388" y="1137314"/>
                  <a:pt x="2205434" y="1113541"/>
                  <a:pt x="2197289" y="1091821"/>
                </a:cubicBezTo>
                <a:cubicBezTo>
                  <a:pt x="2191530" y="1076463"/>
                  <a:pt x="2177329" y="1065549"/>
                  <a:pt x="2169994" y="1050878"/>
                </a:cubicBezTo>
                <a:cubicBezTo>
                  <a:pt x="2113491" y="937873"/>
                  <a:pt x="2207274" y="1086328"/>
                  <a:pt x="2129050" y="968991"/>
                </a:cubicBezTo>
                <a:cubicBezTo>
                  <a:pt x="2079282" y="819679"/>
                  <a:pt x="2158654" y="1045836"/>
                  <a:pt x="2088107" y="887105"/>
                </a:cubicBezTo>
                <a:cubicBezTo>
                  <a:pt x="2076422" y="860813"/>
                  <a:pt x="2076772" y="829158"/>
                  <a:pt x="2060812" y="805218"/>
                </a:cubicBezTo>
                <a:cubicBezTo>
                  <a:pt x="2042615" y="777923"/>
                  <a:pt x="2016595" y="754453"/>
                  <a:pt x="2006221" y="723332"/>
                </a:cubicBezTo>
                <a:lnTo>
                  <a:pt x="1937982" y="518615"/>
                </a:lnTo>
                <a:lnTo>
                  <a:pt x="1910686" y="436729"/>
                </a:lnTo>
                <a:cubicBezTo>
                  <a:pt x="1906137" y="423081"/>
                  <a:pt x="1905019" y="407755"/>
                  <a:pt x="1897039" y="395785"/>
                </a:cubicBezTo>
                <a:lnTo>
                  <a:pt x="1842447" y="313899"/>
                </a:lnTo>
                <a:cubicBezTo>
                  <a:pt x="1837898" y="300251"/>
                  <a:pt x="1837787" y="284189"/>
                  <a:pt x="1828800" y="272956"/>
                </a:cubicBezTo>
                <a:cubicBezTo>
                  <a:pt x="1802725" y="240363"/>
                  <a:pt x="1779878" y="248495"/>
                  <a:pt x="1746913" y="232012"/>
                </a:cubicBezTo>
                <a:cubicBezTo>
                  <a:pt x="1732242" y="224677"/>
                  <a:pt x="1720641" y="212052"/>
                  <a:pt x="1705970" y="204717"/>
                </a:cubicBezTo>
                <a:cubicBezTo>
                  <a:pt x="1693103" y="198283"/>
                  <a:pt x="1677894" y="197503"/>
                  <a:pt x="1665027" y="191069"/>
                </a:cubicBezTo>
                <a:cubicBezTo>
                  <a:pt x="1650356" y="183733"/>
                  <a:pt x="1639072" y="170435"/>
                  <a:pt x="1624083" y="163773"/>
                </a:cubicBezTo>
                <a:cubicBezTo>
                  <a:pt x="1597791" y="152088"/>
                  <a:pt x="1569492" y="145576"/>
                  <a:pt x="1542197" y="136478"/>
                </a:cubicBezTo>
                <a:lnTo>
                  <a:pt x="1501253" y="122830"/>
                </a:lnTo>
                <a:cubicBezTo>
                  <a:pt x="1335075" y="67437"/>
                  <a:pt x="1474708" y="109678"/>
                  <a:pt x="1064525" y="95535"/>
                </a:cubicBezTo>
                <a:cubicBezTo>
                  <a:pt x="1000182" y="84811"/>
                  <a:pt x="985051" y="84526"/>
                  <a:pt x="928047" y="68239"/>
                </a:cubicBezTo>
                <a:cubicBezTo>
                  <a:pt x="914215" y="64287"/>
                  <a:pt x="900936" y="58543"/>
                  <a:pt x="887104" y="54591"/>
                </a:cubicBezTo>
                <a:cubicBezTo>
                  <a:pt x="869069" y="49438"/>
                  <a:pt x="850548" y="46097"/>
                  <a:pt x="832513" y="40944"/>
                </a:cubicBezTo>
                <a:cubicBezTo>
                  <a:pt x="775249" y="24583"/>
                  <a:pt x="786657" y="18047"/>
                  <a:pt x="709683" y="13648"/>
                </a:cubicBezTo>
                <a:cubicBezTo>
                  <a:pt x="577891" y="6117"/>
                  <a:pt x="445826" y="4549"/>
                  <a:pt x="313898" y="0"/>
                </a:cubicBezTo>
                <a:cubicBezTo>
                  <a:pt x="245251" y="6865"/>
                  <a:pt x="164797" y="11904"/>
                  <a:pt x="95534" y="27296"/>
                </a:cubicBezTo>
                <a:cubicBezTo>
                  <a:pt x="81491" y="30417"/>
                  <a:pt x="67458" y="34510"/>
                  <a:pt x="54591" y="40944"/>
                </a:cubicBezTo>
                <a:cubicBezTo>
                  <a:pt x="-5046" y="70762"/>
                  <a:pt x="34184" y="68239"/>
                  <a:pt x="0" y="6823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240739" y="1623921"/>
            <a:ext cx="72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১৫০০</a:t>
            </a:r>
            <a:r>
              <a:rPr lang="bn-IN" dirty="0" smtClean="0"/>
              <a:t>’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13370" y="1447173"/>
            <a:ext cx="70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১৬০০’ 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913166" y="1160382"/>
            <a:ext cx="757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১৭০০’ 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694802" y="886056"/>
            <a:ext cx="736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১৮০০’</a:t>
            </a:r>
            <a:endParaRPr lang="en-US" sz="1400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801723" y="212171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801723" y="245983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801723" y="279794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801723" y="313606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801723" y="347418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801723" y="381229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801723" y="415041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801723" y="448852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801723" y="482664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801723" y="516476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801723" y="550287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801723" y="584099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946695" y="208304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46695" y="242116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946695" y="275927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946695" y="309739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46695" y="343550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46695" y="377362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46695" y="411174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946695" y="444985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946695" y="478797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946695" y="512608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6946695" y="546420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6946695" y="580232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180977" y="201399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7180977" y="235210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7180977" y="269022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7180977" y="302834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180977" y="336645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7180977" y="370457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180977" y="404268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180977" y="438080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180977" y="471892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7180977" y="505703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7180977" y="539515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7428907" y="194494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7428907" y="228305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428907" y="262117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428907" y="295928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428907" y="329740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7428907" y="363552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7428907" y="397363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7428907" y="431175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428907" y="464986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428907" y="498798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7676837" y="221400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7676837" y="255212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676837" y="289023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7676837" y="3228352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7676837" y="3566468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7676837" y="3904584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7676837" y="4242700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7676837" y="4580816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4594709" y="196619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4594709" y="230431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4594709" y="264242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4594709" y="298054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4594709" y="331866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4594709" y="365677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4594709" y="399489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4594709" y="433300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4594709" y="467112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4594709" y="500924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4594709" y="534735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4337672" y="195172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4337672" y="228984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4337672" y="262795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4337672" y="296607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4337672" y="330419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4337672" y="364230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337672" y="398042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4337672" y="431853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4337672" y="465665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4337672" y="499477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4053339" y="193725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4053339" y="227537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4053339" y="261348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4053339" y="295160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4053339" y="3289721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4053339" y="3627837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4053339" y="3965953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053339" y="4304069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>
            <a:off x="4053339" y="4642185"/>
            <a:ext cx="0" cy="274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1255594" y="154116"/>
            <a:ext cx="9444595" cy="6703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3412306" y="216881"/>
            <a:ext cx="4940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/>
              <a:t>সমোন্নতি রেখা ও তার পার্শ্বচিত্র</a:t>
            </a:r>
            <a:endParaRPr lang="en-US" sz="2400" b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4217157" y="6496474"/>
            <a:ext cx="382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চিত্রঃ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ইউ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[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]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আকৃতির উপত্যকা  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546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4" grpId="0"/>
      <p:bldP spid="15" grpId="0"/>
      <p:bldP spid="16" grpId="0"/>
      <p:bldP spid="17" grpId="0"/>
      <p:bldP spid="18" grpId="0"/>
      <p:bldP spid="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130" grpId="0" animBg="1"/>
      <p:bldP spid="131" grpId="0"/>
      <p:bldP spid="132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94514E7-5A5C-4F72-B3C0-B1F78D2E7F56}" vid="{0CEC87B8-2E9B-470B-9D9B-954E944C2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260</Words>
  <Application>Microsoft Office PowerPoint</Application>
  <PresentationFormat>Widescreen</PresentationFormat>
  <Paragraphs>71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Theme1</vt:lpstr>
      <vt:lpstr>PowerPoint Presentation</vt:lpstr>
      <vt:lpstr>PowerPoint Presentation</vt:lpstr>
      <vt:lpstr>পাঠ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2021-01-21T05:52:17Z</dcterms:created>
  <dcterms:modified xsi:type="dcterms:W3CDTF">2021-01-23T03:55:25Z</dcterms:modified>
</cp:coreProperties>
</file>