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2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67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42D15-2F04-46DE-9570-B1513C344086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CAF48D-DC00-4392-A02D-CAD6867BB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305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F48D-DC00-4392-A02D-CAD6867BB33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950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F48D-DC00-4392-A02D-CAD6867BB33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534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F48D-DC00-4392-A02D-CAD6867BB33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100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F48D-DC00-4392-A02D-CAD6867BB33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614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F48D-DC00-4392-A02D-CAD6867BB33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7119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F48D-DC00-4392-A02D-CAD6867BB33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88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F48D-DC00-4392-A02D-CAD6867BB33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3320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F48D-DC00-4392-A02D-CAD6867BB33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6499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F48D-DC00-4392-A02D-CAD6867BB33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035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C470-BED8-4FD7-A12E-164AAB3136DD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D0F98-CA8F-449B-AD00-3B171A525F8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0645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C470-BED8-4FD7-A12E-164AAB3136DD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D0F98-CA8F-449B-AD00-3B171A525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258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C470-BED8-4FD7-A12E-164AAB3136DD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D0F98-CA8F-449B-AD00-3B171A525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856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C470-BED8-4FD7-A12E-164AAB3136DD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D0F98-CA8F-449B-AD00-3B171A525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93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C470-BED8-4FD7-A12E-164AAB3136DD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D0F98-CA8F-449B-AD00-3B171A525F8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7181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C470-BED8-4FD7-A12E-164AAB3136DD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D0F98-CA8F-449B-AD00-3B171A525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065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C470-BED8-4FD7-A12E-164AAB3136DD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D0F98-CA8F-449B-AD00-3B171A525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0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C470-BED8-4FD7-A12E-164AAB3136DD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D0F98-CA8F-449B-AD00-3B171A525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099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C470-BED8-4FD7-A12E-164AAB3136DD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D0F98-CA8F-449B-AD00-3B171A525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823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DA9C470-BED8-4FD7-A12E-164AAB3136DD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7ED0F98-CA8F-449B-AD00-3B171A525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724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C470-BED8-4FD7-A12E-164AAB3136DD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D0F98-CA8F-449B-AD00-3B171A525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297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DA9C470-BED8-4FD7-A12E-164AAB3136DD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7ED0F98-CA8F-449B-AD00-3B171A525F8A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0277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5559" y="255006"/>
            <a:ext cx="10287486" cy="56885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Book Antiqua" pitchFamily="18" charset="0"/>
              </a:rPr>
              <a:t>Welcome to Multimedia  Class</a:t>
            </a:r>
            <a:endParaRPr lang="en-US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59" y="903998"/>
            <a:ext cx="9832609" cy="59540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50425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V="1">
            <a:off x="52012" y="-21953"/>
            <a:ext cx="903982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Discuss the pictures in pairs . Then develop a paragraph using the  given clues.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Clues: At first, Then, After that,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Next, Afterward, later ,Finally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87" y="2060275"/>
            <a:ext cx="2133439" cy="183270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987" y="2060275"/>
            <a:ext cx="1953719" cy="183270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5" descr="http://pad3.whstatic.com/images/thumb/f/f2/Make-Indian-Milk-Tea-Step-1.jpg/670px-Make-Indian-Milk-Tea-Step-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296" y="2060275"/>
            <a:ext cx="1997355" cy="183270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845" y="2060275"/>
            <a:ext cx="1965976" cy="183270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10" descr="Image result for adding milk to te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36" y="4192144"/>
            <a:ext cx="2466975" cy="218256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821" y="4215786"/>
            <a:ext cx="2278207" cy="215892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338" y="4215786"/>
            <a:ext cx="2286000" cy="213528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083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17 April MUJIBNAGAR DIBOS 2015\photo17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98" y="1101531"/>
            <a:ext cx="2819401" cy="4973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59099" y="2895559"/>
            <a:ext cx="618490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couldn’t get my head around the Passive Voice. </a:t>
            </a:r>
            <a:r>
              <a:rPr lang="en-US" sz="28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Anyway,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I don’t think it’s important to use it all the time.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78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29937"/>
            <a:ext cx="3810000" cy="4470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28700" y="4724400"/>
            <a:ext cx="73914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Nitol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was in so much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pain . He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didn’t want to get up in the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morning to go to school.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Nevertheless,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now he is ready to go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to football practice as usual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48925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" t="16560" r="74680" b="62623"/>
          <a:stretch/>
        </p:blipFill>
        <p:spPr>
          <a:xfrm>
            <a:off x="1637526" y="533400"/>
            <a:ext cx="5723467" cy="40065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800600"/>
            <a:ext cx="77758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Yesterday I appeared at a sudden class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test.The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test was ridiculously easy ! I didn’t even study , </a:t>
            </a:r>
          </a:p>
          <a:p>
            <a:r>
              <a:rPr lang="en-US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but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I  will get a high score.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689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humbs.dreamstime.com/z/busy-cartoon-bees-honey-528460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3"/>
          <a:stretch/>
        </p:blipFill>
        <p:spPr bwMode="auto">
          <a:xfrm>
            <a:off x="2739750" y="96253"/>
            <a:ext cx="8174852" cy="434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5283200"/>
            <a:ext cx="61975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At first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The bees collect honey  from flowers. </a:t>
            </a:r>
          </a:p>
          <a:p>
            <a:r>
              <a:rPr lang="en-US" sz="2400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After that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they  store them in the beehive.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3573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J:\images\photo19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381000"/>
            <a:ext cx="48768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68667" y="4893644"/>
            <a:ext cx="8001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Mr.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Hasan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didn’t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want to take a side in the argument. </a:t>
            </a:r>
            <a:r>
              <a:rPr lang="en-US" sz="2800" b="1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Instead,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put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his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headphones on and listened to some smooth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Rabindra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Sangeets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4358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6417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At a glance Sentence Connectors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219200"/>
            <a:ext cx="7086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‘Connectors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’ are used to link large groups of words: phrases and sentences. You can also use them to connect paragraphs to give them coherence.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Sentence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connectors are usually placed at the beginning of a sentence and may be categorized as follows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Contrast, Similarity, Result, Sequence, Dismissal and order of Importance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5081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34903" y="0"/>
            <a:ext cx="40474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HOME WORK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0180" y="4148489"/>
            <a:ext cx="71804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Write a paragraph on  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“How to open a Bank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ccount.”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799" y="923331"/>
            <a:ext cx="5573506" cy="322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594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35801" y="272822"/>
            <a:ext cx="9804050" cy="158313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Teacher’s  Identity:</a:t>
            </a:r>
            <a:endParaRPr lang="en-US" sz="6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" y="2055137"/>
            <a:ext cx="5893805" cy="346361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just">
              <a:buFont typeface="Arial" pitchFamily="34" charset="0"/>
              <a:buNone/>
            </a:pPr>
            <a:r>
              <a:rPr lang="en-US" b="1" dirty="0" err="1" smtClean="0">
                <a:latin typeface="Book Antiqua" pitchFamily="18" charset="0"/>
              </a:rPr>
              <a:t>Mazada</a:t>
            </a:r>
            <a:r>
              <a:rPr lang="en-US" b="1" dirty="0" smtClean="0">
                <a:latin typeface="Book Antiqua" pitchFamily="18" charset="0"/>
              </a:rPr>
              <a:t> </a:t>
            </a:r>
            <a:r>
              <a:rPr lang="en-US" b="1" dirty="0" err="1" smtClean="0">
                <a:latin typeface="Book Antiqua" pitchFamily="18" charset="0"/>
              </a:rPr>
              <a:t>Akter</a:t>
            </a:r>
            <a:endParaRPr lang="en-US" b="1" dirty="0" smtClean="0">
              <a:latin typeface="Book Antiqua" pitchFamily="18" charset="0"/>
            </a:endParaRPr>
          </a:p>
          <a:p>
            <a:pPr indent="0" algn="just">
              <a:buFont typeface="Arial" pitchFamily="34" charset="0"/>
              <a:buNone/>
            </a:pPr>
            <a:r>
              <a:rPr lang="en-US" b="1" dirty="0" smtClean="0">
                <a:latin typeface="Book Antiqua" pitchFamily="18" charset="0"/>
              </a:rPr>
              <a:t>Lecturer (English)</a:t>
            </a:r>
          </a:p>
          <a:p>
            <a:pPr indent="0" algn="just">
              <a:buFont typeface="Arial" pitchFamily="34" charset="0"/>
              <a:buNone/>
            </a:pPr>
            <a:r>
              <a:rPr lang="en-US" b="1" dirty="0" err="1" smtClean="0">
                <a:latin typeface="Book Antiqua" pitchFamily="18" charset="0"/>
              </a:rPr>
              <a:t>Barabor</a:t>
            </a:r>
            <a:r>
              <a:rPr lang="en-US" b="1" dirty="0" smtClean="0">
                <a:latin typeface="Book Antiqua" pitchFamily="18" charset="0"/>
              </a:rPr>
              <a:t> </a:t>
            </a:r>
            <a:r>
              <a:rPr lang="en-US" b="1" dirty="0" err="1" smtClean="0">
                <a:latin typeface="Book Antiqua" pitchFamily="18" charset="0"/>
              </a:rPr>
              <a:t>alim</a:t>
            </a:r>
            <a:r>
              <a:rPr lang="en-US" b="1" dirty="0" smtClean="0">
                <a:latin typeface="Book Antiqua" pitchFamily="18" charset="0"/>
              </a:rPr>
              <a:t> </a:t>
            </a:r>
            <a:r>
              <a:rPr lang="en-US" b="1" dirty="0" err="1" smtClean="0">
                <a:latin typeface="Book Antiqua" pitchFamily="18" charset="0"/>
              </a:rPr>
              <a:t>Madrasha</a:t>
            </a:r>
            <a:endParaRPr lang="en-US" b="1" dirty="0" smtClean="0">
              <a:latin typeface="Book Antiqua" pitchFamily="18" charset="0"/>
            </a:endParaRPr>
          </a:p>
          <a:p>
            <a:pPr indent="0" algn="just">
              <a:buNone/>
            </a:pPr>
            <a:r>
              <a:rPr lang="en-US" b="1" dirty="0" smtClean="0">
                <a:latin typeface="Book Antiqua" pitchFamily="18" charset="0"/>
              </a:rPr>
              <a:t>Class :IX-X</a:t>
            </a:r>
          </a:p>
          <a:p>
            <a:pPr indent="0" algn="just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latin typeface="Book Antiqua" pitchFamily="18" charset="0"/>
              </a:rPr>
              <a:t>Subject : English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</a:t>
            </a:r>
            <a:endParaRPr lang="en-US" b="1" dirty="0">
              <a:latin typeface="Book Antiqua" pitchFamily="18" charset="0"/>
            </a:endParaRPr>
          </a:p>
          <a:p>
            <a:pPr indent="0" algn="just">
              <a:buFont typeface="Arial" pitchFamily="34" charset="0"/>
              <a:buNone/>
            </a:pPr>
            <a:r>
              <a:rPr lang="en-US" b="1" dirty="0" smtClean="0">
                <a:latin typeface="Book Antiqua" pitchFamily="18" charset="0"/>
              </a:rPr>
              <a:t> paper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86416" y="2150202"/>
            <a:ext cx="3753322" cy="316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455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48638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What do you see in the pictures?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4" y="1471862"/>
            <a:ext cx="2974705" cy="2301239"/>
          </a:xfrm>
          <a:prstGeom prst="rect">
            <a:avLst/>
          </a:prstGeom>
          <a:ln w="57150"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803" y="1438977"/>
            <a:ext cx="3149677" cy="2131996"/>
          </a:xfrm>
          <a:prstGeom prst="rect">
            <a:avLst/>
          </a:prstGeom>
          <a:ln w="57150"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608" y="1371599"/>
            <a:ext cx="2974705" cy="2401503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6095" y="4846239"/>
            <a:ext cx="30075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If you want to  cross a river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46788" y="4832212"/>
            <a:ext cx="2803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you need to use a bridge.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029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67 0.00185 L -0.38003 0.00185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allAtOnce"/>
      <p:bldP spid="7" grpId="0"/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31320" y="37962"/>
            <a:ext cx="46580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TODAY’S  </a:t>
            </a:r>
            <a:r>
              <a:rPr lang="en-US" sz="5400" b="1" cap="none" spc="0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TOPIC</a:t>
            </a:r>
            <a:endParaRPr lang="en-US" sz="5400" b="1" cap="none" spc="0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61779" y="1385949"/>
            <a:ext cx="725204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SENTENCE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CONNECTORS</a:t>
            </a:r>
          </a:p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</a:t>
            </a:r>
            <a:r>
              <a:rPr lang="en-US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LINKERS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108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44104" y="228600"/>
            <a:ext cx="66557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Learning outcomes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053" y="1828800"/>
            <a:ext cx="912394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By the end of the lesson the learners will be able to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*make sentences using sentence connectors ( linkers)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*use sentence connectors in a passage listening to a text.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* develop a paragraph using sentence connectors.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60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57200"/>
            <a:ext cx="3923222" cy="43434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210" y="425116"/>
            <a:ext cx="3733800" cy="4343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152400" y="5297269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u="sng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When</a:t>
            </a:r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it is spring , </a:t>
            </a:r>
            <a:r>
              <a:rPr lang="en-US" sz="36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colourful</a:t>
            </a:r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flowers bloom.</a:t>
            </a:r>
            <a:endParaRPr 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25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1668138" y="202131"/>
            <a:ext cx="1376285" cy="285046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In addition to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, you  have lost the former one.</a:t>
            </a:r>
          </a:p>
        </p:txBody>
      </p:sp>
      <p:sp>
        <p:nvSpPr>
          <p:cNvPr id="3" name="Oval Callout 2"/>
          <p:cNvSpPr/>
          <p:nvPr/>
        </p:nvSpPr>
        <p:spPr>
          <a:xfrm>
            <a:off x="4405445" y="0"/>
            <a:ext cx="2283374" cy="3996737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Are you okay ? I am deeply concerned about you. You have been depressed since you missed the new job  interview.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85" r="71637" b="18499"/>
          <a:stretch/>
        </p:blipFill>
        <p:spPr>
          <a:xfrm>
            <a:off x="102150" y="3359217"/>
            <a:ext cx="4303295" cy="3462688"/>
          </a:xfrm>
          <a:prstGeom prst="rect">
            <a:avLst/>
          </a:prstGeom>
        </p:spPr>
      </p:pic>
      <p:pic>
        <p:nvPicPr>
          <p:cNvPr id="5" name="Picture 2" descr="http://funnypicturesimages.com/images/image/children-cartoon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45"/>
          <a:stretch/>
        </p:blipFill>
        <p:spPr bwMode="auto">
          <a:xfrm>
            <a:off x="7095423" y="1998368"/>
            <a:ext cx="2986059" cy="413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2390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8507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bcdn-sphotos-f-a.akamaihd.net/hphotos-ak-xtf1/v/t1.0-9/10492455_1429649627318827_328011249767869099_n.jpg?oh=40ff302fb999cfdd2dce4b34b508d11c&amp;oe=559DDEF8&amp;__gda__=1436201379_e40506ef2dcb16b2ee623c70a75c482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42"/>
          <a:stretch/>
        </p:blipFill>
        <p:spPr bwMode="auto">
          <a:xfrm>
            <a:off x="1788695" y="304800"/>
            <a:ext cx="51816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5256226"/>
            <a:ext cx="49759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The launch was over crowded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22518" y="5194671"/>
            <a:ext cx="38955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 a result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it may sink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600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-4.44444E-6 L -0.01667 0.45 " pathEditMode="relative" rAng="0" ptsTypes="AA">
                                      <p:cBhvr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2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19</TotalTime>
  <Words>410</Words>
  <Application>Microsoft Office PowerPoint</Application>
  <PresentationFormat>Widescreen</PresentationFormat>
  <Paragraphs>52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MS Mincho</vt:lpstr>
      <vt:lpstr>Arial</vt:lpstr>
      <vt:lpstr>Book Antiqua</vt:lpstr>
      <vt:lpstr>Calibri</vt:lpstr>
      <vt:lpstr>Calibri Light</vt:lpstr>
      <vt:lpstr>Times New Roman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 Abc</dc:creator>
  <cp:lastModifiedBy>Pc Abc</cp:lastModifiedBy>
  <cp:revision>3</cp:revision>
  <dcterms:created xsi:type="dcterms:W3CDTF">2021-01-29T15:11:51Z</dcterms:created>
  <dcterms:modified xsi:type="dcterms:W3CDTF">2021-01-29T15:31:08Z</dcterms:modified>
</cp:coreProperties>
</file>