
<file path=[Content_Types].xml><?xml version="1.0" encoding="utf-8"?>
<Types xmlns="http://schemas.openxmlformats.org/package/2006/content-types">
  <Default Extension="jfif" ContentType="image/j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7" r:id="rId2"/>
    <p:sldId id="286" r:id="rId3"/>
    <p:sldId id="289" r:id="rId4"/>
    <p:sldId id="299" r:id="rId5"/>
    <p:sldId id="257" r:id="rId6"/>
    <p:sldId id="259" r:id="rId7"/>
    <p:sldId id="290" r:id="rId8"/>
    <p:sldId id="262" r:id="rId9"/>
    <p:sldId id="291" r:id="rId10"/>
    <p:sldId id="298" r:id="rId11"/>
    <p:sldId id="293" r:id="rId12"/>
    <p:sldId id="294" r:id="rId13"/>
    <p:sldId id="295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85C1C"/>
    <a:srgbClr val="003399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C0F3-5673-4B30-BA5B-4E5F012496A6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87874-1234-4810-876D-6BB60C145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87874-1234-4810-876D-6BB60C145D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93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fif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686800" cy="60970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167811">
            <a:off x="-2635286" y="244613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স্বাগতম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4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73914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47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4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8229600" cy="495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শুনতে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শুনতে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কম্পন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602055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u="sng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2590800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826" y="12954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err="1" smtClean="0">
                <a:solidFill>
                  <a:srgbClr val="000099"/>
                </a:solidFill>
              </a:rPr>
              <a:t>বাড়ির</a:t>
            </a:r>
            <a:r>
              <a:rPr lang="en-US" sz="4800" b="1" dirty="0" smtClean="0">
                <a:solidFill>
                  <a:srgbClr val="000099"/>
                </a:solidFill>
              </a:rPr>
              <a:t> </a:t>
            </a:r>
            <a:r>
              <a:rPr lang="en-US" sz="4800" b="1" dirty="0" err="1" smtClean="0">
                <a:solidFill>
                  <a:srgbClr val="000099"/>
                </a:solidFill>
              </a:rPr>
              <a:t>কাজ</a:t>
            </a:r>
            <a:endParaRPr lang="en-US" sz="4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2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44" y="161195"/>
            <a:ext cx="8763000" cy="65248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 rot="19515159">
            <a:off x="65232" y="92649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286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রিপন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শিকদার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পুলুম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ছরোয়ার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শালিখা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মাগুরা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০১৯১১০০৭৯৭৬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E-Mail: riponsikder2014@gmail.com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486400"/>
          </a:xfrm>
          <a:ln w="57150">
            <a:solidFill>
              <a:srgbClr val="000099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2600"/>
            <a:ext cx="6629399" cy="289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4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04800" y="152400"/>
            <a:ext cx="8839201" cy="3429964"/>
            <a:chOff x="2802732" y="2555557"/>
            <a:chExt cx="8839201" cy="3429964"/>
          </a:xfrm>
        </p:grpSpPr>
        <p:sp>
          <p:nvSpPr>
            <p:cNvPr id="25" name="TextBox 24"/>
            <p:cNvSpPr txBox="1"/>
            <p:nvPr/>
          </p:nvSpPr>
          <p:spPr>
            <a:xfrm>
              <a:off x="2802732" y="3492531"/>
              <a:ext cx="739140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শব্দ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শব্দ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প্রকার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lvl="1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শব্দের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উৎস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সনাক্ত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lvl="1"/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শব্দ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সৃষ্টির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কারণ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lvl="1"/>
              <a:endParaRPr lang="en-US" sz="2400" dirty="0" smtClean="0">
                <a:latin typeface="SutonnyMJ" pitchFamily="2" charset="0"/>
              </a:endParaRPr>
            </a:p>
            <a:p>
              <a:pPr lvl="1">
                <a:buFont typeface="Arial" pitchFamily="34" charset="0"/>
                <a:buChar char="•"/>
              </a:pPr>
              <a:endParaRPr lang="en-US" sz="2400" dirty="0" smtClean="0">
                <a:latin typeface="SutonnyMJ" pitchFamily="2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02733" y="2555557"/>
              <a:ext cx="8839200" cy="58477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657600" y="1447800"/>
            <a:ext cx="18288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44030" y="609600"/>
            <a:ext cx="7466811" cy="3146442"/>
            <a:chOff x="744030" y="637582"/>
            <a:chExt cx="7466811" cy="3146442"/>
          </a:xfrm>
        </p:grpSpPr>
        <p:pic>
          <p:nvPicPr>
            <p:cNvPr id="1026" name="Picture 2" descr="E:\UNDP\TT Materials\Sujon TT\music_clipart_trumpet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786524">
              <a:off x="791884" y="1271614"/>
              <a:ext cx="1818444" cy="1914151"/>
            </a:xfrm>
            <a:prstGeom prst="rect">
              <a:avLst/>
            </a:prstGeom>
            <a:noFill/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2400" y="637582"/>
              <a:ext cx="4248441" cy="3146442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1981200" y="1175479"/>
              <a:ext cx="2478873" cy="2253521"/>
              <a:chOff x="3007527" y="2166079"/>
              <a:chExt cx="2478873" cy="2253521"/>
            </a:xfrm>
          </p:grpSpPr>
          <p:sp>
            <p:nvSpPr>
              <p:cNvPr id="22" name="Arc 21"/>
              <p:cNvSpPr/>
              <p:nvPr/>
            </p:nvSpPr>
            <p:spPr>
              <a:xfrm rot="2919573">
                <a:off x="3473597" y="2922457"/>
                <a:ext cx="568230" cy="625052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Arc 22"/>
              <p:cNvSpPr/>
              <p:nvPr/>
            </p:nvSpPr>
            <p:spPr>
              <a:xfrm rot="2919573">
                <a:off x="3373591" y="2728218"/>
                <a:ext cx="956610" cy="1052271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Arc 23"/>
              <p:cNvSpPr/>
              <p:nvPr/>
            </p:nvSpPr>
            <p:spPr>
              <a:xfrm rot="2919573">
                <a:off x="3304792" y="2530499"/>
                <a:ext cx="1319888" cy="145187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Arc 32"/>
              <p:cNvSpPr/>
              <p:nvPr/>
            </p:nvSpPr>
            <p:spPr>
              <a:xfrm rot="2919573">
                <a:off x="3409088" y="3069559"/>
                <a:ext cx="334871" cy="368358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 rot="2919573">
                <a:off x="3178610" y="2272377"/>
                <a:ext cx="1790911" cy="1970001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/>
              <p:cNvSpPr/>
              <p:nvPr/>
            </p:nvSpPr>
            <p:spPr>
              <a:xfrm rot="2919573">
                <a:off x="3120203" y="2053403"/>
                <a:ext cx="2253521" cy="2478873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777115"/>
            <a:ext cx="7391400" cy="1699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2277" y="418045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96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NDP\Teacher Training Tools\sound\BOYAC03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1721" y="152400"/>
            <a:ext cx="3286079" cy="34290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152400" y="118474"/>
            <a:ext cx="3059199" cy="4682126"/>
            <a:chOff x="304799" y="-2"/>
            <a:chExt cx="3059199" cy="4682126"/>
          </a:xfrm>
        </p:grpSpPr>
        <p:pic>
          <p:nvPicPr>
            <p:cNvPr id="1027" name="Picture 3" descr="E:\UNDP\Teacher Training Tools\sound\BOYAC042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799" y="-2"/>
              <a:ext cx="2665830" cy="4682126"/>
            </a:xfrm>
            <a:prstGeom prst="rect">
              <a:avLst/>
            </a:prstGeom>
            <a:noFill/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2814032" y="1219199"/>
              <a:ext cx="549966" cy="1546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676540" y="1826535"/>
              <a:ext cx="687458" cy="1546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124200" y="1648577"/>
            <a:ext cx="3733800" cy="3914023"/>
            <a:chOff x="3408281" y="2656927"/>
            <a:chExt cx="2399344" cy="2239387"/>
          </a:xfrm>
        </p:grpSpPr>
        <p:pic>
          <p:nvPicPr>
            <p:cNvPr id="1029" name="Picture 5" descr="E:\UNDP\TT Materials\Sujon TT\cool-speaker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886042" y="2857492"/>
              <a:ext cx="1345500" cy="1793855"/>
            </a:xfrm>
            <a:prstGeom prst="rect">
              <a:avLst/>
            </a:prstGeom>
            <a:noFill/>
          </p:spPr>
        </p:pic>
        <p:sp>
          <p:nvSpPr>
            <p:cNvPr id="22" name="Arc 21"/>
            <p:cNvSpPr/>
            <p:nvPr/>
          </p:nvSpPr>
          <p:spPr>
            <a:xfrm rot="2491129">
              <a:off x="3929193" y="3107291"/>
              <a:ext cx="1501778" cy="1401659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2491129">
              <a:off x="3634868" y="2870540"/>
              <a:ext cx="1973591" cy="184201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2491129">
              <a:off x="3408281" y="2656927"/>
              <a:ext cx="2399344" cy="2239387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0286" y="5505271"/>
            <a:ext cx="91440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কম্পনে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কম্পনশীল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chemeClr val="bg1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3064" y="422469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116</Words>
  <Application>Microsoft Office PowerPoint</Application>
  <PresentationFormat>On-screen Show (4:3)</PresentationFormat>
  <Paragraphs>26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SutonnyMJ</vt:lpstr>
      <vt:lpstr>Office Theme</vt:lpstr>
      <vt:lpstr>স্বাগতম </vt:lpstr>
      <vt:lpstr>PowerPoint Presentation</vt:lpstr>
      <vt:lpstr> আজকের পাঠ শব্দের কথা  সপ্তম শ্রেণি বিজ্ঞান----অষ্টম অধ্যায়  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জোড়ায় কাজ</vt:lpstr>
      <vt:lpstr>PowerPoint Presentation</vt:lpstr>
      <vt:lpstr>দলীয় কাজ  কেন শব্দ সৃষ্টি হয় ব্যাখ্যা কর।</vt:lpstr>
      <vt:lpstr> ১। শব্দ কি? ২। শব্দ কত প্রকার? ৩। শব্দ কেন হয়? ৪। কোন কোন শব্দ শুনতে ভালো লাগে না? ৫। কিসের শব্দ শুনতে ভালো লাগে? ৬। বস্তুর কম্পন সৃষ্টি হয কেন?</vt:lpstr>
      <vt:lpstr>হাত থেকে কোন বস্তু মাটিতে পড়ে গেলে মাটির শব্দ না হয়ে বস্তুর শব্দ কেন হয়? বিশ্লেষণ কর।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Jaijaidin</dc:creator>
  <cp:lastModifiedBy>RIPON</cp:lastModifiedBy>
  <cp:revision>605</cp:revision>
  <dcterms:created xsi:type="dcterms:W3CDTF">2006-08-16T00:00:00Z</dcterms:created>
  <dcterms:modified xsi:type="dcterms:W3CDTF">2021-01-29T12:32:45Z</dcterms:modified>
</cp:coreProperties>
</file>