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62" r:id="rId5"/>
    <p:sldId id="263" r:id="rId6"/>
    <p:sldId id="264" r:id="rId7"/>
    <p:sldId id="278" r:id="rId8"/>
    <p:sldId id="265" r:id="rId9"/>
    <p:sldId id="267" r:id="rId10"/>
    <p:sldId id="268" r:id="rId11"/>
    <p:sldId id="280" r:id="rId12"/>
    <p:sldId id="269" r:id="rId13"/>
    <p:sldId id="270" r:id="rId14"/>
    <p:sldId id="279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0BE"/>
    <a:srgbClr val="A6B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F5F0A-604C-4691-BFB7-66BF461AFC0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41EB91B-F7EB-4002-964C-047158BBFF56}">
      <dgm:prSet phldrT="[Text]"/>
      <dgm:spPr>
        <a:solidFill>
          <a:srgbClr val="002060"/>
        </a:solidFill>
        <a:ln>
          <a:noFill/>
        </a:ln>
      </dgm:spPr>
      <dgm:t>
        <a:bodyPr/>
        <a:lstStyle/>
        <a:p>
          <a:r>
            <a:rPr lang="bn-BD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আজকের পাঠ</a:t>
          </a:r>
          <a:endParaRPr lang="en-US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F90176C9-D768-4FB0-9E8C-5F8E2FE72698}" type="parTrans" cxnId="{CB74182F-1E58-4508-968D-DA3C224EB351}">
      <dgm:prSet/>
      <dgm:spPr/>
      <dgm:t>
        <a:bodyPr/>
        <a:lstStyle/>
        <a:p>
          <a:endParaRPr lang="en-US"/>
        </a:p>
      </dgm:t>
    </dgm:pt>
    <dgm:pt modelId="{D97F2A2B-517F-47E4-8A95-CC2D32143C28}" type="sibTrans" cxnId="{CB74182F-1E58-4508-968D-DA3C224EB351}">
      <dgm:prSet/>
      <dgm:spPr/>
      <dgm:t>
        <a:bodyPr/>
        <a:lstStyle/>
        <a:p>
          <a:endParaRPr lang="en-US"/>
        </a:p>
      </dgm:t>
    </dgm:pt>
    <dgm:pt modelId="{08616718-E74C-442A-8891-8819E64B8D3E}" type="pres">
      <dgm:prSet presAssocID="{EAAF5F0A-604C-4691-BFB7-66BF461AFC00}" presName="Name0" presStyleCnt="0">
        <dgm:presLayoutVars>
          <dgm:dir/>
          <dgm:resizeHandles val="exact"/>
        </dgm:presLayoutVars>
      </dgm:prSet>
      <dgm:spPr/>
    </dgm:pt>
    <dgm:pt modelId="{9E442003-3500-4A34-97DC-850E51C66A67}" type="pres">
      <dgm:prSet presAssocID="{EAAF5F0A-604C-4691-BFB7-66BF461AFC00}" presName="vNodes" presStyleCnt="0"/>
      <dgm:spPr/>
    </dgm:pt>
    <dgm:pt modelId="{958EE180-F51C-4ED5-92EB-BECA99D76988}" type="pres">
      <dgm:prSet presAssocID="{EAAF5F0A-604C-4691-BFB7-66BF461AFC00}" presName="lastNode" presStyleLbl="node1" presStyleIdx="0" presStyleCnt="1" custScaleX="176658" custLinFactNeighborX="-13097" custLinFactNeighborY="-9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1C25BC-5652-45A0-A941-695BA0BB5BA8}" type="presOf" srcId="{F41EB91B-F7EB-4002-964C-047158BBFF56}" destId="{958EE180-F51C-4ED5-92EB-BECA99D76988}" srcOrd="0" destOrd="0" presId="urn:microsoft.com/office/officeart/2005/8/layout/equation2"/>
    <dgm:cxn modelId="{CB74182F-1E58-4508-968D-DA3C224EB351}" srcId="{EAAF5F0A-604C-4691-BFB7-66BF461AFC00}" destId="{F41EB91B-F7EB-4002-964C-047158BBFF56}" srcOrd="0" destOrd="0" parTransId="{F90176C9-D768-4FB0-9E8C-5F8E2FE72698}" sibTransId="{D97F2A2B-517F-47E4-8A95-CC2D32143C28}"/>
    <dgm:cxn modelId="{7E566002-304C-4F20-8C93-B70D37916B33}" type="presOf" srcId="{EAAF5F0A-604C-4691-BFB7-66BF461AFC00}" destId="{08616718-E74C-442A-8891-8819E64B8D3E}" srcOrd="0" destOrd="0" presId="urn:microsoft.com/office/officeart/2005/8/layout/equation2"/>
    <dgm:cxn modelId="{19D685E3-C435-46E3-8B7F-CBB3B01DA780}" type="presParOf" srcId="{08616718-E74C-442A-8891-8819E64B8D3E}" destId="{9E442003-3500-4A34-97DC-850E51C66A67}" srcOrd="0" destOrd="0" presId="urn:microsoft.com/office/officeart/2005/8/layout/equation2"/>
    <dgm:cxn modelId="{CBD76C38-AC73-4C78-A524-DC8B7275D583}" type="presParOf" srcId="{08616718-E74C-442A-8891-8819E64B8D3E}" destId="{958EE180-F51C-4ED5-92EB-BECA99D76988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EE180-F51C-4ED5-92EB-BECA99D76988}">
      <dsp:nvSpPr>
        <dsp:cNvPr id="0" name=""/>
        <dsp:cNvSpPr/>
      </dsp:nvSpPr>
      <dsp:spPr>
        <a:xfrm>
          <a:off x="575114" y="0"/>
          <a:ext cx="7050026" cy="3990776"/>
        </a:xfrm>
        <a:prstGeom prst="ellipse">
          <a:avLst/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b="1" kern="1200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আজকের পাঠ</a:t>
          </a:r>
          <a:endParaRPr lang="en-US" sz="65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1607566" y="584436"/>
        <a:ext cx="4985122" cy="2821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7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6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3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9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0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0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30DB-CA33-4F75-8F7D-E0F05F2FEC3A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CBA6-ED2D-4170-A200-D10E7EBB1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7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4" y="100361"/>
            <a:ext cx="11697630" cy="60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098" y="350002"/>
            <a:ext cx="2697265" cy="15412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893" y="2999686"/>
            <a:ext cx="2497595" cy="1484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53" y="2896706"/>
            <a:ext cx="2236373" cy="14882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311" y="200035"/>
            <a:ext cx="2215815" cy="15538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8311" y="1998571"/>
            <a:ext cx="2619903" cy="58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আদি বর্গ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7927" y="1998571"/>
            <a:ext cx="3396003" cy="555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সমাঙ্গ বর্গ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1313" y="4599557"/>
            <a:ext cx="2516901" cy="778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মস বর্গ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10660" y="4711420"/>
            <a:ext cx="2785962" cy="778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ফার্ন বর্গ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0368" y="5592949"/>
            <a:ext cx="6966254" cy="89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চিত্রেঃ চারটি উদ্ভিদ অপুষ্পক।</a:t>
            </a:r>
            <a:r>
              <a:rPr lang="bn-BD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68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605" y="866754"/>
            <a:ext cx="3185713" cy="30501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630" y="866754"/>
            <a:ext cx="2474576" cy="30501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02964" y="4284646"/>
            <a:ext cx="2396315" cy="719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নগ্নবীজী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4890" y="4232952"/>
            <a:ext cx="2991764" cy="719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আবৃতবীজী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8605" y="5268525"/>
            <a:ext cx="7608432" cy="125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চিত্রঃ দুইটি সপুষ্পক উদ্ভিদ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4329" y="193724"/>
            <a:ext cx="8713871" cy="11242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অপুষ্পক ও সপুষ্পক উদ্ভিদ কয় প্রকার তাদের নাম বল?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112584" y="2026138"/>
            <a:ext cx="4708477" cy="11242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 সময় ০৩মিনিট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7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5021" y="948991"/>
            <a:ext cx="3106692" cy="830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872" y="2347415"/>
            <a:ext cx="7829265" cy="296961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অপুষ্পক উদ্ভিদ চার প্রকার যথা- </a:t>
            </a:r>
          </a:p>
          <a:p>
            <a:pPr algn="just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(ক)আদি বর্গ (খ)সমাঙ্গ বর্গ (গ)মস বর্গ   (ঘ)ফার্ন। </a:t>
            </a:r>
          </a:p>
          <a:p>
            <a:pPr algn="just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সপুষ্পক উদ্ভিদ দুই প্রকার যথা- </a:t>
            </a:r>
          </a:p>
          <a:p>
            <a:pPr algn="just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(ক)নগ্নবীজী (খ) আবৃতবীজী।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9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28" y="192460"/>
            <a:ext cx="1744217" cy="16258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56" y="198017"/>
            <a:ext cx="2443198" cy="16258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121" y="3051791"/>
            <a:ext cx="2538658" cy="1403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56" y="2940518"/>
            <a:ext cx="2505461" cy="14030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10687" y="1998829"/>
            <a:ext cx="723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ভুট্রা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1358" y="1991608"/>
            <a:ext cx="152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নারিকেল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8187" y="4557052"/>
            <a:ext cx="969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মটর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4930" y="4498588"/>
            <a:ext cx="1644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চিনাবাদাম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12" y="3102188"/>
            <a:ext cx="1795276" cy="133897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96254" y="4498588"/>
            <a:ext cx="78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702" y="94546"/>
            <a:ext cx="1904270" cy="142636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296160" y="2008236"/>
            <a:ext cx="782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আঁখ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6778" y="5460240"/>
            <a:ext cx="9103001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চিত্রেঃ ভুট্রা, নারিকেল, আঁখ একবীজপত্রী এবং মটর, পাট,  চিনাবাদাম দ্বিবীজপত্রী  উদ্ভিদ।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5" y="289385"/>
            <a:ext cx="10168586" cy="108857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একবীজপত্রী ও  দ্বিবীজপত্রী উদ্ভিদের বর্ননা দাও।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9251" y="1677622"/>
            <a:ext cx="7011978" cy="108857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সময় ০৫মিনিট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5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7432" y="159657"/>
            <a:ext cx="5238226" cy="9724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3838" y="1635618"/>
            <a:ext cx="6495756" cy="333174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 উদ্ভিদের বীজে একটি মাত্র বীজপত্র থাকে তাদের একবীজপত্রী উদ্ভিদ বলে। যেমন-নারিকেল, ভুট্রা, আঁখ ইত্যাদি</a:t>
            </a:r>
            <a:r>
              <a:rPr lang="bn-BD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BD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উদ্ভিদের  বীজে দুইটি বীজপত্র থাকে তাদের দ্বিবীজপত্রী উদ্ভিদ বলে। যেমন মটর, চিনাবাদাম,পাট ইত্যাদি।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3892" y="251459"/>
            <a:ext cx="3772671" cy="9434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মুল্যায়নঃ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3150" y="1290162"/>
            <a:ext cx="7094154" cy="2082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সপুষ্পক উদ্ভিদ কয়টি ভাগে বিভক্ত?</a:t>
            </a:r>
          </a:p>
          <a:p>
            <a:pPr algn="just"/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২টি, খ) ৩টি, গ) ৪টি  ঘ) ৫টি</a:t>
            </a:r>
          </a:p>
          <a:p>
            <a:pPr algn="just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 কোন জাতীয় উদ্ভিদ?</a:t>
            </a:r>
          </a:p>
          <a:p>
            <a:pPr algn="just"/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মস বর্গ খ) ফার্ন বর্গ গ) সপুষ্পক ঘ) অপুষ্পক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4954" y="3468061"/>
            <a:ext cx="7094154" cy="308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আবৃতবীজি উদ্ভিদের-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হয় কিন্তু ফুল হয় না 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 হয় এবং ফল ও হয়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হয় এবং বীজ ফলের ভেতর আবৃত থাকে</a:t>
            </a:r>
          </a:p>
          <a:p>
            <a:pPr algn="just"/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সঠিক-</a:t>
            </a:r>
          </a:p>
          <a:p>
            <a:pPr algn="just"/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ii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iii   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ii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endParaRPr lang="bn-BD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2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0" y="419725"/>
            <a:ext cx="2698230" cy="899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2762" y="1707617"/>
            <a:ext cx="7174487" cy="14990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সহ একটি সপুষ্পক উদ্ভিদের বিভিন্ন অংশ আলোচনা কর।</a:t>
            </a:r>
            <a:endParaRPr lang="en-US" sz="36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7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0247" y="416465"/>
            <a:ext cx="4474320" cy="93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984" y="2187097"/>
            <a:ext cx="7621064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7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6756" y="467680"/>
            <a:ext cx="7629367" cy="102626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772" y="1784195"/>
            <a:ext cx="6877091" cy="393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57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9730" y="1416677"/>
            <a:ext cx="6537561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৬ষ্ঠ 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আজকেরপাঠঃ উদ্ভিদ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জগৎ</a:t>
            </a: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৫০মিনিট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২৮-০১-২০২১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ross 3"/>
          <p:cNvSpPr/>
          <p:nvPr/>
        </p:nvSpPr>
        <p:spPr>
          <a:xfrm>
            <a:off x="3078050" y="334851"/>
            <a:ext cx="4997003" cy="1081826"/>
          </a:xfrm>
          <a:prstGeom prst="plus">
            <a:avLst/>
          </a:prstGeom>
          <a:solidFill>
            <a:srgbClr val="A6B080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643943" y="1564783"/>
            <a:ext cx="3966693" cy="4104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গোলাম</a:t>
            </a:r>
            <a:r>
              <a:rPr lang="en-US" dirty="0" smtClean="0"/>
              <a:t> </a:t>
            </a:r>
            <a:r>
              <a:rPr lang="en-US" dirty="0" err="1" smtClean="0"/>
              <a:t>রাব্বানী</a:t>
            </a:r>
            <a:endParaRPr lang="en-US" dirty="0" smtClean="0"/>
          </a:p>
          <a:p>
            <a:pPr algn="ctr"/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গোমস্তাপুর</a:t>
            </a:r>
            <a:r>
              <a:rPr lang="en-US" dirty="0" smtClean="0"/>
              <a:t> </a:t>
            </a:r>
            <a:r>
              <a:rPr lang="en-US" dirty="0" err="1" smtClean="0"/>
              <a:t>বালুগ্রাম</a:t>
            </a:r>
            <a:r>
              <a:rPr lang="en-US" dirty="0" smtClean="0"/>
              <a:t> </a:t>
            </a:r>
            <a:r>
              <a:rPr lang="en-US" dirty="0" err="1" smtClean="0"/>
              <a:t>আলিম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endParaRPr lang="en-US" dirty="0" smtClean="0"/>
          </a:p>
          <a:p>
            <a:pPr algn="ctr"/>
            <a:r>
              <a:rPr lang="en-US" dirty="0" err="1" smtClean="0"/>
              <a:t>গোমস্তাপুর</a:t>
            </a:r>
            <a:r>
              <a:rPr lang="en-US" dirty="0" smtClean="0"/>
              <a:t> </a:t>
            </a:r>
            <a:r>
              <a:rPr lang="en-US" dirty="0" err="1" smtClean="0"/>
              <a:t>চাঁপাই</a:t>
            </a:r>
            <a:r>
              <a:rPr lang="en-US" dirty="0" smtClean="0"/>
              <a:t> </a:t>
            </a:r>
            <a:r>
              <a:rPr lang="en-US" dirty="0" err="1" smtClean="0"/>
              <a:t>নবাবগঞ্জ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80" y="154369"/>
            <a:ext cx="3896610" cy="3498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315" y="186925"/>
            <a:ext cx="3835607" cy="3525198"/>
          </a:xfrm>
          <a:prstGeom prst="rect">
            <a:avLst/>
          </a:prstGeom>
        </p:spPr>
      </p:pic>
      <p:sp>
        <p:nvSpPr>
          <p:cNvPr id="8" name="Up Arrow Callout 7"/>
          <p:cNvSpPr/>
          <p:nvPr/>
        </p:nvSpPr>
        <p:spPr>
          <a:xfrm>
            <a:off x="4423021" y="4042229"/>
            <a:ext cx="3275134" cy="1277258"/>
          </a:xfrm>
          <a:prstGeom prst="up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ফুল গাছ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515257" y="4042229"/>
            <a:ext cx="3275134" cy="1277258"/>
          </a:xfrm>
          <a:prstGeom prst="up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 গাছ</a:t>
            </a:r>
            <a:endParaRPr lang="en-US" sz="44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630" y="154369"/>
            <a:ext cx="4241193" cy="3590310"/>
          </a:xfrm>
          <a:prstGeom prst="rect">
            <a:avLst/>
          </a:prstGeom>
        </p:spPr>
      </p:pic>
      <p:sp>
        <p:nvSpPr>
          <p:cNvPr id="12" name="Up Arrow Callout 11"/>
          <p:cNvSpPr/>
          <p:nvPr/>
        </p:nvSpPr>
        <p:spPr>
          <a:xfrm>
            <a:off x="8317315" y="4144471"/>
            <a:ext cx="3275134" cy="1277258"/>
          </a:xfrm>
          <a:prstGeom prst="up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ঔষধী গাছ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0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338" y="4347785"/>
            <a:ext cx="955083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60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 </a:t>
            </a:r>
            <a:r>
              <a:rPr lang="bn-BD" sz="6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শ্রেনীবিভাগ</a:t>
            </a:r>
            <a:endParaRPr lang="en-US" sz="6000" b="1" dirty="0">
              <a:ln/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3768553"/>
              </p:ext>
            </p:extLst>
          </p:nvPr>
        </p:nvGraphicFramePr>
        <p:xfrm>
          <a:off x="681739" y="246743"/>
          <a:ext cx="9245600" cy="399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014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509642" y="0"/>
            <a:ext cx="6560458" cy="1991490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338" y="1991490"/>
            <a:ext cx="10477986" cy="46881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n-BD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1028700" lvl="1" indent="-5715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শ্রেনিবিভাগ কি তা বলতেপারবে। </a:t>
            </a:r>
          </a:p>
          <a:p>
            <a:pPr marL="1028700" lvl="1" indent="-5715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অপুষ্পক ও সপুষ্পক উদ্ভিদের প্রকারভেদ বলতে পারবে। </a:t>
            </a:r>
          </a:p>
          <a:p>
            <a:pPr marL="1028700" lvl="1" indent="-5715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একবীজপত্রী এবং দ্বিবীজপত্রী  উদ্ভিদ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সম্পর্কে  বিস্তারিত আলোচনা করতে পারবে।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956" y="484517"/>
            <a:ext cx="2574854" cy="1798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350" y="484517"/>
            <a:ext cx="2656491" cy="17677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" y="484516"/>
            <a:ext cx="2992776" cy="1865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625" y="484516"/>
            <a:ext cx="2845858" cy="18937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42835" y="2868738"/>
            <a:ext cx="1767789" cy="758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লিচু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3054" y="2868738"/>
            <a:ext cx="2498501" cy="758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পেয়ারা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5483" y="2855159"/>
            <a:ext cx="2990327" cy="848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এগারিকাস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4784" y="2855159"/>
            <a:ext cx="2587216" cy="772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ঢেঁকিশাক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871" y="4673601"/>
            <a:ext cx="11880083" cy="128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চিত্রেঃ এগারিকাস, ঢেঁকিশাক অপুষ্পক উদ্ভিদ এবং লিচু, পেয়ারা সপুষ্পক উদ্ভিদ।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7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2343955" y="278448"/>
            <a:ext cx="8490244" cy="168365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 প্রধানত কয় প্রকার?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7589" y="2351315"/>
            <a:ext cx="7389611" cy="1335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কাজঃ   সময় ০২মিনিট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2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9885" y="406400"/>
            <a:ext cx="3476070" cy="1349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462" y="2452915"/>
            <a:ext cx="8668733" cy="209005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প্রধানত দুই প্রকার। যেমন- </a:t>
            </a:r>
          </a:p>
          <a:p>
            <a:r>
              <a:rPr lang="bn-BD" sz="4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(১) অপুষ্পক উদ্ভিদ (২) সপুষ্পক উদ্ভিদ।  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1273</TotalTime>
  <Words>349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Microsoft account</cp:lastModifiedBy>
  <cp:revision>371</cp:revision>
  <dcterms:created xsi:type="dcterms:W3CDTF">2013-11-15T14:50:02Z</dcterms:created>
  <dcterms:modified xsi:type="dcterms:W3CDTF">2021-01-29T13:33:26Z</dcterms:modified>
</cp:coreProperties>
</file>