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56" r:id="rId2"/>
    <p:sldId id="280" r:id="rId3"/>
    <p:sldId id="258" r:id="rId4"/>
    <p:sldId id="257" r:id="rId5"/>
    <p:sldId id="277" r:id="rId6"/>
    <p:sldId id="259" r:id="rId7"/>
    <p:sldId id="263" r:id="rId8"/>
    <p:sldId id="279" r:id="rId9"/>
    <p:sldId id="261" r:id="rId10"/>
    <p:sldId id="274" r:id="rId11"/>
    <p:sldId id="271" r:id="rId12"/>
    <p:sldId id="272" r:id="rId13"/>
    <p:sldId id="275" r:id="rId14"/>
    <p:sldId id="273" r:id="rId15"/>
    <p:sldId id="267" r:id="rId16"/>
    <p:sldId id="268" r:id="rId17"/>
    <p:sldId id="276" r:id="rId18"/>
    <p:sldId id="264" r:id="rId19"/>
    <p:sldId id="265" r:id="rId20"/>
    <p:sldId id="266" r:id="rId21"/>
    <p:sldId id="26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F11B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128" autoAdjust="0"/>
    <p:restoredTop sz="94660"/>
  </p:normalViewPr>
  <p:slideViewPr>
    <p:cSldViewPr>
      <p:cViewPr varScale="1">
        <p:scale>
          <a:sx n="73" d="100"/>
          <a:sy n="73" d="100"/>
        </p:scale>
        <p:origin x="-13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1140A-910B-4355-B198-79F946B3FECB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33A4A0-8225-4218-AF9B-108BA5E5A2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5046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D4927C-B061-42F2-AA58-3E1250537677}" type="datetime1">
              <a:rPr lang="en-US" smtClean="0"/>
              <a:pPr/>
              <a:t>1/29/2021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CAA992-D751-44F9-9B2A-EE840343973E}" type="datetime1">
              <a:rPr lang="en-US" smtClean="0"/>
              <a:pPr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B15A50-AE4B-450D-BAE0-E649077ED317}" type="datetime1">
              <a:rPr lang="en-US" smtClean="0"/>
              <a:pPr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07B89-F3A3-4106-B858-055036B7E790}" type="datetime1">
              <a:rPr lang="en-US" smtClean="0"/>
              <a:pPr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D49FA6-FD63-4714-9B28-818FB3B88722}" type="datetime1">
              <a:rPr lang="en-US" smtClean="0"/>
              <a:pPr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EABC99-50D8-47AF-8927-14AA0E48AE52}" type="datetime1">
              <a:rPr lang="en-US" smtClean="0"/>
              <a:pPr/>
              <a:t>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8C9F3-AE8A-4DBA-BD7D-A3119703462D}" type="datetime1">
              <a:rPr lang="en-US" smtClean="0"/>
              <a:pPr/>
              <a:t>1/29/2021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730080-4093-4AC4-8C67-AC420D3FA851}" type="datetime1">
              <a:rPr lang="en-US" smtClean="0"/>
              <a:pPr/>
              <a:t>1/29/2021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974658-46BF-4E4C-8DEF-548888543C52}" type="datetime1">
              <a:rPr lang="en-US" smtClean="0"/>
              <a:pPr/>
              <a:t>1/29/2021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9C7F47B-CE85-4B76-819C-9ECA5CC787F4}" type="datetime1">
              <a:rPr lang="en-US" smtClean="0"/>
              <a:pPr/>
              <a:t>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373C70-B0C5-47F8-8425-C9DF086F6EF3}" type="datetime1">
              <a:rPr lang="en-US" smtClean="0"/>
              <a:pPr/>
              <a:t>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3365CED-4390-4B0D-A895-1212390E916D}" type="datetime1">
              <a:rPr lang="en-US" smtClean="0"/>
              <a:pPr/>
              <a:t>1/29/2021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bn-BD" sz="8000" dirty="0" smtClean="0"/>
              <a:t>স্বাগতম</a:t>
            </a:r>
            <a:endParaRPr lang="en-US" sz="80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3886200"/>
            <a:ext cx="8458200" cy="175432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ইতিহাস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বিশ্ব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সভ্যতা</a:t>
            </a:r>
            <a:endParaRPr lang="bn-BD" sz="54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দশম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600200"/>
            <a:ext cx="8382000" cy="190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Motiar\Desktop\osma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9400" y="76200"/>
            <a:ext cx="3414386" cy="3894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19200" y="4495800"/>
            <a:ext cx="6858000" cy="175432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মুক্তিযুদ্ধের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সর্বাধিনায়ক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জেনারেল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এম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জি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ওসমানি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669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Motiar\Desktop\Khaled_Mosharra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644382"/>
            <a:ext cx="2540000" cy="306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Motiar\Desktop\zia 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90418"/>
            <a:ext cx="2390775" cy="3033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295400" y="64394"/>
            <a:ext cx="6934200" cy="11079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৩টি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ফোর্স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Motiar\Desktop\major general K M Shefiulla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644382"/>
            <a:ext cx="2286000" cy="3080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0" y="5715000"/>
            <a:ext cx="2390775" cy="5232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2800" dirty="0" smtClean="0"/>
              <a:t>1. Z </a:t>
            </a:r>
            <a:r>
              <a:rPr lang="en-US" sz="2800" dirty="0"/>
              <a:t>Force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05200" y="5715000"/>
            <a:ext cx="2390775" cy="5232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2800" dirty="0"/>
              <a:t>2</a:t>
            </a:r>
            <a:r>
              <a:rPr lang="en-US" sz="2800" dirty="0" smtClean="0"/>
              <a:t>. S </a:t>
            </a:r>
            <a:r>
              <a:rPr lang="en-US" sz="2800" dirty="0"/>
              <a:t>Force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372225" y="5715000"/>
            <a:ext cx="2390775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2800" dirty="0" smtClean="0"/>
              <a:t>3. K </a:t>
            </a:r>
            <a:r>
              <a:rPr lang="en-US" sz="2800" dirty="0"/>
              <a:t>Force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4948704"/>
            <a:ext cx="2771775" cy="46166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2400" dirty="0" err="1" smtClean="0">
                <a:latin typeface="NikoshLightBAN" pitchFamily="2" charset="0"/>
                <a:cs typeface="NikoshLightBAN" pitchFamily="2" charset="0"/>
              </a:rPr>
              <a:t>মেঃজেঃ</a:t>
            </a:r>
            <a:r>
              <a:rPr lang="en-US" sz="2400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400" dirty="0" err="1" smtClean="0">
                <a:latin typeface="NikoshLightBAN" pitchFamily="2" charset="0"/>
                <a:cs typeface="NikoshLightBAN" pitchFamily="2" charset="0"/>
              </a:rPr>
              <a:t>জিয়াউর</a:t>
            </a:r>
            <a:r>
              <a:rPr lang="en-US" sz="2400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400" dirty="0" err="1" smtClean="0">
                <a:latin typeface="NikoshLightBAN" pitchFamily="2" charset="0"/>
                <a:cs typeface="NikoshLightBAN" pitchFamily="2" charset="0"/>
              </a:rPr>
              <a:t>রহমান</a:t>
            </a:r>
            <a:endParaRPr lang="en-US" sz="24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29000" y="4948704"/>
            <a:ext cx="2795587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LightBAN" pitchFamily="2" charset="0"/>
                <a:cs typeface="NikoshLightBAN" pitchFamily="2" charset="0"/>
              </a:rPr>
              <a:t>মেঃজেঃ</a:t>
            </a:r>
            <a:r>
              <a:rPr lang="en-US" sz="2400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400" dirty="0" err="1" smtClean="0">
                <a:latin typeface="NikoshLightBAN" pitchFamily="2" charset="0"/>
                <a:cs typeface="NikoshLightBAN" pitchFamily="2" charset="0"/>
              </a:rPr>
              <a:t>কে</a:t>
            </a:r>
            <a:r>
              <a:rPr lang="en-US" sz="2400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400" dirty="0" err="1" smtClean="0">
                <a:latin typeface="NikoshLightBAN" pitchFamily="2" charset="0"/>
                <a:cs typeface="NikoshLightBAN" pitchFamily="2" charset="0"/>
              </a:rPr>
              <a:t>এম</a:t>
            </a:r>
            <a:r>
              <a:rPr lang="en-US" sz="2400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400" dirty="0" err="1" smtClean="0">
                <a:latin typeface="NikoshLightBAN" pitchFamily="2" charset="0"/>
                <a:cs typeface="NikoshLightBAN" pitchFamily="2" charset="0"/>
              </a:rPr>
              <a:t>শফিউল্লাহ</a:t>
            </a:r>
            <a:endParaRPr lang="en-US" sz="24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54763" y="4948704"/>
            <a:ext cx="2713037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LightBAN" pitchFamily="2" charset="0"/>
                <a:cs typeface="NikoshLightBAN" pitchFamily="2" charset="0"/>
              </a:rPr>
              <a:t>মেঃজেঃ</a:t>
            </a:r>
            <a:r>
              <a:rPr lang="en-US" sz="2400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400" dirty="0" err="1" smtClean="0">
                <a:latin typeface="NikoshLightBAN" pitchFamily="2" charset="0"/>
                <a:cs typeface="NikoshLightBAN" pitchFamily="2" charset="0"/>
              </a:rPr>
              <a:t>খালেদ</a:t>
            </a:r>
            <a:r>
              <a:rPr lang="en-US" sz="2400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400" dirty="0" err="1" smtClean="0">
                <a:latin typeface="NikoshLightBAN" pitchFamily="2" charset="0"/>
                <a:cs typeface="NikoshLightBAN" pitchFamily="2" charset="0"/>
              </a:rPr>
              <a:t>মোশারফ</a:t>
            </a:r>
            <a:endParaRPr lang="en-US" sz="1400" dirty="0">
              <a:latin typeface="NikoshLightBAN" pitchFamily="2" charset="0"/>
              <a:cs typeface="NikoshLight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4694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  <p:bldP spid="10" grpId="0" animBg="1"/>
      <p:bldP spid="11" grpId="0" animBg="1"/>
      <p:bldP spid="9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otiar\Desktop\240px-BD_Sector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642876"/>
            <a:ext cx="228600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Motiar\Desktop\bd-maps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91276" y="642876"/>
            <a:ext cx="2524124" cy="3297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09600" y="4572000"/>
            <a:ext cx="8077200" cy="7078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সমগ্র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বাংলাদেশকে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১১টি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সেক্টরে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Motiar\Desktop\Force Commande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95600" y="642876"/>
            <a:ext cx="3352799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6023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7400" y="1066800"/>
            <a:ext cx="4953000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3429000"/>
            <a:ext cx="8686800" cy="58477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/>
              <a:t>বাংলাদেশের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মানচিত্র</a:t>
            </a:r>
            <a:r>
              <a:rPr lang="en-US" sz="3200" dirty="0" smtClean="0"/>
              <a:t> </a:t>
            </a:r>
            <a:r>
              <a:rPr lang="en-US" sz="3200" dirty="0" err="1" smtClean="0"/>
              <a:t>অংকন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করে</a:t>
            </a:r>
            <a:r>
              <a:rPr lang="en-US" sz="3200" dirty="0" smtClean="0"/>
              <a:t> </a:t>
            </a:r>
            <a:r>
              <a:rPr lang="en-US" sz="3200" dirty="0" err="1" smtClean="0"/>
              <a:t>সেক্টরগুলো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বিভক্ত</a:t>
            </a:r>
            <a:r>
              <a:rPr lang="en-US" sz="3200" dirty="0" smtClean="0"/>
              <a:t> </a:t>
            </a:r>
            <a:r>
              <a:rPr lang="en-US" sz="3200" dirty="0" err="1" smtClean="0"/>
              <a:t>কর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1250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CA2VB8RX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33400" y="2357913"/>
            <a:ext cx="3810000" cy="3124200"/>
          </a:xfrm>
        </p:spPr>
      </p:pic>
      <p:pic>
        <p:nvPicPr>
          <p:cNvPr id="6" name="Content Placeholder 5" descr="CA8XG32L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76800" y="2281713"/>
            <a:ext cx="3882813" cy="3124200"/>
          </a:xfrm>
        </p:spPr>
      </p:pic>
      <p:sp>
        <p:nvSpPr>
          <p:cNvPr id="7" name="TextBox 6"/>
          <p:cNvSpPr txBox="1"/>
          <p:nvPr/>
        </p:nvSpPr>
        <p:spPr>
          <a:xfrm flipH="1">
            <a:off x="76198" y="381000"/>
            <a:ext cx="9067801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দীর্ঘ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৯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মাস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সবাই সেই সময় হাতে হাত রেখে যুদ্ধে অংশগ্রহণ করেছিল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3779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mages HN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438400" y="1752600"/>
            <a:ext cx="4218079" cy="364562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7200" dirty="0" smtClean="0"/>
              <a:t>     শহীদ বুদ্ধিজীবী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images joj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86399" y="1828800"/>
            <a:ext cx="3594735" cy="3886200"/>
          </a:xfrm>
        </p:spPr>
      </p:pic>
      <p:sp>
        <p:nvSpPr>
          <p:cNvPr id="3" name="TextBox 2"/>
          <p:cNvSpPr txBox="1"/>
          <p:nvPr/>
        </p:nvSpPr>
        <p:spPr>
          <a:xfrm>
            <a:off x="381000" y="304800"/>
            <a:ext cx="8458200" cy="13234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অবশেষে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১৬ই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ডিসেম্বর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১৯৭১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পাকিস্তান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হানাদার বাহিনীর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আত্মসমর্পণ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endParaRPr lang="en-US" sz="2400" dirty="0"/>
          </a:p>
        </p:txBody>
      </p:sp>
      <p:pic>
        <p:nvPicPr>
          <p:cNvPr id="5122" name="Picture 2" descr="C:\Users\Motiar\Desktop\vactory da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47625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Motiar\Desktop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-1"/>
            <a:ext cx="1702486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43000" y="4419600"/>
            <a:ext cx="68580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৭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বীরকে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বীরশ্রেষ্ঠ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উপাধি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 descr="C:\Users\Motiar\Desktop\Bir Sreshth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8601"/>
            <a:ext cx="5796699" cy="3514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5340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-Point Star 5"/>
          <p:cNvSpPr/>
          <p:nvPr/>
        </p:nvSpPr>
        <p:spPr>
          <a:xfrm>
            <a:off x="2971800" y="2209800"/>
            <a:ext cx="3352800" cy="2895600"/>
          </a:xfrm>
          <a:prstGeom prst="star5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3505200" y="301752"/>
            <a:ext cx="3200400" cy="1755648"/>
          </a:xfrm>
          <a:prstGeom prst="cloudCallou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দল-১</a:t>
            </a:r>
          </a:p>
          <a:p>
            <a:pPr algn="ctr"/>
            <a:r>
              <a:rPr lang="bn-BD" sz="20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বাংলাদেশের স্বাধীনতা সংগ্রামে  ছাত্রসমাজের ভূমিকা কী ছিল? </a:t>
            </a:r>
            <a:endParaRPr lang="en-US" sz="20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5943600" y="2590800"/>
            <a:ext cx="3200400" cy="1374648"/>
          </a:xfrm>
          <a:prstGeom prst="cloudCallou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দল-২</a:t>
            </a:r>
          </a:p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বাংলাদেশের স্বাধীনতা সংগ্রামে  নারী সমাজ়ের ভূমিকা কী ছিল?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Cloud Callout 8"/>
          <p:cNvSpPr/>
          <p:nvPr/>
        </p:nvSpPr>
        <p:spPr>
          <a:xfrm>
            <a:off x="0" y="2819400"/>
            <a:ext cx="3200400" cy="1374648"/>
          </a:xfrm>
          <a:prstGeom prst="cloudCallou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 দল-৫</a:t>
            </a:r>
          </a:p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৭ মার্চের ভাষণের বিষয়বস্তু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4572000" y="4876800"/>
            <a:ext cx="3200400" cy="1374648"/>
          </a:xfrm>
          <a:prstGeom prst="cloudCallou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দল-৩</a:t>
            </a:r>
          </a:p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মূজ়িবনগর সরকারের  সদস্যবৃন্দের পরিচয়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Cloud Callout 10"/>
          <p:cNvSpPr/>
          <p:nvPr/>
        </p:nvSpPr>
        <p:spPr>
          <a:xfrm>
            <a:off x="685800" y="4724400"/>
            <a:ext cx="3200400" cy="1374648"/>
          </a:xfrm>
          <a:prstGeom prst="cloudCallou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দল-৪</a:t>
            </a:r>
          </a:p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২৫ মার্চ  কালরাত্রির ঘটনা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Quad Arrow Callout 2"/>
          <p:cNvSpPr/>
          <p:nvPr/>
        </p:nvSpPr>
        <p:spPr>
          <a:xfrm>
            <a:off x="228600" y="0"/>
            <a:ext cx="3733800" cy="2362200"/>
          </a:xfrm>
          <a:prstGeom prst="quadArrowCallou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বাংলাদেশের স্বাধীনতা দিবস কবে?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Quad Arrow Callout 3"/>
          <p:cNvSpPr/>
          <p:nvPr/>
        </p:nvSpPr>
        <p:spPr>
          <a:xfrm>
            <a:off x="5257800" y="3200400"/>
            <a:ext cx="3733800" cy="2362200"/>
          </a:xfrm>
          <a:prstGeom prst="quadArrow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ভারত কবে   বাংলাদেশকে স্বীকৃতি দেয়?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Quad Arrow Callout 4"/>
          <p:cNvSpPr/>
          <p:nvPr/>
        </p:nvSpPr>
        <p:spPr>
          <a:xfrm>
            <a:off x="228600" y="4191000"/>
            <a:ext cx="3733800" cy="2362200"/>
          </a:xfrm>
          <a:prstGeom prst="quadArrowCallou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বাংলাদেশের বিজয় দিবস কবে?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" y="2667000"/>
            <a:ext cx="32004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Sun 1"/>
          <p:cNvSpPr/>
          <p:nvPr/>
        </p:nvSpPr>
        <p:spPr>
          <a:xfrm>
            <a:off x="4800600" y="228600"/>
            <a:ext cx="4114800" cy="2667000"/>
          </a:xfrm>
          <a:prstGeom prst="su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0" y="1258669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বীর</a:t>
            </a:r>
            <a:r>
              <a:rPr lang="en-US" dirty="0" smtClean="0"/>
              <a:t> </a:t>
            </a:r>
            <a:r>
              <a:rPr lang="en-US" dirty="0" err="1" smtClean="0"/>
              <a:t>শ্রেষ্ঠগণের</a:t>
            </a:r>
            <a:r>
              <a:rPr lang="en-US" dirty="0" smtClean="0"/>
              <a:t> </a:t>
            </a:r>
            <a:r>
              <a:rPr lang="en-US" dirty="0" err="1" smtClean="0"/>
              <a:t>নাম</a:t>
            </a:r>
            <a:r>
              <a:rPr lang="en-US" dirty="0" smtClean="0"/>
              <a:t> </a:t>
            </a:r>
            <a:r>
              <a:rPr lang="en-US" dirty="0" err="1" smtClean="0"/>
              <a:t>বল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2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1676400" y="1371600"/>
            <a:ext cx="6000371" cy="325234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250"/>
              </a:spcBef>
            </a:pPr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পরিচিতিঃ</a:t>
            </a:r>
            <a:endParaRPr lang="en-US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spcBef>
                <a:spcPts val="250"/>
              </a:spcBef>
              <a:buNone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মতলেবুর রহমান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spcBef>
                <a:spcPts val="250"/>
              </a:spcBef>
              <a:buNone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 algn="ctr">
              <a:spcBef>
                <a:spcPts val="250"/>
              </a:spcBef>
              <a:buNone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গোতামারী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রহমানী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মাদরাসা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spcBef>
                <a:spcPts val="250"/>
              </a:spcBef>
              <a:buNone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০১৭৩৭-৪৯৩৪৬২</a:t>
            </a:r>
            <a:r>
              <a:rPr lang="en-US" sz="3600" dirty="0" smtClean="0"/>
              <a:t> </a:t>
            </a:r>
            <a:endParaRPr lang="bn-BD" sz="3600" dirty="0" smtClean="0">
              <a:solidFill>
                <a:srgbClr val="79766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spcBef>
                <a:spcPct val="0"/>
              </a:spcBef>
              <a:buNone/>
            </a:pPr>
            <a:endParaRPr lang="bn-BD" dirty="0" smtClean="0">
              <a:solidFill>
                <a:srgbClr val="79766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6513">
              <a:spcBef>
                <a:spcPct val="0"/>
              </a:spcBef>
            </a:pPr>
            <a:endParaRPr lang="en-US" dirty="0" smtClean="0">
              <a:solidFill>
                <a:srgbClr val="79766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241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736937"/>
            <a:ext cx="4876800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743200"/>
            <a:ext cx="8534400" cy="17543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১৯৭১ সালের স্বাধীনতা  সংগ্রা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মে</a:t>
            </a:r>
            <a:r>
              <a:rPr lang="bn-BD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নারীর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ভূমিকা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3810000"/>
            <a:ext cx="28193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solidFill>
                  <a:srgbClr val="1BF11B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dirty="0">
              <a:solidFill>
                <a:srgbClr val="1BF11B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CACDA3S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228600"/>
            <a:ext cx="3886200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47800" y="304799"/>
            <a:ext cx="6858000" cy="83099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533400" y="2819400"/>
            <a:ext cx="762000" cy="609600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9" name="TextBox 8"/>
          <p:cNvSpPr txBox="1"/>
          <p:nvPr/>
        </p:nvSpPr>
        <p:spPr>
          <a:xfrm>
            <a:off x="1905000" y="1447039"/>
            <a:ext cx="541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বাংলাদেশের স্বাধীনতা সংগ্রামের ইতিহাস বলতে পারবে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443248" y="1676400"/>
            <a:ext cx="762000" cy="53340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752600" y="2590800"/>
            <a:ext cx="556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বাংলাদেশের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অস্থায়ী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সরকার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417490" y="5181600"/>
            <a:ext cx="762000" cy="5334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905000" y="3875782"/>
            <a:ext cx="464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শহীদ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বুদ্ধিজীবিগণের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4048125"/>
            <a:ext cx="82867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902854" y="5029200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সেক্টরসমূহের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1" grpId="0" animBg="1"/>
      <p:bldP spid="12" grpId="0"/>
      <p:bldP spid="10" grpId="0" animBg="1"/>
      <p:bldP spid="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124200" y="54114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ছবিটি কিসের?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4953000"/>
            <a:ext cx="243840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জ়াতীয় স্মৃতিসৌধ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Documents and Settings\User\My Documents\Draft Images\JSS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76400" y="738127"/>
            <a:ext cx="5867400" cy="3910073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514600" y="5715000"/>
            <a:ext cx="4572000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LightBAN" pitchFamily="2" charset="0"/>
                <a:cs typeface="NikoshLightBAN" pitchFamily="2" charset="0"/>
              </a:rPr>
              <a:t>এটি</a:t>
            </a:r>
            <a:r>
              <a:rPr lang="en-US" sz="4400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400" dirty="0" err="1" smtClean="0">
                <a:latin typeface="NikoshLightBAN" pitchFamily="2" charset="0"/>
                <a:cs typeface="NikoshLightBAN" pitchFamily="2" charset="0"/>
              </a:rPr>
              <a:t>কেন</a:t>
            </a:r>
            <a:r>
              <a:rPr lang="en-US" sz="4400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400" dirty="0" err="1" smtClean="0">
                <a:latin typeface="NikoshLightBAN" pitchFamily="2" charset="0"/>
                <a:cs typeface="NikoshLightBAN" pitchFamily="2" charset="0"/>
              </a:rPr>
              <a:t>তৈরী</a:t>
            </a:r>
            <a:r>
              <a:rPr lang="en-US" sz="4400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400" dirty="0" err="1" smtClean="0">
                <a:latin typeface="NikoshLightBAN" pitchFamily="2" charset="0"/>
                <a:cs typeface="NikoshLightBAN" pitchFamily="2" charset="0"/>
              </a:rPr>
              <a:t>করা</a:t>
            </a:r>
            <a:r>
              <a:rPr lang="en-US" sz="4400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400" dirty="0" err="1" smtClean="0">
                <a:latin typeface="NikoshLightBAN" pitchFamily="2" charset="0"/>
                <a:cs typeface="NikoshLightBAN" pitchFamily="2" charset="0"/>
              </a:rPr>
              <a:t>হয়</a:t>
            </a:r>
            <a:r>
              <a:rPr lang="en-US" sz="4400" dirty="0" smtClean="0">
                <a:latin typeface="NikoshLightBAN" pitchFamily="2" charset="0"/>
                <a:cs typeface="NikoshLightBAN" pitchFamily="2" charset="0"/>
              </a:rPr>
              <a:t>?</a:t>
            </a:r>
            <a:endParaRPr lang="en-US" dirty="0">
              <a:latin typeface="NikoshLightBAN" pitchFamily="2" charset="0"/>
              <a:cs typeface="NikoshLight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764340"/>
            <a:ext cx="8458200" cy="15696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9600" dirty="0" err="1" smtClean="0"/>
              <a:t>আমাদের</a:t>
            </a:r>
            <a:r>
              <a:rPr lang="en-US" sz="9600" dirty="0" smtClean="0"/>
              <a:t> </a:t>
            </a:r>
            <a:r>
              <a:rPr lang="en-US" sz="9600" dirty="0" err="1" smtClean="0"/>
              <a:t>মুক্তিযুদ্ধ</a:t>
            </a:r>
            <a:endParaRPr lang="en-US" dirty="0"/>
          </a:p>
        </p:txBody>
      </p:sp>
      <p:pic>
        <p:nvPicPr>
          <p:cNvPr id="2050" name="Picture 2" descr="C:\Users\Motiar\Desktop\laberation w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76200"/>
            <a:ext cx="8001000" cy="33528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40000"/>
                <a:lumOff val="6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xmlns="" val="4062572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flipH="1">
            <a:off x="457198" y="5486400"/>
            <a:ext cx="8305801" cy="5847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বঙ্গবন্ধুর ঐতিহাসিক ৭ মার্চ এ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এদেশের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স্বাধীনতার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ডাক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Documents and Settings\User\My Documents\Draft Images\Bangabandhu_Sheikh Muji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97733"/>
            <a:ext cx="6059589" cy="4960067"/>
          </a:xfrm>
          <a:prstGeom prst="rect">
            <a:avLst/>
          </a:prstGeom>
          <a:noFill/>
        </p:spPr>
      </p:pic>
      <p:pic>
        <p:nvPicPr>
          <p:cNvPr id="2" name="Picture 2" descr="C:\Users\Motiar\Desktop\images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3325" y="457200"/>
            <a:ext cx="1514475" cy="4724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NUJA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47730" y="533399"/>
            <a:ext cx="2419350" cy="365760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Content Placeholder 5" descr="CAEF4TAJ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124200" y="533400"/>
            <a:ext cx="2588684" cy="3657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 flipH="1">
            <a:off x="381000" y="4953000"/>
            <a:ext cx="85344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২৫ মার্চের কালোরাতে পাকিস্তানি হানাদার বাহিনীর হত্যাযজ্ঞ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Motiar\Desktop\images 71-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33400"/>
            <a:ext cx="2609850" cy="3657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Motiar\Desktop\images 7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81001"/>
            <a:ext cx="2819400" cy="304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otiar\Desktop\images 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81002"/>
            <a:ext cx="2832340" cy="304799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Motiar\Desktop\images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1001"/>
            <a:ext cx="2514600" cy="304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" y="4495800"/>
            <a:ext cx="8305800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মুক্তিকামী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সশস্ত্র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প্রতিরোধ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গড়ে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তোলে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5814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CABZLVIB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876800" y="2133600"/>
            <a:ext cx="3429000" cy="2896985"/>
          </a:xfrm>
        </p:spPr>
      </p:pic>
      <p:sp>
        <p:nvSpPr>
          <p:cNvPr id="8" name="TextBox 7"/>
          <p:cNvSpPr txBox="1"/>
          <p:nvPr/>
        </p:nvSpPr>
        <p:spPr>
          <a:xfrm>
            <a:off x="838200" y="152400"/>
            <a:ext cx="67818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মুজিবনগর সরকারের সদস্য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3038" y="5787979"/>
            <a:ext cx="3429000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শেখ মুজিবুর রহমান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Oval Callout 15"/>
          <p:cNvSpPr/>
          <p:nvPr/>
        </p:nvSpPr>
        <p:spPr>
          <a:xfrm>
            <a:off x="6248400" y="914400"/>
            <a:ext cx="1524000" cy="99364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তাজউদ্দিন আহমেদ</a:t>
            </a:r>
            <a:endParaRPr lang="en-US" dirty="0"/>
          </a:p>
        </p:txBody>
      </p:sp>
      <p:sp>
        <p:nvSpPr>
          <p:cNvPr id="17" name="Oval Callout 16"/>
          <p:cNvSpPr/>
          <p:nvPr/>
        </p:nvSpPr>
        <p:spPr>
          <a:xfrm>
            <a:off x="4724400" y="914400"/>
            <a:ext cx="1295400" cy="99364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সৈয়দ নজরুল ইসলাম</a:t>
            </a:r>
          </a:p>
        </p:txBody>
      </p:sp>
      <p:sp>
        <p:nvSpPr>
          <p:cNvPr id="21" name="Up Arrow Callout 20"/>
          <p:cNvSpPr/>
          <p:nvPr/>
        </p:nvSpPr>
        <p:spPr>
          <a:xfrm>
            <a:off x="5791200" y="5257800"/>
            <a:ext cx="1371600" cy="10668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ক্যাঃ মনসুর আলী</a:t>
            </a:r>
            <a:endParaRPr lang="en-US" dirty="0"/>
          </a:p>
        </p:txBody>
      </p:sp>
      <p:sp>
        <p:nvSpPr>
          <p:cNvPr id="22" name="Up Arrow Callout 21"/>
          <p:cNvSpPr/>
          <p:nvPr/>
        </p:nvSpPr>
        <p:spPr>
          <a:xfrm>
            <a:off x="7620000" y="5257800"/>
            <a:ext cx="1371600" cy="10668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এ এইচ এম কাম</a:t>
            </a:r>
            <a:r>
              <a:rPr lang="en-US" dirty="0" smtClean="0"/>
              <a:t>া</a:t>
            </a:r>
            <a:r>
              <a:rPr lang="bn-BD" dirty="0" smtClean="0"/>
              <a:t>রুজ্জামান </a:t>
            </a:r>
            <a:endParaRPr lang="en-US" dirty="0"/>
          </a:p>
        </p:txBody>
      </p:sp>
      <p:pic>
        <p:nvPicPr>
          <p:cNvPr id="2050" name="Picture 2" descr="C:\Documents and Settings\User\My Documents\Draft Images\Mujibur Rahma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9738" y="1524000"/>
            <a:ext cx="3560676" cy="40331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6" grpId="0" animBg="1"/>
      <p:bldP spid="17" grpId="0" animBg="1"/>
      <p:bldP spid="21" grpId="0" animBg="1"/>
      <p:bldP spid="2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708</TotalTime>
  <Words>261</Words>
  <Application>Microsoft Office PowerPoint</Application>
  <PresentationFormat>On-screen Show (4:3)</PresentationFormat>
  <Paragraphs>60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স্বাগতম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     শহীদ বুদ্ধিজীবী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Motiar</dc:creator>
  <cp:lastModifiedBy>Bondhon Computer</cp:lastModifiedBy>
  <cp:revision>126</cp:revision>
  <dcterms:created xsi:type="dcterms:W3CDTF">2006-08-16T00:00:00Z</dcterms:created>
  <dcterms:modified xsi:type="dcterms:W3CDTF">2021-01-29T12:58:07Z</dcterms:modified>
</cp:coreProperties>
</file>