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84" r:id="rId3"/>
    <p:sldId id="262" r:id="rId4"/>
    <p:sldId id="267" r:id="rId5"/>
    <p:sldId id="256" r:id="rId6"/>
    <p:sldId id="258" r:id="rId7"/>
    <p:sldId id="260" r:id="rId8"/>
    <p:sldId id="275" r:id="rId9"/>
    <p:sldId id="264" r:id="rId10"/>
    <p:sldId id="286" r:id="rId11"/>
    <p:sldId id="268" r:id="rId12"/>
    <p:sldId id="269" r:id="rId13"/>
    <p:sldId id="266" r:id="rId14"/>
    <p:sldId id="270" r:id="rId15"/>
    <p:sldId id="271" r:id="rId16"/>
    <p:sldId id="272" r:id="rId17"/>
    <p:sldId id="274" r:id="rId18"/>
    <p:sldId id="273" r:id="rId19"/>
    <p:sldId id="276" r:id="rId20"/>
    <p:sldId id="277" r:id="rId21"/>
    <p:sldId id="281" r:id="rId22"/>
    <p:sldId id="282" r:id="rId23"/>
    <p:sldId id="283" r:id="rId24"/>
    <p:sldId id="278" r:id="rId25"/>
    <p:sldId id="280" r:id="rId26"/>
    <p:sldId id="287" r:id="rId27"/>
    <p:sldId id="279" r:id="rId28"/>
    <p:sldId id="285" r:id="rId29"/>
  </p:sldIdLst>
  <p:sldSz cx="22860000" cy="11887200"/>
  <p:notesSz cx="6858000" cy="9144000"/>
  <p:defaultTextStyle>
    <a:defPPr>
      <a:defRPr lang="en-US"/>
    </a:defPPr>
    <a:lvl1pPr marL="0" algn="l" defTabSz="1667866" rtl="0" eaLnBrk="1" latinLnBrk="0" hangingPunct="1">
      <a:defRPr sz="3283" kern="1200">
        <a:solidFill>
          <a:schemeClr val="tx1"/>
        </a:solidFill>
        <a:latin typeface="+mn-lt"/>
        <a:ea typeface="+mn-ea"/>
        <a:cs typeface="+mn-cs"/>
      </a:defRPr>
    </a:lvl1pPr>
    <a:lvl2pPr marL="833933" algn="l" defTabSz="1667866" rtl="0" eaLnBrk="1" latinLnBrk="0" hangingPunct="1">
      <a:defRPr sz="3283" kern="1200">
        <a:solidFill>
          <a:schemeClr val="tx1"/>
        </a:solidFill>
        <a:latin typeface="+mn-lt"/>
        <a:ea typeface="+mn-ea"/>
        <a:cs typeface="+mn-cs"/>
      </a:defRPr>
    </a:lvl2pPr>
    <a:lvl3pPr marL="1667866" algn="l" defTabSz="1667866" rtl="0" eaLnBrk="1" latinLnBrk="0" hangingPunct="1">
      <a:defRPr sz="3283" kern="1200">
        <a:solidFill>
          <a:schemeClr val="tx1"/>
        </a:solidFill>
        <a:latin typeface="+mn-lt"/>
        <a:ea typeface="+mn-ea"/>
        <a:cs typeface="+mn-cs"/>
      </a:defRPr>
    </a:lvl3pPr>
    <a:lvl4pPr marL="2501798" algn="l" defTabSz="1667866" rtl="0" eaLnBrk="1" latinLnBrk="0" hangingPunct="1">
      <a:defRPr sz="3283" kern="1200">
        <a:solidFill>
          <a:schemeClr val="tx1"/>
        </a:solidFill>
        <a:latin typeface="+mn-lt"/>
        <a:ea typeface="+mn-ea"/>
        <a:cs typeface="+mn-cs"/>
      </a:defRPr>
    </a:lvl4pPr>
    <a:lvl5pPr marL="3335731" algn="l" defTabSz="1667866" rtl="0" eaLnBrk="1" latinLnBrk="0" hangingPunct="1">
      <a:defRPr sz="3283" kern="1200">
        <a:solidFill>
          <a:schemeClr val="tx1"/>
        </a:solidFill>
        <a:latin typeface="+mn-lt"/>
        <a:ea typeface="+mn-ea"/>
        <a:cs typeface="+mn-cs"/>
      </a:defRPr>
    </a:lvl5pPr>
    <a:lvl6pPr marL="4169664" algn="l" defTabSz="1667866" rtl="0" eaLnBrk="1" latinLnBrk="0" hangingPunct="1">
      <a:defRPr sz="3283" kern="1200">
        <a:solidFill>
          <a:schemeClr val="tx1"/>
        </a:solidFill>
        <a:latin typeface="+mn-lt"/>
        <a:ea typeface="+mn-ea"/>
        <a:cs typeface="+mn-cs"/>
      </a:defRPr>
    </a:lvl6pPr>
    <a:lvl7pPr marL="5003597" algn="l" defTabSz="1667866" rtl="0" eaLnBrk="1" latinLnBrk="0" hangingPunct="1">
      <a:defRPr sz="3283" kern="1200">
        <a:solidFill>
          <a:schemeClr val="tx1"/>
        </a:solidFill>
        <a:latin typeface="+mn-lt"/>
        <a:ea typeface="+mn-ea"/>
        <a:cs typeface="+mn-cs"/>
      </a:defRPr>
    </a:lvl7pPr>
    <a:lvl8pPr marL="5837530" algn="l" defTabSz="1667866" rtl="0" eaLnBrk="1" latinLnBrk="0" hangingPunct="1">
      <a:defRPr sz="3283" kern="1200">
        <a:solidFill>
          <a:schemeClr val="tx1"/>
        </a:solidFill>
        <a:latin typeface="+mn-lt"/>
        <a:ea typeface="+mn-ea"/>
        <a:cs typeface="+mn-cs"/>
      </a:defRPr>
    </a:lvl8pPr>
    <a:lvl9pPr marL="6671462" algn="l" defTabSz="1667866" rtl="0" eaLnBrk="1" latinLnBrk="0" hangingPunct="1">
      <a:defRPr sz="32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3E80"/>
    <a:srgbClr val="FF9999"/>
    <a:srgbClr val="E4EE82"/>
    <a:srgbClr val="44C49C"/>
    <a:srgbClr val="47C1B0"/>
    <a:srgbClr val="4E9F11"/>
    <a:srgbClr val="302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autoAdjust="0"/>
    <p:restoredTop sz="93661" autoAdjust="0"/>
  </p:normalViewPr>
  <p:slideViewPr>
    <p:cSldViewPr snapToGrid="0">
      <p:cViewPr varScale="1">
        <p:scale>
          <a:sx n="42" d="100"/>
          <a:sy n="42" d="100"/>
        </p:scale>
        <p:origin x="384"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9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849B4-1D53-4212-A278-1C6DDC478A3D}" type="datetimeFigureOut">
              <a:rPr lang="en-US" smtClean="0"/>
              <a:t>1/3/2021</a:t>
            </a:fld>
            <a:endParaRPr lang="en-US"/>
          </a:p>
        </p:txBody>
      </p:sp>
      <p:sp>
        <p:nvSpPr>
          <p:cNvPr id="4" name="Slide Image Placeholder 3"/>
          <p:cNvSpPr>
            <a:spLocks noGrp="1" noRot="1" noChangeAspect="1"/>
          </p:cNvSpPr>
          <p:nvPr>
            <p:ph type="sldImg" idx="2"/>
          </p:nvPr>
        </p:nvSpPr>
        <p:spPr>
          <a:xfrm>
            <a:off x="461963" y="1143000"/>
            <a:ext cx="5934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C0A7-5035-491D-A468-533301D51B52}" type="slidenum">
              <a:rPr lang="en-US" smtClean="0"/>
              <a:t>‹#›</a:t>
            </a:fld>
            <a:endParaRPr lang="en-US"/>
          </a:p>
        </p:txBody>
      </p:sp>
    </p:spTree>
    <p:extLst>
      <p:ext uri="{BB962C8B-B14F-4D97-AF65-F5344CB8AC3E}">
        <p14:creationId xmlns:p14="http://schemas.microsoft.com/office/powerpoint/2010/main" val="155931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0C0A7-5035-491D-A468-533301D51B52}" type="slidenum">
              <a:rPr lang="en-US" smtClean="0"/>
              <a:t>4</a:t>
            </a:fld>
            <a:endParaRPr lang="en-US"/>
          </a:p>
        </p:txBody>
      </p:sp>
    </p:spTree>
    <p:extLst>
      <p:ext uri="{BB962C8B-B14F-4D97-AF65-F5344CB8AC3E}">
        <p14:creationId xmlns:p14="http://schemas.microsoft.com/office/powerpoint/2010/main" val="188056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4232-DAE7-458E-A7B6-C45F3424C225}"/>
              </a:ext>
            </a:extLst>
          </p:cNvPr>
          <p:cNvSpPr>
            <a:spLocks noGrp="1"/>
          </p:cNvSpPr>
          <p:nvPr>
            <p:ph type="ctrTitle"/>
          </p:nvPr>
        </p:nvSpPr>
        <p:spPr>
          <a:xfrm>
            <a:off x="2857500" y="1945429"/>
            <a:ext cx="17145000" cy="4138507"/>
          </a:xfrm>
        </p:spPr>
        <p:txBody>
          <a:bodyPr anchor="b"/>
          <a:lstStyle>
            <a:lvl1pPr algn="ctr">
              <a:defRPr sz="10400"/>
            </a:lvl1pPr>
          </a:lstStyle>
          <a:p>
            <a:r>
              <a:rPr lang="en-US"/>
              <a:t>Click to edit Master title style</a:t>
            </a:r>
          </a:p>
        </p:txBody>
      </p:sp>
      <p:sp>
        <p:nvSpPr>
          <p:cNvPr id="3" name="Subtitle 2">
            <a:extLst>
              <a:ext uri="{FF2B5EF4-FFF2-40B4-BE49-F238E27FC236}">
                <a16:creationId xmlns:a16="http://schemas.microsoft.com/office/drawing/2014/main" id="{A4FDD4FF-FCEC-4964-8C8B-1F6CED485408}"/>
              </a:ext>
            </a:extLst>
          </p:cNvPr>
          <p:cNvSpPr>
            <a:spLocks noGrp="1"/>
          </p:cNvSpPr>
          <p:nvPr>
            <p:ph type="subTitle" idx="1"/>
          </p:nvPr>
        </p:nvSpPr>
        <p:spPr>
          <a:xfrm>
            <a:off x="2857500" y="6243533"/>
            <a:ext cx="17145000" cy="2869987"/>
          </a:xfrm>
        </p:spPr>
        <p:txBody>
          <a:bodyPr/>
          <a:lstStyle>
            <a:lvl1pPr marL="0" indent="0" algn="ctr">
              <a:buNone/>
              <a:defRPr sz="4160"/>
            </a:lvl1pPr>
            <a:lvl2pPr marL="792465" indent="0" algn="ctr">
              <a:buNone/>
              <a:defRPr sz="3467"/>
            </a:lvl2pPr>
            <a:lvl3pPr marL="1584930" indent="0" algn="ctr">
              <a:buNone/>
              <a:defRPr sz="3120"/>
            </a:lvl3pPr>
            <a:lvl4pPr marL="2377394" indent="0" algn="ctr">
              <a:buNone/>
              <a:defRPr sz="2773"/>
            </a:lvl4pPr>
            <a:lvl5pPr marL="3169859" indent="0" algn="ctr">
              <a:buNone/>
              <a:defRPr sz="2773"/>
            </a:lvl5pPr>
            <a:lvl6pPr marL="3962324" indent="0" algn="ctr">
              <a:buNone/>
              <a:defRPr sz="2773"/>
            </a:lvl6pPr>
            <a:lvl7pPr marL="4754789" indent="0" algn="ctr">
              <a:buNone/>
              <a:defRPr sz="2773"/>
            </a:lvl7pPr>
            <a:lvl8pPr marL="5547253" indent="0" algn="ctr">
              <a:buNone/>
              <a:defRPr sz="2773"/>
            </a:lvl8pPr>
            <a:lvl9pPr marL="6339718" indent="0" algn="ctr">
              <a:buNone/>
              <a:defRPr sz="2773"/>
            </a:lvl9pPr>
          </a:lstStyle>
          <a:p>
            <a:r>
              <a:rPr lang="en-US"/>
              <a:t>Click to edit Master subtitle style</a:t>
            </a:r>
          </a:p>
        </p:txBody>
      </p:sp>
      <p:sp>
        <p:nvSpPr>
          <p:cNvPr id="4" name="Date Placeholder 3">
            <a:extLst>
              <a:ext uri="{FF2B5EF4-FFF2-40B4-BE49-F238E27FC236}">
                <a16:creationId xmlns:a16="http://schemas.microsoft.com/office/drawing/2014/main" id="{B6B1F83F-0662-47D0-8F03-FE6E9B09D6D7}"/>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5" name="Footer Placeholder 4">
            <a:extLst>
              <a:ext uri="{FF2B5EF4-FFF2-40B4-BE49-F238E27FC236}">
                <a16:creationId xmlns:a16="http://schemas.microsoft.com/office/drawing/2014/main" id="{F078B22D-8304-4591-BF4A-5D27ADCE1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AF9FA-366C-4A66-91C3-F858E5899CAE}"/>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340560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696A-4E95-47B8-92B5-F82BD7456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20524-C8B4-4A39-849B-1EF52317F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4D4F-B5CE-4CD7-A79B-DA9A41A86E26}"/>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5" name="Footer Placeholder 4">
            <a:extLst>
              <a:ext uri="{FF2B5EF4-FFF2-40B4-BE49-F238E27FC236}">
                <a16:creationId xmlns:a16="http://schemas.microsoft.com/office/drawing/2014/main" id="{6A23296F-ADE5-4B8D-A0B1-7FF48979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A9CC8-B036-4678-99FF-7885B843D78C}"/>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329491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E4A484-3B8C-443B-AE12-51FFDD6B71C0}"/>
              </a:ext>
            </a:extLst>
          </p:cNvPr>
          <p:cNvSpPr>
            <a:spLocks noGrp="1"/>
          </p:cNvSpPr>
          <p:nvPr>
            <p:ph type="title" orient="vert"/>
          </p:nvPr>
        </p:nvSpPr>
        <p:spPr>
          <a:xfrm>
            <a:off x="16359187" y="632883"/>
            <a:ext cx="4929188" cy="1007385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00EC04-581C-47FF-AB64-5A66F51D01C1}"/>
              </a:ext>
            </a:extLst>
          </p:cNvPr>
          <p:cNvSpPr>
            <a:spLocks noGrp="1"/>
          </p:cNvSpPr>
          <p:nvPr>
            <p:ph type="body" orient="vert" idx="1"/>
          </p:nvPr>
        </p:nvSpPr>
        <p:spPr>
          <a:xfrm>
            <a:off x="1571625" y="632883"/>
            <a:ext cx="1450181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FCA68-4848-44E1-A17B-690AA2F6CA97}"/>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5" name="Footer Placeholder 4">
            <a:extLst>
              <a:ext uri="{FF2B5EF4-FFF2-40B4-BE49-F238E27FC236}">
                <a16:creationId xmlns:a16="http://schemas.microsoft.com/office/drawing/2014/main" id="{03B76444-B703-4100-9F07-54565C402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01C2E-8DCC-424B-8DE7-9CEFEA58D2FC}"/>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280367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A1C9-889D-42AC-B18C-44D3CFBD3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A84DD-2C7D-40B3-B9C8-BE0B84BCE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A5D00-FEDF-4F58-8D38-F6C05094A409}"/>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5" name="Footer Placeholder 4">
            <a:extLst>
              <a:ext uri="{FF2B5EF4-FFF2-40B4-BE49-F238E27FC236}">
                <a16:creationId xmlns:a16="http://schemas.microsoft.com/office/drawing/2014/main" id="{EA572CCB-A94C-4E5D-AEC3-7CA5C2EF8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09F5B-7C77-45E5-919D-02B1A7BD9396}"/>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333501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BF05-3A9E-4FE0-93E6-A975F98E5340}"/>
              </a:ext>
            </a:extLst>
          </p:cNvPr>
          <p:cNvSpPr>
            <a:spLocks noGrp="1"/>
          </p:cNvSpPr>
          <p:nvPr>
            <p:ph type="title"/>
          </p:nvPr>
        </p:nvSpPr>
        <p:spPr>
          <a:xfrm>
            <a:off x="1559719" y="2963547"/>
            <a:ext cx="19716750" cy="4944744"/>
          </a:xfrm>
        </p:spPr>
        <p:txBody>
          <a:bodyPr anchor="b"/>
          <a:lstStyle>
            <a:lvl1pPr>
              <a:defRPr sz="10400"/>
            </a:lvl1pPr>
          </a:lstStyle>
          <a:p>
            <a:r>
              <a:rPr lang="en-US"/>
              <a:t>Click to edit Master title style</a:t>
            </a:r>
          </a:p>
        </p:txBody>
      </p:sp>
      <p:sp>
        <p:nvSpPr>
          <p:cNvPr id="3" name="Text Placeholder 2">
            <a:extLst>
              <a:ext uri="{FF2B5EF4-FFF2-40B4-BE49-F238E27FC236}">
                <a16:creationId xmlns:a16="http://schemas.microsoft.com/office/drawing/2014/main" id="{F79743F6-B096-4CA2-944F-B09A4FD20252}"/>
              </a:ext>
            </a:extLst>
          </p:cNvPr>
          <p:cNvSpPr>
            <a:spLocks noGrp="1"/>
          </p:cNvSpPr>
          <p:nvPr>
            <p:ph type="body" idx="1"/>
          </p:nvPr>
        </p:nvSpPr>
        <p:spPr>
          <a:xfrm>
            <a:off x="1559719" y="7955070"/>
            <a:ext cx="19716750" cy="2600324"/>
          </a:xfrm>
        </p:spPr>
        <p:txBody>
          <a:bodyPr/>
          <a:lstStyle>
            <a:lvl1pPr marL="0" indent="0">
              <a:buNone/>
              <a:defRPr sz="4160">
                <a:solidFill>
                  <a:schemeClr val="tx1">
                    <a:tint val="75000"/>
                  </a:schemeClr>
                </a:solidFill>
              </a:defRPr>
            </a:lvl1pPr>
            <a:lvl2pPr marL="792465" indent="0">
              <a:buNone/>
              <a:defRPr sz="3467">
                <a:solidFill>
                  <a:schemeClr val="tx1">
                    <a:tint val="75000"/>
                  </a:schemeClr>
                </a:solidFill>
              </a:defRPr>
            </a:lvl2pPr>
            <a:lvl3pPr marL="1584930" indent="0">
              <a:buNone/>
              <a:defRPr sz="3120">
                <a:solidFill>
                  <a:schemeClr val="tx1">
                    <a:tint val="75000"/>
                  </a:schemeClr>
                </a:solidFill>
              </a:defRPr>
            </a:lvl3pPr>
            <a:lvl4pPr marL="2377394" indent="0">
              <a:buNone/>
              <a:defRPr sz="2773">
                <a:solidFill>
                  <a:schemeClr val="tx1">
                    <a:tint val="75000"/>
                  </a:schemeClr>
                </a:solidFill>
              </a:defRPr>
            </a:lvl4pPr>
            <a:lvl5pPr marL="3169859" indent="0">
              <a:buNone/>
              <a:defRPr sz="2773">
                <a:solidFill>
                  <a:schemeClr val="tx1">
                    <a:tint val="75000"/>
                  </a:schemeClr>
                </a:solidFill>
              </a:defRPr>
            </a:lvl5pPr>
            <a:lvl6pPr marL="3962324" indent="0">
              <a:buNone/>
              <a:defRPr sz="2773">
                <a:solidFill>
                  <a:schemeClr val="tx1">
                    <a:tint val="75000"/>
                  </a:schemeClr>
                </a:solidFill>
              </a:defRPr>
            </a:lvl6pPr>
            <a:lvl7pPr marL="4754789" indent="0">
              <a:buNone/>
              <a:defRPr sz="2773">
                <a:solidFill>
                  <a:schemeClr val="tx1">
                    <a:tint val="75000"/>
                  </a:schemeClr>
                </a:solidFill>
              </a:defRPr>
            </a:lvl7pPr>
            <a:lvl8pPr marL="5547253" indent="0">
              <a:buNone/>
              <a:defRPr sz="2773">
                <a:solidFill>
                  <a:schemeClr val="tx1">
                    <a:tint val="75000"/>
                  </a:schemeClr>
                </a:solidFill>
              </a:defRPr>
            </a:lvl8pPr>
            <a:lvl9pPr marL="6339718" indent="0">
              <a:buNone/>
              <a:defRPr sz="27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AB7DF-C510-4E5B-89CD-B0D291659FDF}"/>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5" name="Footer Placeholder 4">
            <a:extLst>
              <a:ext uri="{FF2B5EF4-FFF2-40B4-BE49-F238E27FC236}">
                <a16:creationId xmlns:a16="http://schemas.microsoft.com/office/drawing/2014/main" id="{4FC4BA52-A48F-4089-A848-D174410F5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49F60-6F94-4DC6-87D2-9C814B36BC0E}"/>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145099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4987-D0AD-4570-8161-835ACA9FA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3195C-6FE3-4D21-BF16-3DAFD091CAC7}"/>
              </a:ext>
            </a:extLst>
          </p:cNvPr>
          <p:cNvSpPr>
            <a:spLocks noGrp="1"/>
          </p:cNvSpPr>
          <p:nvPr>
            <p:ph sz="half" idx="1"/>
          </p:nvPr>
        </p:nvSpPr>
        <p:spPr>
          <a:xfrm>
            <a:off x="1571625" y="3164417"/>
            <a:ext cx="971550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B2E8A7-9D4A-43C3-8F12-5A4B62E7DD52}"/>
              </a:ext>
            </a:extLst>
          </p:cNvPr>
          <p:cNvSpPr>
            <a:spLocks noGrp="1"/>
          </p:cNvSpPr>
          <p:nvPr>
            <p:ph sz="half" idx="2"/>
          </p:nvPr>
        </p:nvSpPr>
        <p:spPr>
          <a:xfrm>
            <a:off x="11572875" y="3164417"/>
            <a:ext cx="971550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F6378-F979-4C6A-8481-7446636B9B4B}"/>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6" name="Footer Placeholder 5">
            <a:extLst>
              <a:ext uri="{FF2B5EF4-FFF2-40B4-BE49-F238E27FC236}">
                <a16:creationId xmlns:a16="http://schemas.microsoft.com/office/drawing/2014/main" id="{3F183FD9-C7F8-4B4C-96A5-E1FA2D85D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373538-3A73-44C5-BE24-C3F4C537613D}"/>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365384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146D-207C-4714-8CF3-43785393C740}"/>
              </a:ext>
            </a:extLst>
          </p:cNvPr>
          <p:cNvSpPr>
            <a:spLocks noGrp="1"/>
          </p:cNvSpPr>
          <p:nvPr>
            <p:ph type="title"/>
          </p:nvPr>
        </p:nvSpPr>
        <p:spPr>
          <a:xfrm>
            <a:off x="1574603" y="632884"/>
            <a:ext cx="19716750" cy="229764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CFB360-5280-4D33-A306-58D2CD266AAF}"/>
              </a:ext>
            </a:extLst>
          </p:cNvPr>
          <p:cNvSpPr>
            <a:spLocks noGrp="1"/>
          </p:cNvSpPr>
          <p:nvPr>
            <p:ph type="body" idx="1"/>
          </p:nvPr>
        </p:nvSpPr>
        <p:spPr>
          <a:xfrm>
            <a:off x="1574603" y="2914016"/>
            <a:ext cx="9670851" cy="1428114"/>
          </a:xfrm>
        </p:spPr>
        <p:txBody>
          <a:bodyPr anchor="b"/>
          <a:lstStyle>
            <a:lvl1pPr marL="0" indent="0">
              <a:buNone/>
              <a:defRPr sz="4160" b="1"/>
            </a:lvl1pPr>
            <a:lvl2pPr marL="792465" indent="0">
              <a:buNone/>
              <a:defRPr sz="3467" b="1"/>
            </a:lvl2pPr>
            <a:lvl3pPr marL="1584930" indent="0">
              <a:buNone/>
              <a:defRPr sz="3120" b="1"/>
            </a:lvl3pPr>
            <a:lvl4pPr marL="2377394" indent="0">
              <a:buNone/>
              <a:defRPr sz="2773" b="1"/>
            </a:lvl4pPr>
            <a:lvl5pPr marL="3169859" indent="0">
              <a:buNone/>
              <a:defRPr sz="2773" b="1"/>
            </a:lvl5pPr>
            <a:lvl6pPr marL="3962324" indent="0">
              <a:buNone/>
              <a:defRPr sz="2773" b="1"/>
            </a:lvl6pPr>
            <a:lvl7pPr marL="4754789" indent="0">
              <a:buNone/>
              <a:defRPr sz="2773" b="1"/>
            </a:lvl7pPr>
            <a:lvl8pPr marL="5547253" indent="0">
              <a:buNone/>
              <a:defRPr sz="2773" b="1"/>
            </a:lvl8pPr>
            <a:lvl9pPr marL="6339718" indent="0">
              <a:buNone/>
              <a:defRPr sz="2773" b="1"/>
            </a:lvl9pPr>
          </a:lstStyle>
          <a:p>
            <a:pPr lvl="0"/>
            <a:r>
              <a:rPr lang="en-US"/>
              <a:t>Click to edit Master text styles</a:t>
            </a:r>
          </a:p>
        </p:txBody>
      </p:sp>
      <p:sp>
        <p:nvSpPr>
          <p:cNvPr id="4" name="Content Placeholder 3">
            <a:extLst>
              <a:ext uri="{FF2B5EF4-FFF2-40B4-BE49-F238E27FC236}">
                <a16:creationId xmlns:a16="http://schemas.microsoft.com/office/drawing/2014/main" id="{F2502730-8D3A-40BD-A787-A690FD50057F}"/>
              </a:ext>
            </a:extLst>
          </p:cNvPr>
          <p:cNvSpPr>
            <a:spLocks noGrp="1"/>
          </p:cNvSpPr>
          <p:nvPr>
            <p:ph sz="half" idx="2"/>
          </p:nvPr>
        </p:nvSpPr>
        <p:spPr>
          <a:xfrm>
            <a:off x="1574603" y="4342130"/>
            <a:ext cx="9670851"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0A6F0-CA63-4DEA-A81F-8756A1508D66}"/>
              </a:ext>
            </a:extLst>
          </p:cNvPr>
          <p:cNvSpPr>
            <a:spLocks noGrp="1"/>
          </p:cNvSpPr>
          <p:nvPr>
            <p:ph type="body" sz="quarter" idx="3"/>
          </p:nvPr>
        </p:nvSpPr>
        <p:spPr>
          <a:xfrm>
            <a:off x="11572875" y="2914016"/>
            <a:ext cx="9718478" cy="1428114"/>
          </a:xfrm>
        </p:spPr>
        <p:txBody>
          <a:bodyPr anchor="b"/>
          <a:lstStyle>
            <a:lvl1pPr marL="0" indent="0">
              <a:buNone/>
              <a:defRPr sz="4160" b="1"/>
            </a:lvl1pPr>
            <a:lvl2pPr marL="792465" indent="0">
              <a:buNone/>
              <a:defRPr sz="3467" b="1"/>
            </a:lvl2pPr>
            <a:lvl3pPr marL="1584930" indent="0">
              <a:buNone/>
              <a:defRPr sz="3120" b="1"/>
            </a:lvl3pPr>
            <a:lvl4pPr marL="2377394" indent="0">
              <a:buNone/>
              <a:defRPr sz="2773" b="1"/>
            </a:lvl4pPr>
            <a:lvl5pPr marL="3169859" indent="0">
              <a:buNone/>
              <a:defRPr sz="2773" b="1"/>
            </a:lvl5pPr>
            <a:lvl6pPr marL="3962324" indent="0">
              <a:buNone/>
              <a:defRPr sz="2773" b="1"/>
            </a:lvl6pPr>
            <a:lvl7pPr marL="4754789" indent="0">
              <a:buNone/>
              <a:defRPr sz="2773" b="1"/>
            </a:lvl7pPr>
            <a:lvl8pPr marL="5547253" indent="0">
              <a:buNone/>
              <a:defRPr sz="2773" b="1"/>
            </a:lvl8pPr>
            <a:lvl9pPr marL="6339718" indent="0">
              <a:buNone/>
              <a:defRPr sz="2773" b="1"/>
            </a:lvl9pPr>
          </a:lstStyle>
          <a:p>
            <a:pPr lvl="0"/>
            <a:r>
              <a:rPr lang="en-US"/>
              <a:t>Click to edit Master text styles</a:t>
            </a:r>
          </a:p>
        </p:txBody>
      </p:sp>
      <p:sp>
        <p:nvSpPr>
          <p:cNvPr id="6" name="Content Placeholder 5">
            <a:extLst>
              <a:ext uri="{FF2B5EF4-FFF2-40B4-BE49-F238E27FC236}">
                <a16:creationId xmlns:a16="http://schemas.microsoft.com/office/drawing/2014/main" id="{FEBD4DAE-8D34-42A1-A0B4-7C2F0FE61D44}"/>
              </a:ext>
            </a:extLst>
          </p:cNvPr>
          <p:cNvSpPr>
            <a:spLocks noGrp="1"/>
          </p:cNvSpPr>
          <p:nvPr>
            <p:ph sz="quarter" idx="4"/>
          </p:nvPr>
        </p:nvSpPr>
        <p:spPr>
          <a:xfrm>
            <a:off x="11572875" y="4342130"/>
            <a:ext cx="971847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D830EE-0300-4F6C-88BC-6068459DB6DD}"/>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8" name="Footer Placeholder 7">
            <a:extLst>
              <a:ext uri="{FF2B5EF4-FFF2-40B4-BE49-F238E27FC236}">
                <a16:creationId xmlns:a16="http://schemas.microsoft.com/office/drawing/2014/main" id="{05598678-509A-4E58-8259-5BC8E0C5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83EC7-2A99-4AC2-A0F6-DDF19817E52F}"/>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81415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D51D-809C-4D16-971E-9C13C46AE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66966-FFF8-465E-A0A6-4E860C10360C}"/>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4" name="Footer Placeholder 3">
            <a:extLst>
              <a:ext uri="{FF2B5EF4-FFF2-40B4-BE49-F238E27FC236}">
                <a16:creationId xmlns:a16="http://schemas.microsoft.com/office/drawing/2014/main" id="{C0674C63-DC29-4CFF-8BE6-9B7B9DD43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4BDE8B-39FF-4A1B-963C-42322BA31945}"/>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262386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54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E066-F712-462B-9F58-E2F6C153942A}"/>
              </a:ext>
            </a:extLst>
          </p:cNvPr>
          <p:cNvSpPr>
            <a:spLocks noGrp="1"/>
          </p:cNvSpPr>
          <p:nvPr>
            <p:ph type="title"/>
          </p:nvPr>
        </p:nvSpPr>
        <p:spPr>
          <a:xfrm>
            <a:off x="1574604" y="792480"/>
            <a:ext cx="7372944" cy="2773680"/>
          </a:xfrm>
        </p:spPr>
        <p:txBody>
          <a:bodyPr anchor="b"/>
          <a:lstStyle>
            <a:lvl1pPr>
              <a:defRPr sz="5547"/>
            </a:lvl1pPr>
          </a:lstStyle>
          <a:p>
            <a:r>
              <a:rPr lang="en-US"/>
              <a:t>Click to edit Master title style</a:t>
            </a:r>
          </a:p>
        </p:txBody>
      </p:sp>
      <p:sp>
        <p:nvSpPr>
          <p:cNvPr id="3" name="Content Placeholder 2">
            <a:extLst>
              <a:ext uri="{FF2B5EF4-FFF2-40B4-BE49-F238E27FC236}">
                <a16:creationId xmlns:a16="http://schemas.microsoft.com/office/drawing/2014/main" id="{26D00CC0-5A35-4E81-AB0D-6377BB0206BA}"/>
              </a:ext>
            </a:extLst>
          </p:cNvPr>
          <p:cNvSpPr>
            <a:spLocks noGrp="1"/>
          </p:cNvSpPr>
          <p:nvPr>
            <p:ph idx="1"/>
          </p:nvPr>
        </p:nvSpPr>
        <p:spPr>
          <a:xfrm>
            <a:off x="9718477" y="1711537"/>
            <a:ext cx="11572875" cy="8447617"/>
          </a:xfrm>
        </p:spPr>
        <p:txBody>
          <a:bodyPr/>
          <a:lstStyle>
            <a:lvl1pPr>
              <a:defRPr sz="5547"/>
            </a:lvl1pPr>
            <a:lvl2pPr>
              <a:defRPr sz="4853"/>
            </a:lvl2pPr>
            <a:lvl3pPr>
              <a:defRPr sz="4160"/>
            </a:lvl3pPr>
            <a:lvl4pPr>
              <a:defRPr sz="3467"/>
            </a:lvl4pPr>
            <a:lvl5pPr>
              <a:defRPr sz="3467"/>
            </a:lvl5pPr>
            <a:lvl6pPr>
              <a:defRPr sz="3467"/>
            </a:lvl6pPr>
            <a:lvl7pPr>
              <a:defRPr sz="3467"/>
            </a:lvl7pPr>
            <a:lvl8pPr>
              <a:defRPr sz="3467"/>
            </a:lvl8pPr>
            <a:lvl9pPr>
              <a:defRPr sz="3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7D91B-E765-41AD-9573-9AFEE976E020}"/>
              </a:ext>
            </a:extLst>
          </p:cNvPr>
          <p:cNvSpPr>
            <a:spLocks noGrp="1"/>
          </p:cNvSpPr>
          <p:nvPr>
            <p:ph type="body" sz="half" idx="2"/>
          </p:nvPr>
        </p:nvSpPr>
        <p:spPr>
          <a:xfrm>
            <a:off x="1574604" y="3566160"/>
            <a:ext cx="7372944" cy="6606753"/>
          </a:xfrm>
        </p:spPr>
        <p:txBody>
          <a:bodyPr/>
          <a:lstStyle>
            <a:lvl1pPr marL="0" indent="0">
              <a:buNone/>
              <a:defRPr sz="2773"/>
            </a:lvl1pPr>
            <a:lvl2pPr marL="792465" indent="0">
              <a:buNone/>
              <a:defRPr sz="2427"/>
            </a:lvl2pPr>
            <a:lvl3pPr marL="1584930" indent="0">
              <a:buNone/>
              <a:defRPr sz="2080"/>
            </a:lvl3pPr>
            <a:lvl4pPr marL="2377394" indent="0">
              <a:buNone/>
              <a:defRPr sz="1733"/>
            </a:lvl4pPr>
            <a:lvl5pPr marL="3169859" indent="0">
              <a:buNone/>
              <a:defRPr sz="1733"/>
            </a:lvl5pPr>
            <a:lvl6pPr marL="3962324" indent="0">
              <a:buNone/>
              <a:defRPr sz="1733"/>
            </a:lvl6pPr>
            <a:lvl7pPr marL="4754789" indent="0">
              <a:buNone/>
              <a:defRPr sz="1733"/>
            </a:lvl7pPr>
            <a:lvl8pPr marL="5547253" indent="0">
              <a:buNone/>
              <a:defRPr sz="1733"/>
            </a:lvl8pPr>
            <a:lvl9pPr marL="6339718" indent="0">
              <a:buNone/>
              <a:defRPr sz="1733"/>
            </a:lvl9pPr>
          </a:lstStyle>
          <a:p>
            <a:pPr lvl="0"/>
            <a:r>
              <a:rPr lang="en-US"/>
              <a:t>Click to edit Master text styles</a:t>
            </a:r>
          </a:p>
        </p:txBody>
      </p:sp>
      <p:sp>
        <p:nvSpPr>
          <p:cNvPr id="5" name="Date Placeholder 4">
            <a:extLst>
              <a:ext uri="{FF2B5EF4-FFF2-40B4-BE49-F238E27FC236}">
                <a16:creationId xmlns:a16="http://schemas.microsoft.com/office/drawing/2014/main" id="{0A396BF0-33BC-4248-8189-08CFFC2ED285}"/>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6" name="Footer Placeholder 5">
            <a:extLst>
              <a:ext uri="{FF2B5EF4-FFF2-40B4-BE49-F238E27FC236}">
                <a16:creationId xmlns:a16="http://schemas.microsoft.com/office/drawing/2014/main" id="{4D4DDF33-227F-45C0-B253-D31EDA8C0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804C8-1330-4433-8065-C18577D37C3E}"/>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34418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75B2-EEFF-4184-B3CE-3B85B848184D}"/>
              </a:ext>
            </a:extLst>
          </p:cNvPr>
          <p:cNvSpPr>
            <a:spLocks noGrp="1"/>
          </p:cNvSpPr>
          <p:nvPr>
            <p:ph type="title"/>
          </p:nvPr>
        </p:nvSpPr>
        <p:spPr>
          <a:xfrm>
            <a:off x="1574604" y="792480"/>
            <a:ext cx="7372944" cy="2773680"/>
          </a:xfrm>
        </p:spPr>
        <p:txBody>
          <a:bodyPr anchor="b"/>
          <a:lstStyle>
            <a:lvl1pPr>
              <a:defRPr sz="5547"/>
            </a:lvl1pPr>
          </a:lstStyle>
          <a:p>
            <a:r>
              <a:rPr lang="en-US"/>
              <a:t>Click to edit Master title style</a:t>
            </a:r>
          </a:p>
        </p:txBody>
      </p:sp>
      <p:sp>
        <p:nvSpPr>
          <p:cNvPr id="3" name="Picture Placeholder 2">
            <a:extLst>
              <a:ext uri="{FF2B5EF4-FFF2-40B4-BE49-F238E27FC236}">
                <a16:creationId xmlns:a16="http://schemas.microsoft.com/office/drawing/2014/main" id="{580DF1E2-AA1E-4F6B-AAC4-28E04060BBCA}"/>
              </a:ext>
            </a:extLst>
          </p:cNvPr>
          <p:cNvSpPr>
            <a:spLocks noGrp="1"/>
          </p:cNvSpPr>
          <p:nvPr>
            <p:ph type="pic" idx="1"/>
          </p:nvPr>
        </p:nvSpPr>
        <p:spPr>
          <a:xfrm>
            <a:off x="9718477" y="1711537"/>
            <a:ext cx="11572875" cy="8447617"/>
          </a:xfrm>
        </p:spPr>
        <p:txBody>
          <a:bodyPr/>
          <a:lstStyle>
            <a:lvl1pPr marL="0" indent="0">
              <a:buNone/>
              <a:defRPr sz="5547"/>
            </a:lvl1pPr>
            <a:lvl2pPr marL="792465" indent="0">
              <a:buNone/>
              <a:defRPr sz="4853"/>
            </a:lvl2pPr>
            <a:lvl3pPr marL="1584930" indent="0">
              <a:buNone/>
              <a:defRPr sz="4160"/>
            </a:lvl3pPr>
            <a:lvl4pPr marL="2377394" indent="0">
              <a:buNone/>
              <a:defRPr sz="3467"/>
            </a:lvl4pPr>
            <a:lvl5pPr marL="3169859" indent="0">
              <a:buNone/>
              <a:defRPr sz="3467"/>
            </a:lvl5pPr>
            <a:lvl6pPr marL="3962324" indent="0">
              <a:buNone/>
              <a:defRPr sz="3467"/>
            </a:lvl6pPr>
            <a:lvl7pPr marL="4754789" indent="0">
              <a:buNone/>
              <a:defRPr sz="3467"/>
            </a:lvl7pPr>
            <a:lvl8pPr marL="5547253" indent="0">
              <a:buNone/>
              <a:defRPr sz="3467"/>
            </a:lvl8pPr>
            <a:lvl9pPr marL="6339718" indent="0">
              <a:buNone/>
              <a:defRPr sz="3467"/>
            </a:lvl9pPr>
          </a:lstStyle>
          <a:p>
            <a:endParaRPr lang="en-US"/>
          </a:p>
        </p:txBody>
      </p:sp>
      <p:sp>
        <p:nvSpPr>
          <p:cNvPr id="4" name="Text Placeholder 3">
            <a:extLst>
              <a:ext uri="{FF2B5EF4-FFF2-40B4-BE49-F238E27FC236}">
                <a16:creationId xmlns:a16="http://schemas.microsoft.com/office/drawing/2014/main" id="{10B17E6A-C458-4461-9B40-734D7F035DC0}"/>
              </a:ext>
            </a:extLst>
          </p:cNvPr>
          <p:cNvSpPr>
            <a:spLocks noGrp="1"/>
          </p:cNvSpPr>
          <p:nvPr>
            <p:ph type="body" sz="half" idx="2"/>
          </p:nvPr>
        </p:nvSpPr>
        <p:spPr>
          <a:xfrm>
            <a:off x="1574604" y="3566160"/>
            <a:ext cx="7372944" cy="6606753"/>
          </a:xfrm>
        </p:spPr>
        <p:txBody>
          <a:bodyPr/>
          <a:lstStyle>
            <a:lvl1pPr marL="0" indent="0">
              <a:buNone/>
              <a:defRPr sz="2773"/>
            </a:lvl1pPr>
            <a:lvl2pPr marL="792465" indent="0">
              <a:buNone/>
              <a:defRPr sz="2427"/>
            </a:lvl2pPr>
            <a:lvl3pPr marL="1584930" indent="0">
              <a:buNone/>
              <a:defRPr sz="2080"/>
            </a:lvl3pPr>
            <a:lvl4pPr marL="2377394" indent="0">
              <a:buNone/>
              <a:defRPr sz="1733"/>
            </a:lvl4pPr>
            <a:lvl5pPr marL="3169859" indent="0">
              <a:buNone/>
              <a:defRPr sz="1733"/>
            </a:lvl5pPr>
            <a:lvl6pPr marL="3962324" indent="0">
              <a:buNone/>
              <a:defRPr sz="1733"/>
            </a:lvl6pPr>
            <a:lvl7pPr marL="4754789" indent="0">
              <a:buNone/>
              <a:defRPr sz="1733"/>
            </a:lvl7pPr>
            <a:lvl8pPr marL="5547253" indent="0">
              <a:buNone/>
              <a:defRPr sz="1733"/>
            </a:lvl8pPr>
            <a:lvl9pPr marL="6339718" indent="0">
              <a:buNone/>
              <a:defRPr sz="1733"/>
            </a:lvl9pPr>
          </a:lstStyle>
          <a:p>
            <a:pPr lvl="0"/>
            <a:r>
              <a:rPr lang="en-US"/>
              <a:t>Click to edit Master text styles</a:t>
            </a:r>
          </a:p>
        </p:txBody>
      </p:sp>
      <p:sp>
        <p:nvSpPr>
          <p:cNvPr id="5" name="Date Placeholder 4">
            <a:extLst>
              <a:ext uri="{FF2B5EF4-FFF2-40B4-BE49-F238E27FC236}">
                <a16:creationId xmlns:a16="http://schemas.microsoft.com/office/drawing/2014/main" id="{5FA35292-F436-4467-B693-9005ECEFC376}"/>
              </a:ext>
            </a:extLst>
          </p:cNvPr>
          <p:cNvSpPr>
            <a:spLocks noGrp="1"/>
          </p:cNvSpPr>
          <p:nvPr>
            <p:ph type="dt" sz="half" idx="10"/>
          </p:nvPr>
        </p:nvSpPr>
        <p:spPr/>
        <p:txBody>
          <a:bodyPr/>
          <a:lstStyle/>
          <a:p>
            <a:fld id="{5B689874-98EC-4288-82F8-F185062A0A96}" type="datetimeFigureOut">
              <a:rPr lang="en-US" smtClean="0"/>
              <a:t>1/3/2021</a:t>
            </a:fld>
            <a:endParaRPr lang="en-US"/>
          </a:p>
        </p:txBody>
      </p:sp>
      <p:sp>
        <p:nvSpPr>
          <p:cNvPr id="6" name="Footer Placeholder 5">
            <a:extLst>
              <a:ext uri="{FF2B5EF4-FFF2-40B4-BE49-F238E27FC236}">
                <a16:creationId xmlns:a16="http://schemas.microsoft.com/office/drawing/2014/main" id="{0719B536-D5CB-4B57-B1D8-E8959F749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973EE-4640-4A79-AD27-0304CA699E73}"/>
              </a:ext>
            </a:extLst>
          </p:cNvPr>
          <p:cNvSpPr>
            <a:spLocks noGrp="1"/>
          </p:cNvSpPr>
          <p:nvPr>
            <p:ph type="sldNum" sz="quarter" idx="12"/>
          </p:nvPr>
        </p:nvSpPr>
        <p:spPr/>
        <p:txBody>
          <a:bodyPr/>
          <a:lstStyle/>
          <a:p>
            <a:fld id="{8F281204-C654-49E4-91D9-D7900AC655A8}" type="slidenum">
              <a:rPr lang="en-US" smtClean="0"/>
              <a:t>‹#›</a:t>
            </a:fld>
            <a:endParaRPr lang="en-US"/>
          </a:p>
        </p:txBody>
      </p:sp>
    </p:spTree>
    <p:extLst>
      <p:ext uri="{BB962C8B-B14F-4D97-AF65-F5344CB8AC3E}">
        <p14:creationId xmlns:p14="http://schemas.microsoft.com/office/powerpoint/2010/main" val="121965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F035D-8EFC-418D-8B1C-4B7884B2B035}"/>
              </a:ext>
            </a:extLst>
          </p:cNvPr>
          <p:cNvSpPr>
            <a:spLocks noGrp="1"/>
          </p:cNvSpPr>
          <p:nvPr>
            <p:ph type="title"/>
          </p:nvPr>
        </p:nvSpPr>
        <p:spPr>
          <a:xfrm>
            <a:off x="1571625" y="632884"/>
            <a:ext cx="19716750" cy="22976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46C522-D86A-45EF-98ED-37407F9AC283}"/>
              </a:ext>
            </a:extLst>
          </p:cNvPr>
          <p:cNvSpPr>
            <a:spLocks noGrp="1"/>
          </p:cNvSpPr>
          <p:nvPr>
            <p:ph type="body" idx="1"/>
          </p:nvPr>
        </p:nvSpPr>
        <p:spPr>
          <a:xfrm>
            <a:off x="1571625" y="3164417"/>
            <a:ext cx="19716750" cy="75423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8E0E7-217B-4F7D-9269-A37BFDE29DA6}"/>
              </a:ext>
            </a:extLst>
          </p:cNvPr>
          <p:cNvSpPr>
            <a:spLocks noGrp="1"/>
          </p:cNvSpPr>
          <p:nvPr>
            <p:ph type="dt" sz="half" idx="2"/>
          </p:nvPr>
        </p:nvSpPr>
        <p:spPr>
          <a:xfrm>
            <a:off x="1571625" y="11017674"/>
            <a:ext cx="5143500" cy="632883"/>
          </a:xfrm>
          <a:prstGeom prst="rect">
            <a:avLst/>
          </a:prstGeom>
        </p:spPr>
        <p:txBody>
          <a:bodyPr vert="horz" lIns="91440" tIns="45720" rIns="91440" bIns="45720" rtlCol="0" anchor="ctr"/>
          <a:lstStyle>
            <a:lvl1pPr algn="l">
              <a:defRPr sz="2080">
                <a:solidFill>
                  <a:schemeClr val="tx1">
                    <a:tint val="75000"/>
                  </a:schemeClr>
                </a:solidFill>
              </a:defRPr>
            </a:lvl1pPr>
          </a:lstStyle>
          <a:p>
            <a:fld id="{5B689874-98EC-4288-82F8-F185062A0A96}" type="datetimeFigureOut">
              <a:rPr lang="en-US" smtClean="0"/>
              <a:t>1/3/2021</a:t>
            </a:fld>
            <a:endParaRPr lang="en-US"/>
          </a:p>
        </p:txBody>
      </p:sp>
      <p:sp>
        <p:nvSpPr>
          <p:cNvPr id="5" name="Footer Placeholder 4">
            <a:extLst>
              <a:ext uri="{FF2B5EF4-FFF2-40B4-BE49-F238E27FC236}">
                <a16:creationId xmlns:a16="http://schemas.microsoft.com/office/drawing/2014/main" id="{B476E019-A3D6-4F6D-8542-56C64D436815}"/>
              </a:ext>
            </a:extLst>
          </p:cNvPr>
          <p:cNvSpPr>
            <a:spLocks noGrp="1"/>
          </p:cNvSpPr>
          <p:nvPr>
            <p:ph type="ftr" sz="quarter" idx="3"/>
          </p:nvPr>
        </p:nvSpPr>
        <p:spPr>
          <a:xfrm>
            <a:off x="7572375" y="11017674"/>
            <a:ext cx="7715250" cy="632883"/>
          </a:xfrm>
          <a:prstGeom prst="rect">
            <a:avLst/>
          </a:prstGeom>
        </p:spPr>
        <p:txBody>
          <a:bodyPr vert="horz" lIns="91440" tIns="45720" rIns="91440" bIns="45720" rtlCol="0" anchor="ctr"/>
          <a:lstStyle>
            <a:lvl1pPr algn="ctr">
              <a:defRPr sz="20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9D408-A8B8-4081-BC47-6CB9E7648B0C}"/>
              </a:ext>
            </a:extLst>
          </p:cNvPr>
          <p:cNvSpPr>
            <a:spLocks noGrp="1"/>
          </p:cNvSpPr>
          <p:nvPr>
            <p:ph type="sldNum" sz="quarter" idx="4"/>
          </p:nvPr>
        </p:nvSpPr>
        <p:spPr>
          <a:xfrm>
            <a:off x="16144875" y="11017674"/>
            <a:ext cx="5143500" cy="632883"/>
          </a:xfrm>
          <a:prstGeom prst="rect">
            <a:avLst/>
          </a:prstGeom>
        </p:spPr>
        <p:txBody>
          <a:bodyPr vert="horz" lIns="91440" tIns="45720" rIns="91440" bIns="45720" rtlCol="0" anchor="ctr"/>
          <a:lstStyle>
            <a:lvl1pPr algn="r">
              <a:defRPr sz="2080">
                <a:solidFill>
                  <a:schemeClr val="tx1">
                    <a:tint val="75000"/>
                  </a:schemeClr>
                </a:solidFill>
              </a:defRPr>
            </a:lvl1pPr>
          </a:lstStyle>
          <a:p>
            <a:fld id="{8F281204-C654-49E4-91D9-D7900AC655A8}" type="slidenum">
              <a:rPr lang="en-US" smtClean="0"/>
              <a:t>‹#›</a:t>
            </a:fld>
            <a:endParaRPr lang="en-US"/>
          </a:p>
        </p:txBody>
      </p:sp>
    </p:spTree>
    <p:extLst>
      <p:ext uri="{BB962C8B-B14F-4D97-AF65-F5344CB8AC3E}">
        <p14:creationId xmlns:p14="http://schemas.microsoft.com/office/powerpoint/2010/main" val="154136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p:titleStyle>
    <p:bodyStyle>
      <a:lvl1pPr marL="396232" indent="-396232" algn="l" defTabSz="1584930" rtl="0" eaLnBrk="1" latinLnBrk="0" hangingPunct="1">
        <a:lnSpc>
          <a:spcPct val="90000"/>
        </a:lnSpc>
        <a:spcBef>
          <a:spcPts val="1733"/>
        </a:spcBef>
        <a:buFont typeface="Arial" panose="020B0604020202020204" pitchFamily="34" charset="0"/>
        <a:buChar char="•"/>
        <a:defRPr sz="4853" kern="1200">
          <a:solidFill>
            <a:schemeClr val="tx1"/>
          </a:solidFill>
          <a:latin typeface="+mn-lt"/>
          <a:ea typeface="+mn-ea"/>
          <a:cs typeface="+mn-cs"/>
        </a:defRPr>
      </a:lvl1pPr>
      <a:lvl2pPr marL="1188697" indent="-396232" algn="l" defTabSz="1584930" rtl="0" eaLnBrk="1" latinLnBrk="0" hangingPunct="1">
        <a:lnSpc>
          <a:spcPct val="90000"/>
        </a:lnSpc>
        <a:spcBef>
          <a:spcPts val="867"/>
        </a:spcBef>
        <a:buFont typeface="Arial" panose="020B0604020202020204" pitchFamily="34" charset="0"/>
        <a:buChar char="•"/>
        <a:defRPr sz="4160" kern="1200">
          <a:solidFill>
            <a:schemeClr val="tx1"/>
          </a:solidFill>
          <a:latin typeface="+mn-lt"/>
          <a:ea typeface="+mn-ea"/>
          <a:cs typeface="+mn-cs"/>
        </a:defRPr>
      </a:lvl2pPr>
      <a:lvl3pPr marL="1981162" indent="-396232" algn="l" defTabSz="1584930" rtl="0" eaLnBrk="1" latinLnBrk="0" hangingPunct="1">
        <a:lnSpc>
          <a:spcPct val="90000"/>
        </a:lnSpc>
        <a:spcBef>
          <a:spcPts val="867"/>
        </a:spcBef>
        <a:buFont typeface="Arial" panose="020B0604020202020204" pitchFamily="34" charset="0"/>
        <a:buChar char="•"/>
        <a:defRPr sz="3467" kern="1200">
          <a:solidFill>
            <a:schemeClr val="tx1"/>
          </a:solidFill>
          <a:latin typeface="+mn-lt"/>
          <a:ea typeface="+mn-ea"/>
          <a:cs typeface="+mn-cs"/>
        </a:defRPr>
      </a:lvl3pPr>
      <a:lvl4pPr marL="2773627"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4pPr>
      <a:lvl5pPr marL="3566091"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5pPr>
      <a:lvl6pPr marL="4358556"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6pPr>
      <a:lvl7pPr marL="5151021"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7pPr>
      <a:lvl8pPr marL="5943486"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8pPr>
      <a:lvl9pPr marL="6735950"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9pPr>
    </p:bodyStyle>
    <p:otherStyle>
      <a:defPPr>
        <a:defRPr lang="en-US"/>
      </a:defPPr>
      <a:lvl1pPr marL="0" algn="l" defTabSz="1584930" rtl="0" eaLnBrk="1" latinLnBrk="0" hangingPunct="1">
        <a:defRPr sz="3120" kern="1200">
          <a:solidFill>
            <a:schemeClr val="tx1"/>
          </a:solidFill>
          <a:latin typeface="+mn-lt"/>
          <a:ea typeface="+mn-ea"/>
          <a:cs typeface="+mn-cs"/>
        </a:defRPr>
      </a:lvl1pPr>
      <a:lvl2pPr marL="792465" algn="l" defTabSz="1584930" rtl="0" eaLnBrk="1" latinLnBrk="0" hangingPunct="1">
        <a:defRPr sz="3120" kern="1200">
          <a:solidFill>
            <a:schemeClr val="tx1"/>
          </a:solidFill>
          <a:latin typeface="+mn-lt"/>
          <a:ea typeface="+mn-ea"/>
          <a:cs typeface="+mn-cs"/>
        </a:defRPr>
      </a:lvl2pPr>
      <a:lvl3pPr marL="1584930" algn="l" defTabSz="1584930" rtl="0" eaLnBrk="1" latinLnBrk="0" hangingPunct="1">
        <a:defRPr sz="3120" kern="1200">
          <a:solidFill>
            <a:schemeClr val="tx1"/>
          </a:solidFill>
          <a:latin typeface="+mn-lt"/>
          <a:ea typeface="+mn-ea"/>
          <a:cs typeface="+mn-cs"/>
        </a:defRPr>
      </a:lvl3pPr>
      <a:lvl4pPr marL="2377394" algn="l" defTabSz="1584930" rtl="0" eaLnBrk="1" latinLnBrk="0" hangingPunct="1">
        <a:defRPr sz="3120" kern="1200">
          <a:solidFill>
            <a:schemeClr val="tx1"/>
          </a:solidFill>
          <a:latin typeface="+mn-lt"/>
          <a:ea typeface="+mn-ea"/>
          <a:cs typeface="+mn-cs"/>
        </a:defRPr>
      </a:lvl4pPr>
      <a:lvl5pPr marL="3169859" algn="l" defTabSz="1584930" rtl="0" eaLnBrk="1" latinLnBrk="0" hangingPunct="1">
        <a:defRPr sz="3120" kern="1200">
          <a:solidFill>
            <a:schemeClr val="tx1"/>
          </a:solidFill>
          <a:latin typeface="+mn-lt"/>
          <a:ea typeface="+mn-ea"/>
          <a:cs typeface="+mn-cs"/>
        </a:defRPr>
      </a:lvl5pPr>
      <a:lvl6pPr marL="3962324" algn="l" defTabSz="1584930" rtl="0" eaLnBrk="1" latinLnBrk="0" hangingPunct="1">
        <a:defRPr sz="3120" kern="1200">
          <a:solidFill>
            <a:schemeClr val="tx1"/>
          </a:solidFill>
          <a:latin typeface="+mn-lt"/>
          <a:ea typeface="+mn-ea"/>
          <a:cs typeface="+mn-cs"/>
        </a:defRPr>
      </a:lvl6pPr>
      <a:lvl7pPr marL="4754789" algn="l" defTabSz="1584930" rtl="0" eaLnBrk="1" latinLnBrk="0" hangingPunct="1">
        <a:defRPr sz="3120" kern="1200">
          <a:solidFill>
            <a:schemeClr val="tx1"/>
          </a:solidFill>
          <a:latin typeface="+mn-lt"/>
          <a:ea typeface="+mn-ea"/>
          <a:cs typeface="+mn-cs"/>
        </a:defRPr>
      </a:lvl7pPr>
      <a:lvl8pPr marL="5547253" algn="l" defTabSz="1584930" rtl="0" eaLnBrk="1" latinLnBrk="0" hangingPunct="1">
        <a:defRPr sz="3120" kern="1200">
          <a:solidFill>
            <a:schemeClr val="tx1"/>
          </a:solidFill>
          <a:latin typeface="+mn-lt"/>
          <a:ea typeface="+mn-ea"/>
          <a:cs typeface="+mn-cs"/>
        </a:defRPr>
      </a:lvl8pPr>
      <a:lvl9pPr marL="6339718" algn="l" defTabSz="1584930" rtl="0" eaLnBrk="1" latinLnBrk="0" hangingPunct="1">
        <a:defRPr sz="3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openxmlformats.org/officeDocument/2006/relationships/image" Target="../media/image10.gif"/><Relationship Id="rId2" Type="http://schemas.openxmlformats.org/officeDocument/2006/relationships/image" Target="../media/image1.png"/><Relationship Id="rId16"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jpeg"/><Relationship Id="rId5" Type="http://schemas.microsoft.com/office/2007/relationships/hdphoto" Target="../media/hdphoto2.wdp"/><Relationship Id="rId15" Type="http://schemas.microsoft.com/office/2007/relationships/hdphoto" Target="../media/hdphoto6.wdp"/><Relationship Id="rId10" Type="http://schemas.openxmlformats.org/officeDocument/2006/relationships/image" Target="../media/image5.jp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5.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9.wdp"/><Relationship Id="rId7"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0.wd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microsoft.com/office/2007/relationships/hdphoto" Target="../media/hdphoto21.wdp"/><Relationship Id="rId7"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2.wdp"/><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8.jpg"/><Relationship Id="rId5" Type="http://schemas.microsoft.com/office/2007/relationships/hdphoto" Target="../media/hdphoto23.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5.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microsoft.com/office/2007/relationships/hdphoto" Target="../media/hdphoto26.wdp"/><Relationship Id="rId3" Type="http://schemas.microsoft.com/office/2007/relationships/hdphoto" Target="../media/hdphoto24.wdp"/><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jpeg"/><Relationship Id="rId5" Type="http://schemas.microsoft.com/office/2007/relationships/hdphoto" Target="../media/hdphoto25.wdp"/><Relationship Id="rId10" Type="http://schemas.microsoft.com/office/2007/relationships/hdphoto" Target="../media/hdphoto5.wdp"/><Relationship Id="rId4" Type="http://schemas.openxmlformats.org/officeDocument/2006/relationships/image" Target="../media/image46.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5.wdp"/><Relationship Id="rId10" Type="http://schemas.openxmlformats.org/officeDocument/2006/relationships/image" Target="../media/image13.jpg"/><Relationship Id="rId4" Type="http://schemas.openxmlformats.org/officeDocument/2006/relationships/image" Target="../media/image7.png"/><Relationship Id="rId9" Type="http://schemas.microsoft.com/office/2007/relationships/hdphoto" Target="../media/hdphoto8.wdp"/></Relationships>
</file>

<file path=ppt/slides/_rels/slide20.xml.rels><?xml version="1.0" encoding="UTF-8" standalone="yes"?>
<Relationships xmlns="http://schemas.openxmlformats.org/package/2006/relationships"><Relationship Id="rId8" Type="http://schemas.microsoft.com/office/2007/relationships/hdphoto" Target="../media/hdphoto29.wdp"/><Relationship Id="rId3" Type="http://schemas.microsoft.com/office/2007/relationships/hdphoto" Target="../media/hdphoto27.wdp"/><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microsoft.com/office/2007/relationships/hdphoto" Target="../media/hdphoto28.wdp"/><Relationship Id="rId10" Type="http://schemas.microsoft.com/office/2007/relationships/hdphoto" Target="../media/hdphoto5.wdp"/><Relationship Id="rId4" Type="http://schemas.openxmlformats.org/officeDocument/2006/relationships/image" Target="../media/image50.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5.wdp"/><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3" Type="http://schemas.microsoft.com/office/2007/relationships/hdphoto" Target="../media/hdphoto31.wdp"/><Relationship Id="rId7" Type="http://schemas.microsoft.com/office/2007/relationships/hdphoto" Target="../media/hdphoto5.wdp"/><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32.wdp"/><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10.gif"/><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gif"/><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jp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0.wdp"/><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g"/><Relationship Id="rId5" Type="http://schemas.microsoft.com/office/2007/relationships/hdphoto" Target="../media/hdphoto1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jpg"/><Relationship Id="rId4" Type="http://schemas.microsoft.com/office/2007/relationships/hdphoto" Target="../media/hdphoto12.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5.wdp"/><Relationship Id="rId7" Type="http://schemas.microsoft.com/office/2007/relationships/hdphoto" Target="../media/hdphoto15.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14.wdp"/><Relationship Id="rId4" Type="http://schemas.openxmlformats.org/officeDocument/2006/relationships/image" Target="../media/image24.png"/><Relationship Id="rId9" Type="http://schemas.microsoft.com/office/2007/relationships/hdphoto" Target="../media/hdphoto1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16B067DF-90B3-4561-834F-2367AFC4F56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82" b="100000" l="0" r="95357"/>
                    </a14:imgEffect>
                  </a14:imgLayer>
                </a14:imgProps>
              </a:ext>
              <a:ext uri="{28A0092B-C50C-407E-A947-70E740481C1C}">
                <a14:useLocalDpi xmlns:a14="http://schemas.microsoft.com/office/drawing/2010/main"/>
              </a:ext>
            </a:extLst>
          </a:blip>
          <a:stretch>
            <a:fillRect/>
          </a:stretch>
        </p:blipFill>
        <p:spPr>
          <a:xfrm rot="18233248">
            <a:off x="-413522" y="3672868"/>
            <a:ext cx="7447741" cy="4541460"/>
          </a:xfrm>
          <a:prstGeom prst="rect">
            <a:avLst/>
          </a:prstGeom>
        </p:spPr>
      </p:pic>
      <p:pic>
        <p:nvPicPr>
          <p:cNvPr id="20" name="Picture 19">
            <a:extLst>
              <a:ext uri="{FF2B5EF4-FFF2-40B4-BE49-F238E27FC236}">
                <a16:creationId xmlns:a16="http://schemas.microsoft.com/office/drawing/2014/main" id="{F691524F-D8F2-4E57-AB1F-1BEB8677119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82" b="100000" l="0" r="95357"/>
                    </a14:imgEffect>
                  </a14:imgLayer>
                </a14:imgProps>
              </a:ext>
              <a:ext uri="{28A0092B-C50C-407E-A947-70E740481C1C}">
                <a14:useLocalDpi xmlns:a14="http://schemas.microsoft.com/office/drawing/2010/main"/>
              </a:ext>
            </a:extLst>
          </a:blip>
          <a:stretch>
            <a:fillRect/>
          </a:stretch>
        </p:blipFill>
        <p:spPr>
          <a:xfrm rot="14165382" flipV="1">
            <a:off x="15052645" y="3393111"/>
            <a:ext cx="7459692" cy="4358029"/>
          </a:xfrm>
          <a:prstGeom prst="rect">
            <a:avLst/>
          </a:prstGeom>
        </p:spPr>
      </p:pic>
      <p:pic>
        <p:nvPicPr>
          <p:cNvPr id="18" name="Picture 17">
            <a:extLst>
              <a:ext uri="{FF2B5EF4-FFF2-40B4-BE49-F238E27FC236}">
                <a16:creationId xmlns:a16="http://schemas.microsoft.com/office/drawing/2014/main" id="{5742493D-85F5-4C3B-9CEE-8FC99533DF0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233" b="100000" l="0" r="100000"/>
                    </a14:imgEffect>
                  </a14:imgLayer>
                </a14:imgProps>
              </a:ext>
              <a:ext uri="{28A0092B-C50C-407E-A947-70E740481C1C}">
                <a14:useLocalDpi xmlns:a14="http://schemas.microsoft.com/office/drawing/2010/main"/>
              </a:ext>
            </a:extLst>
          </a:blip>
          <a:stretch>
            <a:fillRect/>
          </a:stretch>
        </p:blipFill>
        <p:spPr>
          <a:xfrm>
            <a:off x="8518691" y="911516"/>
            <a:ext cx="4554716" cy="4294099"/>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02C731C0-3140-49E2-8D21-A5B602C0BCDF}"/>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3261" b="100000" l="0" r="97017"/>
                    </a14:imgEffect>
                  </a14:imgLayer>
                </a14:imgProps>
              </a:ext>
              <a:ext uri="{28A0092B-C50C-407E-A947-70E740481C1C}">
                <a14:useLocalDpi xmlns:a14="http://schemas.microsoft.com/office/drawing/2010/main"/>
              </a:ext>
            </a:extLst>
          </a:blip>
          <a:stretch>
            <a:fillRect/>
          </a:stretch>
        </p:blipFill>
        <p:spPr>
          <a:xfrm>
            <a:off x="4382769" y="4653691"/>
            <a:ext cx="6057153" cy="5540918"/>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8E66E5ED-8D1C-4AD3-B623-2DD369E3E0A4}"/>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000" l="16750" r="78000"/>
                    </a14:imgEffect>
                  </a14:imgLayer>
                </a14:imgProps>
              </a:ext>
              <a:ext uri="{28A0092B-C50C-407E-A947-70E740481C1C}">
                <a14:useLocalDpi xmlns:a14="http://schemas.microsoft.com/office/drawing/2010/main"/>
              </a:ext>
            </a:extLst>
          </a:blip>
          <a:srcRect l="17571" r="20317"/>
          <a:stretch/>
        </p:blipFill>
        <p:spPr>
          <a:xfrm>
            <a:off x="13073407" y="5431177"/>
            <a:ext cx="4924480" cy="4717706"/>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DF9C5F3A-43E5-4435-A605-0F940F847BD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0581" y="0"/>
            <a:ext cx="3947628" cy="4211510"/>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pic>
        <p:nvPicPr>
          <p:cNvPr id="16" name="Picture 15">
            <a:extLst>
              <a:ext uri="{FF2B5EF4-FFF2-40B4-BE49-F238E27FC236}">
                <a16:creationId xmlns:a16="http://schemas.microsoft.com/office/drawing/2014/main" id="{CDFFE453-9713-4E7D-9408-4B15B19612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19096948" y="376517"/>
            <a:ext cx="3479249" cy="3739005"/>
          </a:xfrm>
          <a:prstGeom prst="ellipse">
            <a:avLst/>
          </a:prstGeom>
          <a:ln>
            <a:noFill/>
          </a:ln>
          <a:effectLst>
            <a:innerShdw blurRad="63500" dist="50800" dir="13500000">
              <a:prstClr val="black">
                <a:alpha val="50000"/>
              </a:prstClr>
            </a:innerShdw>
            <a:reflection endPos="0" dist="50800" dir="5400000" sy="-100000" algn="bl" rotWithShape="0"/>
            <a:softEdge rad="495300"/>
          </a:effectLst>
        </p:spPr>
      </p:pic>
      <p:pic>
        <p:nvPicPr>
          <p:cNvPr id="26" name="Picture 25">
            <a:extLst>
              <a:ext uri="{FF2B5EF4-FFF2-40B4-BE49-F238E27FC236}">
                <a16:creationId xmlns:a16="http://schemas.microsoft.com/office/drawing/2014/main" id="{B7A9B41A-F981-4910-981F-B03176F4D90F}"/>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474641"/>
            <a:ext cx="22106964" cy="3148822"/>
          </a:xfrm>
          <a:prstGeom prst="rect">
            <a:avLst/>
          </a:prstGeom>
        </p:spPr>
      </p:pic>
      <p:sp>
        <p:nvSpPr>
          <p:cNvPr id="24" name="TextBox 23">
            <a:extLst>
              <a:ext uri="{FF2B5EF4-FFF2-40B4-BE49-F238E27FC236}">
                <a16:creationId xmlns:a16="http://schemas.microsoft.com/office/drawing/2014/main" id="{9849A6B0-6941-4DF4-8E75-8A935BBFF035}"/>
              </a:ext>
            </a:extLst>
          </p:cNvPr>
          <p:cNvSpPr txBox="1"/>
          <p:nvPr/>
        </p:nvSpPr>
        <p:spPr>
          <a:xfrm>
            <a:off x="4940025" y="476192"/>
            <a:ext cx="11758391" cy="156966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l"/>
            <a:r>
              <a:rPr lang="en-US" sz="9600" b="1" dirty="0" err="1">
                <a:latin typeface="NikoshBAN" panose="02000000000000000000" pitchFamily="2" charset="0"/>
                <a:cs typeface="NikoshBAN" panose="02000000000000000000" pitchFamily="2" charset="0"/>
              </a:rPr>
              <a:t>আজকের</a:t>
            </a:r>
            <a:r>
              <a:rPr lang="en-US" sz="9600" b="1" dirty="0">
                <a:latin typeface="NikoshBAN" panose="02000000000000000000" pitchFamily="2" charset="0"/>
                <a:cs typeface="NikoshBAN" panose="02000000000000000000" pitchFamily="2" charset="0"/>
              </a:rPr>
              <a:t> </a:t>
            </a:r>
            <a:r>
              <a:rPr lang="en-US" sz="9600" b="1" dirty="0" err="1">
                <a:latin typeface="NikoshBAN" panose="02000000000000000000" pitchFamily="2" charset="0"/>
                <a:cs typeface="NikoshBAN" panose="02000000000000000000" pitchFamily="2" charset="0"/>
              </a:rPr>
              <a:t>ক্লাসে</a:t>
            </a:r>
            <a:r>
              <a:rPr lang="en-US" sz="9600" b="1" dirty="0">
                <a:latin typeface="NikoshBAN" panose="02000000000000000000" pitchFamily="2" charset="0"/>
                <a:cs typeface="NikoshBAN" panose="02000000000000000000" pitchFamily="2" charset="0"/>
              </a:rPr>
              <a:t> </a:t>
            </a:r>
            <a:r>
              <a:rPr lang="en-US" sz="9600" b="1" dirty="0" err="1">
                <a:latin typeface="NikoshBAN" panose="02000000000000000000" pitchFamily="2" charset="0"/>
                <a:cs typeface="NikoshBAN" panose="02000000000000000000" pitchFamily="2" charset="0"/>
              </a:rPr>
              <a:t>সবাইকে</a:t>
            </a:r>
            <a:r>
              <a:rPr lang="en-US" sz="9600" b="1" dirty="0">
                <a:latin typeface="NikoshBAN" panose="02000000000000000000" pitchFamily="2" charset="0"/>
                <a:cs typeface="NikoshBAN" panose="02000000000000000000" pitchFamily="2" charset="0"/>
              </a:rPr>
              <a:t> </a:t>
            </a:r>
            <a:r>
              <a:rPr lang="en-US" sz="9600" b="1" dirty="0" err="1">
                <a:latin typeface="NikoshBAN" panose="02000000000000000000" pitchFamily="2" charset="0"/>
                <a:cs typeface="NikoshBAN" panose="02000000000000000000" pitchFamily="2" charset="0"/>
              </a:rPr>
              <a:t>স্বাগত</a:t>
            </a:r>
            <a:endParaRPr lang="en-US" sz="9600" b="1"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919953F4-577E-4D26-AD9D-BB5FD8BB611F}"/>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0" b="99743" l="0" r="100000"/>
                    </a14:imgEffect>
                  </a14:imgLayer>
                </a14:imgProps>
              </a:ext>
              <a:ext uri="{28A0092B-C50C-407E-A947-70E740481C1C}">
                <a14:useLocalDpi xmlns:a14="http://schemas.microsoft.com/office/drawing/2010/main"/>
              </a:ext>
            </a:extLst>
          </a:blip>
          <a:stretch>
            <a:fillRect/>
          </a:stretch>
        </p:blipFill>
        <p:spPr>
          <a:xfrm rot="15168493">
            <a:off x="2922637" y="971131"/>
            <a:ext cx="3314700" cy="3705225"/>
          </a:xfrm>
          <a:prstGeom prst="rect">
            <a:avLst/>
          </a:prstGeom>
          <a:effectLst>
            <a:outerShdw blurRad="50800" dist="38100" dir="10800000" algn="r" rotWithShape="0">
              <a:prstClr val="black">
                <a:alpha val="40000"/>
              </a:prstClr>
            </a:outerShdw>
          </a:effectLst>
        </p:spPr>
      </p:pic>
      <p:pic>
        <p:nvPicPr>
          <p:cNvPr id="17" name="Picture 16">
            <a:extLst>
              <a:ext uri="{FF2B5EF4-FFF2-40B4-BE49-F238E27FC236}">
                <a16:creationId xmlns:a16="http://schemas.microsoft.com/office/drawing/2014/main" id="{564F3E5C-8E9B-49CD-90E8-1FA86E9FE2B1}"/>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0" b="99743" l="0" r="100000"/>
                    </a14:imgEffect>
                  </a14:imgLayer>
                </a14:imgProps>
              </a:ext>
              <a:ext uri="{28A0092B-C50C-407E-A947-70E740481C1C}">
                <a14:useLocalDpi xmlns:a14="http://schemas.microsoft.com/office/drawing/2010/main"/>
              </a:ext>
            </a:extLst>
          </a:blip>
          <a:stretch>
            <a:fillRect/>
          </a:stretch>
        </p:blipFill>
        <p:spPr>
          <a:xfrm rot="7524316">
            <a:off x="15517844" y="712126"/>
            <a:ext cx="3314700" cy="3705225"/>
          </a:xfrm>
          <a:prstGeom prst="rect">
            <a:avLst/>
          </a:prstGeom>
          <a:effectLst>
            <a:outerShdw blurRad="50800" dist="38100" dir="10800000" algn="r" rotWithShape="0">
              <a:prstClr val="black">
                <a:alpha val="40000"/>
              </a:prstClr>
            </a:outerShdw>
          </a:effectLst>
        </p:spPr>
      </p:pic>
      <p:pic>
        <p:nvPicPr>
          <p:cNvPr id="19" name="Picture 18">
            <a:extLst>
              <a:ext uri="{FF2B5EF4-FFF2-40B4-BE49-F238E27FC236}">
                <a16:creationId xmlns:a16="http://schemas.microsoft.com/office/drawing/2014/main" id="{EF4BCE63-B6E0-4FC0-830B-DF31D2C1CAB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9975695" y="9823459"/>
            <a:ext cx="1700964" cy="1521188"/>
          </a:xfrm>
          <a:prstGeom prst="rect">
            <a:avLst/>
          </a:prstGeom>
        </p:spPr>
      </p:pic>
      <p:pic>
        <p:nvPicPr>
          <p:cNvPr id="21" name="Picture 20">
            <a:extLst>
              <a:ext uri="{FF2B5EF4-FFF2-40B4-BE49-F238E27FC236}">
                <a16:creationId xmlns:a16="http://schemas.microsoft.com/office/drawing/2014/main" id="{E9975ECA-A48E-4162-88F8-F7038908237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194509" y="9561635"/>
            <a:ext cx="1980161" cy="1632697"/>
          </a:xfrm>
          <a:prstGeom prst="rect">
            <a:avLst/>
          </a:prstGeom>
        </p:spPr>
      </p:pic>
    </p:spTree>
    <p:extLst>
      <p:ext uri="{BB962C8B-B14F-4D97-AF65-F5344CB8AC3E}">
        <p14:creationId xmlns:p14="http://schemas.microsoft.com/office/powerpoint/2010/main" val="1245037367"/>
      </p:ext>
    </p:extLst>
  </p:cSld>
  <p:clrMapOvr>
    <a:masterClrMapping/>
  </p:clrMapOvr>
  <mc:AlternateContent xmlns:mc="http://schemas.openxmlformats.org/markup-compatibility/2006" xmlns:p14="http://schemas.microsoft.com/office/powerpoint/2010/main">
    <mc:Choice Requires="p14">
      <p:transition spd="slow" p14:dur="775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250" fill="hold"/>
                                        <p:tgtEl>
                                          <p:spTgt spid="24"/>
                                        </p:tgtEl>
                                        <p:attrNameLst>
                                          <p:attrName>ppt_x</p:attrName>
                                        </p:attrNameLst>
                                      </p:cBhvr>
                                      <p:tavLst>
                                        <p:tav tm="0">
                                          <p:val>
                                            <p:strVal val="1+#ppt_w/2"/>
                                          </p:val>
                                        </p:tav>
                                        <p:tav tm="100000">
                                          <p:val>
                                            <p:strVal val="#ppt_x"/>
                                          </p:val>
                                        </p:tav>
                                      </p:tavLst>
                                    </p:anim>
                                    <p:anim calcmode="lin" valueType="num">
                                      <p:cBhvr additive="base">
                                        <p:cTn id="8" dur="52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4347CB08-B8AC-445D-92CF-4B311E1F28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4850" y="2951712"/>
            <a:ext cx="8262864" cy="5146489"/>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4B473EBF-6C86-4CDA-B303-96D3513BDF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28371" y="3003757"/>
            <a:ext cx="7916780" cy="5097644"/>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4571766F-053A-4AC5-83F0-6AAEDFD9C970}"/>
              </a:ext>
            </a:extLst>
          </p:cNvPr>
          <p:cNvSpPr txBox="1"/>
          <p:nvPr/>
        </p:nvSpPr>
        <p:spPr>
          <a:xfrm>
            <a:off x="3271209" y="8394037"/>
            <a:ext cx="5296230" cy="1015663"/>
          </a:xfrm>
          <a:prstGeom prst="rect">
            <a:avLst/>
          </a:prstGeom>
          <a:noFill/>
          <a:effectLst>
            <a:outerShdw blurRad="50800" dist="38100" dir="16200000"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যেখানেতে দেখি যাহা</a:t>
            </a:r>
            <a:endParaRPr lang="en-US" sz="60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8219376D-DF0F-4F8B-9624-DA9C07906142}"/>
              </a:ext>
            </a:extLst>
          </p:cNvPr>
          <p:cNvSpPr txBox="1"/>
          <p:nvPr/>
        </p:nvSpPr>
        <p:spPr>
          <a:xfrm>
            <a:off x="15520457" y="8375057"/>
            <a:ext cx="4758383" cy="1015663"/>
          </a:xfrm>
          <a:prstGeom prst="rect">
            <a:avLst/>
          </a:prstGeom>
          <a:noFill/>
          <a:effectLst>
            <a:outerShdw blurRad="50800" dist="38100" dir="16200000"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মা- এর মতন আহা</a:t>
            </a:r>
            <a:endParaRPr lang="en-US" sz="60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06542CC6-2A8B-4A4D-86B3-1F67BE3C683D}"/>
              </a:ext>
            </a:extLst>
          </p:cNvPr>
          <p:cNvSpPr txBox="1"/>
          <p:nvPr/>
        </p:nvSpPr>
        <p:spPr>
          <a:xfrm>
            <a:off x="7773554" y="945603"/>
            <a:ext cx="7312892" cy="1015663"/>
          </a:xfrm>
          <a:prstGeom prst="rect">
            <a:avLst/>
          </a:prstGeom>
          <a:noFill/>
          <a:effectLst>
            <a:outerShdw blurRad="50800" dist="38100" dir="16200000"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এসো, ছবি দেখে কবিতা পড়ি।</a:t>
            </a:r>
          </a:p>
        </p:txBody>
      </p:sp>
      <p:pic>
        <p:nvPicPr>
          <p:cNvPr id="16" name="Picture 15">
            <a:extLst>
              <a:ext uri="{FF2B5EF4-FFF2-40B4-BE49-F238E27FC236}">
                <a16:creationId xmlns:a16="http://schemas.microsoft.com/office/drawing/2014/main" id="{99695FF7-FB7E-411F-8B48-06EFE95A2E6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935488"/>
            <a:ext cx="22106964" cy="2492678"/>
          </a:xfrm>
          <a:prstGeom prst="rect">
            <a:avLst/>
          </a:prstGeom>
        </p:spPr>
      </p:pic>
    </p:spTree>
    <p:extLst>
      <p:ext uri="{BB962C8B-B14F-4D97-AF65-F5344CB8AC3E}">
        <p14:creationId xmlns:p14="http://schemas.microsoft.com/office/powerpoint/2010/main" val="3808563888"/>
      </p:ext>
    </p:extLst>
  </p:cSld>
  <p:clrMapOvr>
    <a:masterClrMapping/>
  </p:clrMapOvr>
  <mc:AlternateContent xmlns:mc="http://schemas.openxmlformats.org/markup-compatibility/2006" xmlns:p14="http://schemas.microsoft.com/office/powerpoint/2010/main">
    <mc:Choice Requires="p14">
      <p:transition spd="slow" p14:dur="50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4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4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4571766F-053A-4AC5-83F0-6AAEDFD9C970}"/>
              </a:ext>
            </a:extLst>
          </p:cNvPr>
          <p:cNvSpPr txBox="1"/>
          <p:nvPr/>
        </p:nvSpPr>
        <p:spPr>
          <a:xfrm>
            <a:off x="8881261" y="8790453"/>
            <a:ext cx="8257448" cy="1938992"/>
          </a:xfrm>
          <a:prstGeom prst="rect">
            <a:avLst/>
          </a:prstGeom>
          <a:noFill/>
          <a:effectLst>
            <a:outerShdw blurRad="50800" dist="38100" dir="16200000"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একটি কথায় এত সুধা মেশা নাই,</a:t>
            </a:r>
          </a:p>
          <a:p>
            <a:r>
              <a:rPr lang="bn-IN" sz="6000" dirty="0">
                <a:latin typeface="NikoshBAN" panose="02000000000000000000" pitchFamily="2" charset="0"/>
                <a:cs typeface="NikoshBAN" panose="02000000000000000000" pitchFamily="2" charset="0"/>
              </a:rPr>
              <a:t>মায়ের মতন এত</a:t>
            </a:r>
            <a:endParaRPr lang="en-US" sz="60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C4D65DC5-A556-4B88-81CC-E451F028356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9" b="98122" l="0" r="100000"/>
                    </a14:imgEffect>
                  </a14:imgLayer>
                </a14:imgProps>
              </a:ext>
              <a:ext uri="{28A0092B-C50C-407E-A947-70E740481C1C}">
                <a14:useLocalDpi xmlns:a14="http://schemas.microsoft.com/office/drawing/2010/main"/>
              </a:ext>
            </a:extLst>
          </a:blip>
          <a:stretch>
            <a:fillRect/>
          </a:stretch>
        </p:blipFill>
        <p:spPr>
          <a:xfrm>
            <a:off x="2790486" y="3040002"/>
            <a:ext cx="7772931" cy="5257771"/>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BB67776C-4137-4EC6-A838-118ABDEE8E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26636" y="3040002"/>
            <a:ext cx="7772931" cy="4929381"/>
          </a:xfrm>
          <a:prstGeom prst="roundRect">
            <a:avLst>
              <a:gd name="adj" fmla="val 16667"/>
            </a:avLst>
          </a:prstGeom>
          <a:ln w="38100">
            <a:solidFill>
              <a:schemeClr val="tx1"/>
            </a:solidFill>
          </a:ln>
          <a:effectLst>
            <a:outerShdw blurRad="50800" dist="38100" dir="10800000" algn="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4E270F4A-2D43-4B9E-A67C-68EDD5A42D12}"/>
              </a:ext>
            </a:extLst>
          </p:cNvPr>
          <p:cNvSpPr txBox="1"/>
          <p:nvPr/>
        </p:nvSpPr>
        <p:spPr>
          <a:xfrm>
            <a:off x="8154055" y="862334"/>
            <a:ext cx="7312892" cy="1015663"/>
          </a:xfrm>
          <a:prstGeom prst="rect">
            <a:avLst/>
          </a:prstGeom>
          <a:noFill/>
          <a:effectLst>
            <a:outerShdw blurRad="50800" dist="38100" dir="16200000"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এসো, ছবি দেখে কবিতা পড়ি।</a:t>
            </a:r>
          </a:p>
        </p:txBody>
      </p:sp>
      <p:pic>
        <p:nvPicPr>
          <p:cNvPr id="10" name="Picture 9">
            <a:extLst>
              <a:ext uri="{FF2B5EF4-FFF2-40B4-BE49-F238E27FC236}">
                <a16:creationId xmlns:a16="http://schemas.microsoft.com/office/drawing/2014/main" id="{EF5BC795-35BE-44F6-A31A-1A9FDB8A546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430307" y="9459778"/>
            <a:ext cx="22106964" cy="1963967"/>
          </a:xfrm>
          <a:prstGeom prst="rect">
            <a:avLst/>
          </a:prstGeom>
        </p:spPr>
      </p:pic>
    </p:spTree>
    <p:extLst>
      <p:ext uri="{BB962C8B-B14F-4D97-AF65-F5344CB8AC3E}">
        <p14:creationId xmlns:p14="http://schemas.microsoft.com/office/powerpoint/2010/main" val="1916578524"/>
      </p:ext>
    </p:extLst>
  </p:cSld>
  <p:clrMapOvr>
    <a:masterClrMapping/>
  </p:clrMapOvr>
  <mc:AlternateContent xmlns:mc="http://schemas.openxmlformats.org/markup-compatibility/2006" xmlns:p14="http://schemas.microsoft.com/office/powerpoint/2010/main">
    <mc:Choice Requires="p14">
      <p:transition spd="slow" p14:dur="50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4571766F-053A-4AC5-83F0-6AAEDFD9C970}"/>
              </a:ext>
            </a:extLst>
          </p:cNvPr>
          <p:cNvSpPr txBox="1"/>
          <p:nvPr/>
        </p:nvSpPr>
        <p:spPr>
          <a:xfrm>
            <a:off x="12925830" y="8803805"/>
            <a:ext cx="9111340" cy="1015663"/>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আর কোনোখানে কেহ পাইবে না ভাই।</a:t>
            </a:r>
          </a:p>
        </p:txBody>
      </p:sp>
      <p:pic>
        <p:nvPicPr>
          <p:cNvPr id="9" name="Picture 8">
            <a:extLst>
              <a:ext uri="{FF2B5EF4-FFF2-40B4-BE49-F238E27FC236}">
                <a16:creationId xmlns:a16="http://schemas.microsoft.com/office/drawing/2014/main" id="{3AE9BEBD-01CF-4CA1-A7AA-5BB8D85AEDB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1600" r="100000"/>
                    </a14:imgEffect>
                  </a14:imgLayer>
                </a14:imgProps>
              </a:ext>
              <a:ext uri="{28A0092B-C50C-407E-A947-70E740481C1C}">
                <a14:useLocalDpi xmlns:a14="http://schemas.microsoft.com/office/drawing/2010/main"/>
              </a:ext>
            </a:extLst>
          </a:blip>
          <a:srcRect l="1" r="-389" b="8430"/>
          <a:stretch/>
        </p:blipFill>
        <p:spPr>
          <a:xfrm flipH="1">
            <a:off x="12583193" y="2595377"/>
            <a:ext cx="8660082" cy="5667612"/>
          </a:xfrm>
          <a:prstGeom prst="roundRect">
            <a:avLst>
              <a:gd name="adj" fmla="val 16667"/>
            </a:avLst>
          </a:prstGeom>
          <a:ln w="38100">
            <a:solidFill>
              <a:schemeClr val="tx1"/>
            </a:solidFill>
          </a:ln>
          <a:effectLst>
            <a:outerShdw blurRad="50800" dist="38100" dir="10800000" algn="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9C68AA82-94EE-4796-A3CA-44AF8AFAE636}"/>
              </a:ext>
            </a:extLst>
          </p:cNvPr>
          <p:cNvSpPr txBox="1"/>
          <p:nvPr/>
        </p:nvSpPr>
        <p:spPr>
          <a:xfrm>
            <a:off x="3426824" y="8780110"/>
            <a:ext cx="5088109" cy="1015663"/>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আদর সোহাগ সে তো</a:t>
            </a:r>
          </a:p>
        </p:txBody>
      </p:sp>
      <p:sp>
        <p:nvSpPr>
          <p:cNvPr id="10" name="TextBox 9">
            <a:extLst>
              <a:ext uri="{FF2B5EF4-FFF2-40B4-BE49-F238E27FC236}">
                <a16:creationId xmlns:a16="http://schemas.microsoft.com/office/drawing/2014/main" id="{C2CDD45B-5D58-4C23-A489-CBE3BB5834FA}"/>
              </a:ext>
            </a:extLst>
          </p:cNvPr>
          <p:cNvSpPr txBox="1"/>
          <p:nvPr/>
        </p:nvSpPr>
        <p:spPr>
          <a:xfrm>
            <a:off x="7263719" y="689345"/>
            <a:ext cx="7312892" cy="1015663"/>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এসো, ছবি দেখে কবিতা পড়ি।</a:t>
            </a:r>
          </a:p>
        </p:txBody>
      </p:sp>
      <p:pic>
        <p:nvPicPr>
          <p:cNvPr id="14" name="Picture 13">
            <a:extLst>
              <a:ext uri="{FF2B5EF4-FFF2-40B4-BE49-F238E27FC236}">
                <a16:creationId xmlns:a16="http://schemas.microsoft.com/office/drawing/2014/main" id="{397F6A92-6850-4857-9205-B81A0E0E57B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813154"/>
            <a:ext cx="22106964" cy="1615012"/>
          </a:xfrm>
          <a:prstGeom prst="rect">
            <a:avLst/>
          </a:prstGeom>
        </p:spPr>
      </p:pic>
      <p:pic>
        <p:nvPicPr>
          <p:cNvPr id="8" name="Picture 7">
            <a:extLst>
              <a:ext uri="{FF2B5EF4-FFF2-40B4-BE49-F238E27FC236}">
                <a16:creationId xmlns:a16="http://schemas.microsoft.com/office/drawing/2014/main" id="{A342C41B-6926-4712-956F-E8B8AF16E3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52876" y="2595376"/>
            <a:ext cx="9036004" cy="5667613"/>
          </a:xfrm>
          <a:prstGeom prst="roundRect">
            <a:avLst>
              <a:gd name="adj" fmla="val 16667"/>
            </a:avLst>
          </a:prstGeom>
          <a:ln w="5715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6959580"/>
      </p:ext>
    </p:extLst>
  </p:cSld>
  <p:clrMapOvr>
    <a:masterClrMapping/>
  </p:clrMapOvr>
  <mc:AlternateContent xmlns:mc="http://schemas.openxmlformats.org/markup-compatibility/2006" xmlns:p14="http://schemas.microsoft.com/office/powerpoint/2010/main">
    <mc:Choice Requires="p14">
      <p:transition spd="slow" p14:dur="6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4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8DC353EC-1106-4AF2-84EA-E2A6EDC018C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505" r="100000"/>
                    </a14:imgEffect>
                  </a14:imgLayer>
                </a14:imgProps>
              </a:ext>
              <a:ext uri="{28A0092B-C50C-407E-A947-70E740481C1C}">
                <a14:useLocalDpi xmlns:a14="http://schemas.microsoft.com/office/drawing/2010/main"/>
              </a:ext>
            </a:extLst>
          </a:blip>
          <a:srcRect/>
          <a:stretch/>
        </p:blipFill>
        <p:spPr>
          <a:xfrm>
            <a:off x="1739155" y="2779857"/>
            <a:ext cx="8299991" cy="5805310"/>
          </a:xfrm>
          <a:prstGeom prst="roundRect">
            <a:avLst>
              <a:gd name="adj" fmla="val 16667"/>
            </a:avLst>
          </a:prstGeom>
          <a:ln w="3810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9903E160-DF0B-42B7-A01A-CE1D951478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8667" l="0" r="100000"/>
                    </a14:imgEffect>
                  </a14:imgLayer>
                </a14:imgProps>
              </a:ext>
              <a:ext uri="{28A0092B-C50C-407E-A947-70E740481C1C}">
                <a14:useLocalDpi xmlns:a14="http://schemas.microsoft.com/office/drawing/2010/main"/>
              </a:ext>
            </a:extLst>
          </a:blip>
          <a:stretch>
            <a:fillRect/>
          </a:stretch>
        </p:blipFill>
        <p:spPr>
          <a:xfrm>
            <a:off x="12839258" y="2934644"/>
            <a:ext cx="8299991" cy="5676536"/>
          </a:xfrm>
          <a:prstGeom prst="roundRect">
            <a:avLst>
              <a:gd name="adj" fmla="val 16667"/>
            </a:avLst>
          </a:prstGeom>
          <a:ln w="28575">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01665A0F-49AF-4383-A96C-4532BD7F95E8}"/>
              </a:ext>
            </a:extLst>
          </p:cNvPr>
          <p:cNvSpPr txBox="1"/>
          <p:nvPr/>
        </p:nvSpPr>
        <p:spPr>
          <a:xfrm>
            <a:off x="3182781" y="8889746"/>
            <a:ext cx="4829670" cy="1015663"/>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হেরিলে মায়ের মুখ,</a:t>
            </a:r>
          </a:p>
        </p:txBody>
      </p:sp>
      <p:sp>
        <p:nvSpPr>
          <p:cNvPr id="15" name="TextBox 14">
            <a:extLst>
              <a:ext uri="{FF2B5EF4-FFF2-40B4-BE49-F238E27FC236}">
                <a16:creationId xmlns:a16="http://schemas.microsoft.com/office/drawing/2014/main" id="{76A72E26-871B-405F-913A-660C7C8553DF}"/>
              </a:ext>
            </a:extLst>
          </p:cNvPr>
          <p:cNvSpPr txBox="1"/>
          <p:nvPr/>
        </p:nvSpPr>
        <p:spPr>
          <a:xfrm>
            <a:off x="15579025" y="8952556"/>
            <a:ext cx="4341024" cy="1015663"/>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দূরে যায় সব দুখ,</a:t>
            </a:r>
          </a:p>
        </p:txBody>
      </p:sp>
      <p:sp>
        <p:nvSpPr>
          <p:cNvPr id="10" name="TextBox 9">
            <a:extLst>
              <a:ext uri="{FF2B5EF4-FFF2-40B4-BE49-F238E27FC236}">
                <a16:creationId xmlns:a16="http://schemas.microsoft.com/office/drawing/2014/main" id="{9CF121F3-AE6F-4209-BE56-CDB8E671B621}"/>
              </a:ext>
            </a:extLst>
          </p:cNvPr>
          <p:cNvSpPr txBox="1"/>
          <p:nvPr/>
        </p:nvSpPr>
        <p:spPr>
          <a:xfrm>
            <a:off x="7552477" y="1147749"/>
            <a:ext cx="7312892" cy="1015663"/>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এসো, ছবি দেখে কবিতা পড়ি।</a:t>
            </a:r>
          </a:p>
        </p:txBody>
      </p:sp>
      <p:pic>
        <p:nvPicPr>
          <p:cNvPr id="11" name="Picture 10">
            <a:extLst>
              <a:ext uri="{FF2B5EF4-FFF2-40B4-BE49-F238E27FC236}">
                <a16:creationId xmlns:a16="http://schemas.microsoft.com/office/drawing/2014/main" id="{E0B97ACF-147A-423F-BFCA-63EFDBDDE12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849949"/>
            <a:ext cx="22106964" cy="1615012"/>
          </a:xfrm>
          <a:prstGeom prst="rect">
            <a:avLst/>
          </a:prstGeom>
        </p:spPr>
      </p:pic>
    </p:spTree>
    <p:extLst>
      <p:ext uri="{BB962C8B-B14F-4D97-AF65-F5344CB8AC3E}">
        <p14:creationId xmlns:p14="http://schemas.microsoft.com/office/powerpoint/2010/main" val="43106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4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1665A0F-49AF-4383-A96C-4532BD7F95E8}"/>
              </a:ext>
            </a:extLst>
          </p:cNvPr>
          <p:cNvSpPr txBox="1"/>
          <p:nvPr/>
        </p:nvSpPr>
        <p:spPr>
          <a:xfrm>
            <a:off x="2676268" y="8729372"/>
            <a:ext cx="8379693" cy="1015663"/>
          </a:xfrm>
          <a:prstGeom prst="rect">
            <a:avLst/>
          </a:prstGeom>
          <a:noFill/>
          <a:effectLst>
            <a:outerShdw blurRad="50800" dist="38100" algn="l"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মায়ের কোলেতে শুয়ে জুড়ায় পরান,</a:t>
            </a:r>
          </a:p>
        </p:txBody>
      </p:sp>
      <p:sp>
        <p:nvSpPr>
          <p:cNvPr id="15" name="TextBox 14">
            <a:extLst>
              <a:ext uri="{FF2B5EF4-FFF2-40B4-BE49-F238E27FC236}">
                <a16:creationId xmlns:a16="http://schemas.microsoft.com/office/drawing/2014/main" id="{76A72E26-871B-405F-913A-660C7C8553DF}"/>
              </a:ext>
            </a:extLst>
          </p:cNvPr>
          <p:cNvSpPr txBox="1"/>
          <p:nvPr/>
        </p:nvSpPr>
        <p:spPr>
          <a:xfrm>
            <a:off x="15407172" y="8837533"/>
            <a:ext cx="5094058" cy="1015663"/>
          </a:xfrm>
          <a:prstGeom prst="rect">
            <a:avLst/>
          </a:prstGeom>
          <a:noFill/>
          <a:effectLst>
            <a:outerShdw blurRad="50800" dist="38100" algn="l"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মায়ের শীতল কোলে</a:t>
            </a:r>
          </a:p>
        </p:txBody>
      </p:sp>
      <p:pic>
        <p:nvPicPr>
          <p:cNvPr id="6" name="Picture 5">
            <a:extLst>
              <a:ext uri="{FF2B5EF4-FFF2-40B4-BE49-F238E27FC236}">
                <a16:creationId xmlns:a16="http://schemas.microsoft.com/office/drawing/2014/main" id="{DFF1AA83-12B0-4D54-9FB9-5885A2CBC3E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320" b="100000" l="1594" r="100000"/>
                    </a14:imgEffect>
                  </a14:imgLayer>
                </a14:imgProps>
              </a:ext>
              <a:ext uri="{28A0092B-C50C-407E-A947-70E740481C1C}">
                <a14:useLocalDpi xmlns:a14="http://schemas.microsoft.com/office/drawing/2010/main"/>
              </a:ext>
            </a:extLst>
          </a:blip>
          <a:srcRect/>
          <a:stretch/>
        </p:blipFill>
        <p:spPr>
          <a:xfrm>
            <a:off x="12557995" y="2517759"/>
            <a:ext cx="8993704" cy="5835096"/>
          </a:xfrm>
          <a:prstGeom prst="roundRect">
            <a:avLst>
              <a:gd name="adj" fmla="val 16667"/>
            </a:avLst>
          </a:prstGeom>
          <a:ln w="28575">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C49E735D-B861-445B-A8EE-23F66AEAEEE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364" b="95349" l="0" r="95385"/>
                    </a14:imgEffect>
                  </a14:imgLayer>
                </a14:imgProps>
              </a:ext>
              <a:ext uri="{28A0092B-C50C-407E-A947-70E740481C1C}">
                <a14:useLocalDpi xmlns:a14="http://schemas.microsoft.com/office/drawing/2010/main"/>
              </a:ext>
            </a:extLst>
          </a:blip>
          <a:stretch>
            <a:fillRect/>
          </a:stretch>
        </p:blipFill>
        <p:spPr>
          <a:xfrm>
            <a:off x="1881810" y="2517760"/>
            <a:ext cx="8993704" cy="5835095"/>
          </a:xfrm>
          <a:prstGeom prst="roundRect">
            <a:avLst>
              <a:gd name="adj" fmla="val 16667"/>
            </a:avLst>
          </a:prstGeom>
          <a:ln w="3810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1DEF361C-4540-4803-A529-65538F9BE00D}"/>
              </a:ext>
            </a:extLst>
          </p:cNvPr>
          <p:cNvSpPr txBox="1"/>
          <p:nvPr/>
        </p:nvSpPr>
        <p:spPr>
          <a:xfrm>
            <a:off x="7719765" y="774676"/>
            <a:ext cx="7312892" cy="1015663"/>
          </a:xfrm>
          <a:prstGeom prst="rect">
            <a:avLst/>
          </a:prstGeom>
          <a:noFill/>
          <a:effectLst>
            <a:outerShdw blurRad="50800" dist="38100" algn="l"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এসো, ছবি দেখে কবিতা পড়ি।</a:t>
            </a:r>
          </a:p>
        </p:txBody>
      </p:sp>
      <p:pic>
        <p:nvPicPr>
          <p:cNvPr id="11" name="Picture 10">
            <a:extLst>
              <a:ext uri="{FF2B5EF4-FFF2-40B4-BE49-F238E27FC236}">
                <a16:creationId xmlns:a16="http://schemas.microsoft.com/office/drawing/2014/main" id="{762023E1-0703-4FE8-A972-7CD22E2D512C}"/>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22729" y="9369440"/>
            <a:ext cx="22106964" cy="2117167"/>
          </a:xfrm>
          <a:prstGeom prst="rect">
            <a:avLst/>
          </a:prstGeom>
        </p:spPr>
      </p:pic>
    </p:spTree>
    <p:extLst>
      <p:ext uri="{BB962C8B-B14F-4D97-AF65-F5344CB8AC3E}">
        <p14:creationId xmlns:p14="http://schemas.microsoft.com/office/powerpoint/2010/main" val="877414051"/>
      </p:ext>
    </p:extLst>
  </p:cSld>
  <p:clrMapOvr>
    <a:masterClrMapping/>
  </p:clrMapOvr>
  <mc:AlternateContent xmlns:mc="http://schemas.openxmlformats.org/markup-compatibility/2006" xmlns:p14="http://schemas.microsoft.com/office/powerpoint/2010/main">
    <mc:Choice Requires="p14">
      <p:transition spd="slow" p14:dur="675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4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1665A0F-49AF-4383-A96C-4532BD7F95E8}"/>
              </a:ext>
            </a:extLst>
          </p:cNvPr>
          <p:cNvSpPr txBox="1"/>
          <p:nvPr/>
        </p:nvSpPr>
        <p:spPr>
          <a:xfrm>
            <a:off x="3507508" y="7799452"/>
            <a:ext cx="4829670" cy="1015663"/>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prst="angle"/>
          </a:sp3d>
        </p:spPr>
        <p:txBody>
          <a:bodyPr wrap="square" rtlCol="0">
            <a:spAutoFit/>
          </a:bodyPr>
          <a:lstStyle/>
          <a:p>
            <a:r>
              <a:rPr lang="en-US" sz="6000" dirty="0" err="1">
                <a:latin typeface="NikoshBAN" panose="02000000000000000000" pitchFamily="2" charset="0"/>
                <a:cs typeface="NikoshBAN" panose="02000000000000000000" pitchFamily="2" charset="0"/>
              </a:rPr>
              <a:t>সকল</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যাতনা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ভোলে</a:t>
            </a:r>
            <a:endParaRPr lang="bn-IN" sz="60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76A72E26-871B-405F-913A-660C7C8553DF}"/>
              </a:ext>
            </a:extLst>
          </p:cNvPr>
          <p:cNvSpPr txBox="1"/>
          <p:nvPr/>
        </p:nvSpPr>
        <p:spPr>
          <a:xfrm>
            <a:off x="12511299" y="7957431"/>
            <a:ext cx="8644357" cy="1015663"/>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prst="angle"/>
          </a:sp3d>
        </p:spPr>
        <p:txBody>
          <a:bodyPr wrap="square" rtlCol="0">
            <a:spAutoFit/>
          </a:bodyPr>
          <a:lstStyle/>
          <a:p>
            <a:r>
              <a:rPr lang="en-US" sz="6000" dirty="0" err="1">
                <a:latin typeface="NikoshBAN" panose="02000000000000000000" pitchFamily="2" charset="0"/>
                <a:cs typeface="NikoshBAN" panose="02000000000000000000" pitchFamily="2" charset="0"/>
              </a:rPr>
              <a:t>কতো</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সোহাগে</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মাতা</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বুকটি</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ভরান</a:t>
            </a:r>
            <a:r>
              <a:rPr lang="en-US" sz="6000" dirty="0">
                <a:latin typeface="NikoshBAN" panose="02000000000000000000" pitchFamily="2" charset="0"/>
                <a:cs typeface="NikoshBAN" panose="02000000000000000000" pitchFamily="2" charset="0"/>
              </a:rPr>
              <a:t>।</a:t>
            </a:r>
            <a:endParaRPr lang="bn-IN" sz="60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2D29BA80-F0CB-4205-B529-C3752ABDE626}"/>
              </a:ext>
            </a:extLst>
          </p:cNvPr>
          <p:cNvSpPr txBox="1"/>
          <p:nvPr/>
        </p:nvSpPr>
        <p:spPr>
          <a:xfrm>
            <a:off x="7263719" y="689345"/>
            <a:ext cx="7312892" cy="1015663"/>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এসো, ছবি দেখে কবিতা পড়ি।</a:t>
            </a:r>
          </a:p>
        </p:txBody>
      </p:sp>
      <p:pic>
        <p:nvPicPr>
          <p:cNvPr id="11" name="Picture 10">
            <a:extLst>
              <a:ext uri="{FF2B5EF4-FFF2-40B4-BE49-F238E27FC236}">
                <a16:creationId xmlns:a16="http://schemas.microsoft.com/office/drawing/2014/main" id="{35488D2B-92C0-47AB-A475-EE41AAE65F6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969963"/>
            <a:ext cx="22106964" cy="2458203"/>
          </a:xfrm>
          <a:prstGeom prst="rect">
            <a:avLst/>
          </a:prstGeom>
        </p:spPr>
      </p:pic>
      <p:pic>
        <p:nvPicPr>
          <p:cNvPr id="12" name="Picture 11">
            <a:extLst>
              <a:ext uri="{FF2B5EF4-FFF2-40B4-BE49-F238E27FC236}">
                <a16:creationId xmlns:a16="http://schemas.microsoft.com/office/drawing/2014/main" id="{B779C984-048A-40DB-839C-A3C6A94918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19000" r="98667"/>
                    </a14:imgEffect>
                  </a14:imgLayer>
                </a14:imgProps>
              </a:ext>
              <a:ext uri="{28A0092B-C50C-407E-A947-70E740481C1C}">
                <a14:useLocalDpi xmlns:a14="http://schemas.microsoft.com/office/drawing/2010/main" val="0"/>
              </a:ext>
            </a:extLst>
          </a:blip>
          <a:srcRect l="29045" t="-2432" r="3753" b="12933"/>
          <a:stretch/>
        </p:blipFill>
        <p:spPr>
          <a:xfrm>
            <a:off x="1705099" y="2081525"/>
            <a:ext cx="8913324" cy="5563079"/>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A92B0D2E-C047-4A47-B20E-5AF3695F7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8774" y="2017835"/>
            <a:ext cx="8644357" cy="5563079"/>
          </a:xfrm>
          <a:prstGeom prst="roundRect">
            <a:avLst>
              <a:gd name="adj" fmla="val 16667"/>
            </a:avLst>
          </a:prstGeom>
          <a:ln w="38100">
            <a:solidFill>
              <a:schemeClr val="tx1"/>
            </a:solidFill>
          </a:ln>
          <a:effectLst>
            <a:outerShdw blurRad="50800" dist="38100" dir="18900000" algn="b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7909193"/>
      </p:ext>
    </p:extLst>
  </p:cSld>
  <p:clrMapOvr>
    <a:masterClrMapping/>
  </p:clrMapOvr>
  <mc:AlternateContent xmlns:mc="http://schemas.openxmlformats.org/markup-compatibility/2006" xmlns:p14="http://schemas.microsoft.com/office/powerpoint/2010/main">
    <mc:Choice Requires="p14">
      <p:transition spd="slow" p14:dur="50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4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7D3DE3A-C89B-44A9-98F3-E1BD4ED647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2907" y="2491628"/>
            <a:ext cx="9005794" cy="5707157"/>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A0F0CEAF-0955-49FE-8E54-5CE87DE7DB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52139" y="2491628"/>
            <a:ext cx="9005794" cy="5707157"/>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929E95DD-D726-4198-9AD6-6180B82049BF}"/>
              </a:ext>
            </a:extLst>
          </p:cNvPr>
          <p:cNvSpPr txBox="1"/>
          <p:nvPr/>
        </p:nvSpPr>
        <p:spPr>
          <a:xfrm>
            <a:off x="3286618" y="8776887"/>
            <a:ext cx="4189948" cy="1015663"/>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যখন জনম নিনু</a:t>
            </a:r>
          </a:p>
        </p:txBody>
      </p:sp>
      <p:sp>
        <p:nvSpPr>
          <p:cNvPr id="18" name="TextBox 17">
            <a:extLst>
              <a:ext uri="{FF2B5EF4-FFF2-40B4-BE49-F238E27FC236}">
                <a16:creationId xmlns:a16="http://schemas.microsoft.com/office/drawing/2014/main" id="{73E41734-491C-4444-8D8A-6E78B12B0685}"/>
              </a:ext>
            </a:extLst>
          </p:cNvPr>
          <p:cNvSpPr txBox="1"/>
          <p:nvPr/>
        </p:nvSpPr>
        <p:spPr>
          <a:xfrm>
            <a:off x="14840017" y="8776887"/>
            <a:ext cx="4733365" cy="1015663"/>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কতো অসহায় ছিনু,</a:t>
            </a:r>
          </a:p>
        </p:txBody>
      </p:sp>
      <p:sp>
        <p:nvSpPr>
          <p:cNvPr id="20" name="TextBox 19">
            <a:extLst>
              <a:ext uri="{FF2B5EF4-FFF2-40B4-BE49-F238E27FC236}">
                <a16:creationId xmlns:a16="http://schemas.microsoft.com/office/drawing/2014/main" id="{79923CCD-6F1A-41D7-857F-86C9DD04CCC1}"/>
              </a:ext>
            </a:extLst>
          </p:cNvPr>
          <p:cNvSpPr txBox="1"/>
          <p:nvPr/>
        </p:nvSpPr>
        <p:spPr>
          <a:xfrm>
            <a:off x="7263719" y="689345"/>
            <a:ext cx="7312892" cy="1015663"/>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dirty="0">
                <a:latin typeface="NikoshBAN" panose="02000000000000000000" pitchFamily="2" charset="0"/>
                <a:cs typeface="NikoshBAN" panose="02000000000000000000" pitchFamily="2" charset="0"/>
              </a:rPr>
              <a:t>এসো, ছবি দেখে কবিতা পড়ি।</a:t>
            </a:r>
          </a:p>
        </p:txBody>
      </p:sp>
      <p:pic>
        <p:nvPicPr>
          <p:cNvPr id="11" name="Picture 10">
            <a:extLst>
              <a:ext uri="{FF2B5EF4-FFF2-40B4-BE49-F238E27FC236}">
                <a16:creationId xmlns:a16="http://schemas.microsoft.com/office/drawing/2014/main" id="{75C7FDD3-166A-43FA-8172-3AE14C80CC4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985405"/>
            <a:ext cx="22106964" cy="2442761"/>
          </a:xfrm>
          <a:prstGeom prst="rect">
            <a:avLst/>
          </a:prstGeom>
        </p:spPr>
      </p:pic>
    </p:spTree>
    <p:extLst>
      <p:ext uri="{BB962C8B-B14F-4D97-AF65-F5344CB8AC3E}">
        <p14:creationId xmlns:p14="http://schemas.microsoft.com/office/powerpoint/2010/main" val="372735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4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929E95DD-D726-4198-9AD6-6180B82049BF}"/>
              </a:ext>
            </a:extLst>
          </p:cNvPr>
          <p:cNvSpPr txBox="1"/>
          <p:nvPr/>
        </p:nvSpPr>
        <p:spPr>
          <a:xfrm>
            <a:off x="13506382" y="8478553"/>
            <a:ext cx="8143382" cy="1015663"/>
          </a:xfrm>
          <a:prstGeom prst="rect">
            <a:avLst/>
          </a:prstGeom>
          <a:noFill/>
          <a:scene3d>
            <a:camera prst="orthographicFront"/>
            <a:lightRig rig="threePt" dir="t"/>
          </a:scene3d>
          <a:sp3d>
            <a:bevelT prst="angle"/>
          </a:sp3d>
        </p:spPr>
        <p:txBody>
          <a:bodyPr wrap="square" rtlCol="0">
            <a:spAutoFit/>
          </a:bodyPr>
          <a:lstStyle/>
          <a:p>
            <a:r>
              <a:rPr lang="bn-IN" sz="6000" b="1" dirty="0">
                <a:latin typeface="NikoshBAN" panose="02000000000000000000" pitchFamily="2" charset="0"/>
                <a:cs typeface="NikoshBAN" panose="02000000000000000000" pitchFamily="2" charset="0"/>
              </a:rPr>
              <a:t>চাহনি ফিরিত শুধু মা-র পিছু পিছু!</a:t>
            </a:r>
          </a:p>
        </p:txBody>
      </p:sp>
      <p:sp>
        <p:nvSpPr>
          <p:cNvPr id="18" name="TextBox 17">
            <a:extLst>
              <a:ext uri="{FF2B5EF4-FFF2-40B4-BE49-F238E27FC236}">
                <a16:creationId xmlns:a16="http://schemas.microsoft.com/office/drawing/2014/main" id="{73E41734-491C-4444-8D8A-6E78B12B0685}"/>
              </a:ext>
            </a:extLst>
          </p:cNvPr>
          <p:cNvSpPr txBox="1"/>
          <p:nvPr/>
        </p:nvSpPr>
        <p:spPr>
          <a:xfrm>
            <a:off x="1756030" y="8164266"/>
            <a:ext cx="9424012" cy="2862322"/>
          </a:xfrm>
          <a:prstGeom prst="rect">
            <a:avLst/>
          </a:prstGeom>
          <a:noFill/>
          <a:scene3d>
            <a:camera prst="orthographicFront"/>
            <a:lightRig rig="threePt" dir="t"/>
          </a:scene3d>
          <a:sp3d>
            <a:bevelT prst="angle"/>
          </a:sp3d>
        </p:spPr>
        <p:txBody>
          <a:bodyPr wrap="square" rtlCol="0">
            <a:spAutoFit/>
          </a:bodyPr>
          <a:lstStyle/>
          <a:p>
            <a:r>
              <a:rPr lang="bn-IN" sz="6000" b="1" dirty="0">
                <a:latin typeface="NikoshBAN" panose="02000000000000000000" pitchFamily="2" charset="0"/>
                <a:cs typeface="NikoshBAN" panose="02000000000000000000" pitchFamily="2" charset="0"/>
              </a:rPr>
              <a:t>কাঁদা ছাড়া নাহি জানিতাম কোনো কিছু,</a:t>
            </a:r>
          </a:p>
          <a:p>
            <a:r>
              <a:rPr lang="bn-IN" sz="6000" b="1" dirty="0">
                <a:latin typeface="NikoshBAN" panose="02000000000000000000" pitchFamily="2" charset="0"/>
                <a:cs typeface="NikoshBAN" panose="02000000000000000000" pitchFamily="2" charset="0"/>
              </a:rPr>
              <a:t>ওঠা বসা দূরে থাক-</a:t>
            </a:r>
          </a:p>
          <a:p>
            <a:r>
              <a:rPr lang="bn-IN" sz="6000" b="1" dirty="0">
                <a:latin typeface="NikoshBAN" panose="02000000000000000000" pitchFamily="2" charset="0"/>
                <a:cs typeface="NikoshBAN" panose="02000000000000000000" pitchFamily="2" charset="0"/>
              </a:rPr>
              <a:t>মুখে নাহি ছিল বাক,</a:t>
            </a:r>
          </a:p>
        </p:txBody>
      </p:sp>
      <p:pic>
        <p:nvPicPr>
          <p:cNvPr id="13" name="Picture 12">
            <a:extLst>
              <a:ext uri="{FF2B5EF4-FFF2-40B4-BE49-F238E27FC236}">
                <a16:creationId xmlns:a16="http://schemas.microsoft.com/office/drawing/2014/main" id="{E77379C9-5832-4BE8-9326-48CA177684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13258549" y="2408634"/>
            <a:ext cx="8525392" cy="5693402"/>
          </a:xfrm>
          <a:prstGeom prst="roundRect">
            <a:avLst>
              <a:gd name="adj" fmla="val 16667"/>
            </a:avLst>
          </a:prstGeom>
          <a:ln w="57150">
            <a:solidFill>
              <a:schemeClr val="tx1"/>
            </a:solid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F930262E-C8E6-47B3-AFF1-615917337E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0834" y="2408634"/>
            <a:ext cx="8525392" cy="5693402"/>
          </a:xfrm>
          <a:prstGeom prst="roundRect">
            <a:avLst>
              <a:gd name="adj" fmla="val 16667"/>
            </a:avLst>
          </a:prstGeom>
          <a:ln w="5715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011CA406-FE2A-4D38-BE0F-0D10485323A7}"/>
              </a:ext>
            </a:extLst>
          </p:cNvPr>
          <p:cNvSpPr txBox="1"/>
          <p:nvPr/>
        </p:nvSpPr>
        <p:spPr>
          <a:xfrm>
            <a:off x="7523596" y="813683"/>
            <a:ext cx="7312892" cy="1015663"/>
          </a:xfrm>
          <a:prstGeom prst="rect">
            <a:avLst/>
          </a:prstGeom>
          <a:noFill/>
          <a:scene3d>
            <a:camera prst="orthographicFront"/>
            <a:lightRig rig="threePt" dir="t"/>
          </a:scene3d>
          <a:sp3d>
            <a:bevelT prst="angle"/>
          </a:sp3d>
        </p:spPr>
        <p:txBody>
          <a:bodyPr wrap="square" rtlCol="0">
            <a:spAutoFit/>
          </a:bodyPr>
          <a:lstStyle/>
          <a:p>
            <a:r>
              <a:rPr lang="bn-IN" sz="6000" b="1" dirty="0">
                <a:latin typeface="NikoshBAN" panose="02000000000000000000" pitchFamily="2" charset="0"/>
                <a:cs typeface="NikoshBAN" panose="02000000000000000000" pitchFamily="2" charset="0"/>
              </a:rPr>
              <a:t>এসো, ছবি দেখে কবিতা পড়ি।</a:t>
            </a:r>
          </a:p>
        </p:txBody>
      </p:sp>
      <p:pic>
        <p:nvPicPr>
          <p:cNvPr id="11" name="Picture 10">
            <a:extLst>
              <a:ext uri="{FF2B5EF4-FFF2-40B4-BE49-F238E27FC236}">
                <a16:creationId xmlns:a16="http://schemas.microsoft.com/office/drawing/2014/main" id="{7DF61ECC-5D51-43ED-93F5-4B738EF38C7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813154"/>
            <a:ext cx="22106964" cy="1615012"/>
          </a:xfrm>
          <a:prstGeom prst="rect">
            <a:avLst/>
          </a:prstGeom>
        </p:spPr>
      </p:pic>
    </p:spTree>
    <p:extLst>
      <p:ext uri="{BB962C8B-B14F-4D97-AF65-F5344CB8AC3E}">
        <p14:creationId xmlns:p14="http://schemas.microsoft.com/office/powerpoint/2010/main" val="3947677552"/>
      </p:ext>
    </p:extLst>
  </p:cSld>
  <p:clrMapOvr>
    <a:masterClrMapping/>
  </p:clrMapOvr>
  <mc:AlternateContent xmlns:mc="http://schemas.openxmlformats.org/markup-compatibility/2006" xmlns:p14="http://schemas.microsoft.com/office/powerpoint/2010/main">
    <mc:Choice Requires="p14">
      <p:transition spd="slow" p14:dur="525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4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EE1D9C56-6883-4DD9-900E-D16F00D752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51095" y="1540098"/>
            <a:ext cx="5793226" cy="7261234"/>
          </a:xfrm>
          <a:prstGeom prst="rect">
            <a:avLst/>
          </a:prstGeom>
          <a:ln w="28575">
            <a:noFill/>
          </a:ln>
          <a:effectLst/>
        </p:spPr>
      </p:pic>
      <p:pic>
        <p:nvPicPr>
          <p:cNvPr id="10" name="Picture 9">
            <a:extLst>
              <a:ext uri="{FF2B5EF4-FFF2-40B4-BE49-F238E27FC236}">
                <a16:creationId xmlns:a16="http://schemas.microsoft.com/office/drawing/2014/main" id="{7EBF87C6-4BAA-4123-92E6-7A67870AEB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920"/>
          <a:stretch/>
        </p:blipFill>
        <p:spPr>
          <a:xfrm>
            <a:off x="1517186" y="3037733"/>
            <a:ext cx="6823695" cy="5277786"/>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A477AA5E-3758-4885-9CF4-89E63ACCFEA1}"/>
              </a:ext>
            </a:extLst>
          </p:cNvPr>
          <p:cNvSpPr txBox="1"/>
          <p:nvPr/>
        </p:nvSpPr>
        <p:spPr>
          <a:xfrm>
            <a:off x="8340881" y="723205"/>
            <a:ext cx="5056618" cy="1015663"/>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prst="angle"/>
          </a:sp3d>
        </p:spPr>
        <p:txBody>
          <a:bodyPr wrap="square" rtlCol="0">
            <a:spAutoFit/>
          </a:bodyPr>
          <a:lstStyle/>
          <a:p>
            <a:r>
              <a:rPr lang="en-US" sz="6000" b="1" dirty="0" err="1">
                <a:latin typeface="NikoshBAN" panose="02000000000000000000" pitchFamily="2" charset="0"/>
                <a:cs typeface="NikoshBAN" panose="02000000000000000000" pitchFamily="2" charset="0"/>
              </a:rPr>
              <a:t>শিক্ষকের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আদর্শ</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পাঠ</a:t>
            </a:r>
            <a:endParaRPr lang="bn-IN" sz="60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DB47AF6D-0D20-4CD7-82B7-8DF8F0FA7A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252031"/>
            <a:ext cx="22106964" cy="3176135"/>
          </a:xfrm>
          <a:prstGeom prst="rect">
            <a:avLst/>
          </a:prstGeom>
        </p:spPr>
      </p:pic>
      <p:pic>
        <p:nvPicPr>
          <p:cNvPr id="11" name="Picture 10">
            <a:extLst>
              <a:ext uri="{FF2B5EF4-FFF2-40B4-BE49-F238E27FC236}">
                <a16:creationId xmlns:a16="http://schemas.microsoft.com/office/drawing/2014/main" id="{F2FA7E38-348C-4F0B-B410-15AFB0030D4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58932" y="3101220"/>
            <a:ext cx="6196954" cy="5150811"/>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spTree>
    <p:extLst>
      <p:ext uri="{BB962C8B-B14F-4D97-AF65-F5344CB8AC3E}">
        <p14:creationId xmlns:p14="http://schemas.microsoft.com/office/powerpoint/2010/main" val="2738132708"/>
      </p:ext>
    </p:extLst>
  </p:cSld>
  <p:clrMapOvr>
    <a:masterClrMapping/>
  </p:clrMapOvr>
  <mc:AlternateContent xmlns:mc="http://schemas.openxmlformats.org/markup-compatibility/2006" xmlns:p14="http://schemas.microsoft.com/office/powerpoint/2010/main">
    <mc:Choice Requires="p14">
      <p:transition spd="slow" p14:dur="25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lowchart: Terminator 1">
            <a:extLst>
              <a:ext uri="{FF2B5EF4-FFF2-40B4-BE49-F238E27FC236}">
                <a16:creationId xmlns:a16="http://schemas.microsoft.com/office/drawing/2014/main" id="{C2F82CDE-8611-46BC-9D1D-66936A6EFB0D}"/>
              </a:ext>
            </a:extLst>
          </p:cNvPr>
          <p:cNvSpPr/>
          <p:nvPr/>
        </p:nvSpPr>
        <p:spPr>
          <a:xfrm>
            <a:off x="1963267" y="2394907"/>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মতন</a:t>
            </a:r>
            <a:endParaRPr lang="en-US" sz="8000" b="1" dirty="0">
              <a:solidFill>
                <a:schemeClr val="tx1"/>
              </a:solidFill>
              <a:latin typeface="NikoshBAN" panose="02000000000000000000" pitchFamily="2" charset="0"/>
              <a:cs typeface="NikoshBAN" panose="02000000000000000000" pitchFamily="2" charset="0"/>
            </a:endParaRPr>
          </a:p>
        </p:txBody>
      </p:sp>
      <p:sp>
        <p:nvSpPr>
          <p:cNvPr id="14" name="Flowchart: Terminator 13">
            <a:extLst>
              <a:ext uri="{FF2B5EF4-FFF2-40B4-BE49-F238E27FC236}">
                <a16:creationId xmlns:a16="http://schemas.microsoft.com/office/drawing/2014/main" id="{8AA4CE31-887C-43C9-ADD5-B6108C82605F}"/>
              </a:ext>
            </a:extLst>
          </p:cNvPr>
          <p:cNvSpPr/>
          <p:nvPr/>
        </p:nvSpPr>
        <p:spPr>
          <a:xfrm>
            <a:off x="1963266" y="4660736"/>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সুধা</a:t>
            </a:r>
            <a:endParaRPr lang="en-US" sz="8000" b="1" dirty="0">
              <a:solidFill>
                <a:schemeClr val="tx1"/>
              </a:solidFill>
              <a:latin typeface="NikoshBAN" panose="02000000000000000000" pitchFamily="2" charset="0"/>
              <a:cs typeface="NikoshBAN" panose="02000000000000000000" pitchFamily="2" charset="0"/>
            </a:endParaRPr>
          </a:p>
        </p:txBody>
      </p:sp>
      <p:sp>
        <p:nvSpPr>
          <p:cNvPr id="15" name="Flowchart: Terminator 14">
            <a:extLst>
              <a:ext uri="{FF2B5EF4-FFF2-40B4-BE49-F238E27FC236}">
                <a16:creationId xmlns:a16="http://schemas.microsoft.com/office/drawing/2014/main" id="{523EBA56-90BE-43C4-AC5F-BE0A9A135396}"/>
              </a:ext>
            </a:extLst>
          </p:cNvPr>
          <p:cNvSpPr/>
          <p:nvPr/>
        </p:nvSpPr>
        <p:spPr>
          <a:xfrm>
            <a:off x="1963267" y="6881528"/>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হেরিলে</a:t>
            </a:r>
            <a:endParaRPr lang="en-US" sz="8000" b="1" dirty="0">
              <a:solidFill>
                <a:schemeClr val="tx1"/>
              </a:solidFill>
              <a:latin typeface="NikoshBAN" panose="02000000000000000000" pitchFamily="2" charset="0"/>
              <a:cs typeface="NikoshBAN" panose="02000000000000000000" pitchFamily="2" charset="0"/>
            </a:endParaRPr>
          </a:p>
        </p:txBody>
      </p:sp>
      <p:sp>
        <p:nvSpPr>
          <p:cNvPr id="16" name="Flowchart: Terminator 15">
            <a:extLst>
              <a:ext uri="{FF2B5EF4-FFF2-40B4-BE49-F238E27FC236}">
                <a16:creationId xmlns:a16="http://schemas.microsoft.com/office/drawing/2014/main" id="{C3E467D5-7E1D-45B5-BFB2-1FA8263A04F2}"/>
              </a:ext>
            </a:extLst>
          </p:cNvPr>
          <p:cNvSpPr/>
          <p:nvPr/>
        </p:nvSpPr>
        <p:spPr>
          <a:xfrm>
            <a:off x="1963267" y="9439833"/>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পরান</a:t>
            </a:r>
            <a:endParaRPr lang="en-US" sz="8000" b="1" dirty="0">
              <a:solidFill>
                <a:schemeClr val="tx1"/>
              </a:solidFill>
              <a:latin typeface="NikoshBAN" panose="02000000000000000000" pitchFamily="2" charset="0"/>
              <a:cs typeface="NikoshBAN" panose="02000000000000000000" pitchFamily="2" charset="0"/>
            </a:endParaRPr>
          </a:p>
        </p:txBody>
      </p:sp>
      <p:sp>
        <p:nvSpPr>
          <p:cNvPr id="20" name="Flowchart: Terminator 19">
            <a:extLst>
              <a:ext uri="{FF2B5EF4-FFF2-40B4-BE49-F238E27FC236}">
                <a16:creationId xmlns:a16="http://schemas.microsoft.com/office/drawing/2014/main" id="{547EC433-F6C5-4E76-8396-1401B4474E6D}"/>
              </a:ext>
            </a:extLst>
          </p:cNvPr>
          <p:cNvSpPr/>
          <p:nvPr/>
        </p:nvSpPr>
        <p:spPr>
          <a:xfrm>
            <a:off x="17750115" y="2365780"/>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মতো</a:t>
            </a:r>
            <a:endParaRPr lang="en-US" sz="8000" b="1" dirty="0">
              <a:solidFill>
                <a:schemeClr val="tx1"/>
              </a:solidFill>
              <a:latin typeface="NikoshBAN" panose="02000000000000000000" pitchFamily="2" charset="0"/>
              <a:cs typeface="NikoshBAN" panose="02000000000000000000" pitchFamily="2" charset="0"/>
            </a:endParaRPr>
          </a:p>
        </p:txBody>
      </p:sp>
      <p:sp>
        <p:nvSpPr>
          <p:cNvPr id="21" name="Flowchart: Terminator 20">
            <a:extLst>
              <a:ext uri="{FF2B5EF4-FFF2-40B4-BE49-F238E27FC236}">
                <a16:creationId xmlns:a16="http://schemas.microsoft.com/office/drawing/2014/main" id="{9FBBE70A-FB5B-4D32-8067-3FCEB8216B2A}"/>
              </a:ext>
            </a:extLst>
          </p:cNvPr>
          <p:cNvSpPr/>
          <p:nvPr/>
        </p:nvSpPr>
        <p:spPr>
          <a:xfrm>
            <a:off x="17750116" y="4823461"/>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মধু</a:t>
            </a:r>
            <a:endParaRPr lang="en-US" sz="8000" b="1" dirty="0">
              <a:solidFill>
                <a:schemeClr val="tx1"/>
              </a:solidFill>
              <a:latin typeface="NikoshBAN" panose="02000000000000000000" pitchFamily="2" charset="0"/>
              <a:cs typeface="NikoshBAN" panose="02000000000000000000" pitchFamily="2" charset="0"/>
            </a:endParaRPr>
          </a:p>
        </p:txBody>
      </p:sp>
      <p:sp>
        <p:nvSpPr>
          <p:cNvPr id="22" name="Flowchart: Terminator 21">
            <a:extLst>
              <a:ext uri="{FF2B5EF4-FFF2-40B4-BE49-F238E27FC236}">
                <a16:creationId xmlns:a16="http://schemas.microsoft.com/office/drawing/2014/main" id="{D4D88F5F-86A2-413E-8451-A0C92C469B32}"/>
              </a:ext>
            </a:extLst>
          </p:cNvPr>
          <p:cNvSpPr/>
          <p:nvPr/>
        </p:nvSpPr>
        <p:spPr>
          <a:xfrm>
            <a:off x="17750115" y="7257147"/>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দেখিলে</a:t>
            </a:r>
            <a:endParaRPr lang="en-US" sz="8000" b="1" dirty="0">
              <a:solidFill>
                <a:schemeClr val="tx1"/>
              </a:solidFill>
              <a:latin typeface="NikoshBAN" panose="02000000000000000000" pitchFamily="2" charset="0"/>
              <a:cs typeface="NikoshBAN" panose="02000000000000000000" pitchFamily="2" charset="0"/>
            </a:endParaRPr>
          </a:p>
        </p:txBody>
      </p:sp>
      <p:sp>
        <p:nvSpPr>
          <p:cNvPr id="24" name="Flowchart: Terminator 23">
            <a:extLst>
              <a:ext uri="{FF2B5EF4-FFF2-40B4-BE49-F238E27FC236}">
                <a16:creationId xmlns:a16="http://schemas.microsoft.com/office/drawing/2014/main" id="{5725430C-673C-4921-8893-9855B6AB18D1}"/>
              </a:ext>
            </a:extLst>
          </p:cNvPr>
          <p:cNvSpPr/>
          <p:nvPr/>
        </p:nvSpPr>
        <p:spPr>
          <a:xfrm>
            <a:off x="17750115" y="9622960"/>
            <a:ext cx="2796989" cy="1156448"/>
          </a:xfrm>
          <a:prstGeom prst="flowChartTerminator">
            <a:avLst/>
          </a:prstGeom>
          <a:no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প্রাণ</a:t>
            </a:r>
            <a:endParaRPr lang="en-US" sz="8000" b="1" dirty="0">
              <a:solidFill>
                <a:schemeClr val="tx1"/>
              </a:solidFill>
              <a:latin typeface="NikoshBAN" panose="02000000000000000000" pitchFamily="2" charset="0"/>
              <a:cs typeface="NikoshBAN" panose="02000000000000000000" pitchFamily="2" charset="0"/>
            </a:endParaRPr>
          </a:p>
        </p:txBody>
      </p:sp>
      <p:pic>
        <p:nvPicPr>
          <p:cNvPr id="30" name="Picture 29">
            <a:extLst>
              <a:ext uri="{FF2B5EF4-FFF2-40B4-BE49-F238E27FC236}">
                <a16:creationId xmlns:a16="http://schemas.microsoft.com/office/drawing/2014/main" id="{8BAA07BA-F8F7-4C60-BB41-D2B92C152BC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400" r="99400"/>
                    </a14:imgEffect>
                  </a14:imgLayer>
                </a14:imgProps>
              </a:ext>
              <a:ext uri="{28A0092B-C50C-407E-A947-70E740481C1C}">
                <a14:useLocalDpi xmlns:a14="http://schemas.microsoft.com/office/drawing/2010/main"/>
              </a:ext>
            </a:extLst>
          </a:blip>
          <a:srcRect l="28297" t="5659"/>
          <a:stretch/>
        </p:blipFill>
        <p:spPr>
          <a:xfrm>
            <a:off x="8807822" y="2119504"/>
            <a:ext cx="4545106" cy="184067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Picture 31">
            <a:extLst>
              <a:ext uri="{FF2B5EF4-FFF2-40B4-BE49-F238E27FC236}">
                <a16:creationId xmlns:a16="http://schemas.microsoft.com/office/drawing/2014/main" id="{99542E01-F4D9-4A06-9849-63860BD94DC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3856" b="100000" l="0" r="100000"/>
                    </a14:imgEffect>
                  </a14:imgLayer>
                </a14:imgProps>
              </a:ext>
              <a:ext uri="{28A0092B-C50C-407E-A947-70E740481C1C}">
                <a14:useLocalDpi xmlns:a14="http://schemas.microsoft.com/office/drawing/2010/main"/>
              </a:ext>
            </a:extLst>
          </a:blip>
          <a:srcRect/>
          <a:stretch/>
        </p:blipFill>
        <p:spPr>
          <a:xfrm>
            <a:off x="8875059" y="4490351"/>
            <a:ext cx="4545106" cy="1968382"/>
          </a:xfrm>
          <a:prstGeom prst="roundRect">
            <a:avLst>
              <a:gd name="adj" fmla="val 16667"/>
            </a:avLst>
          </a:prstGeom>
          <a:ln w="38100">
            <a:solidFill>
              <a:schemeClr val="tx1"/>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Picture 47">
            <a:extLst>
              <a:ext uri="{FF2B5EF4-FFF2-40B4-BE49-F238E27FC236}">
                <a16:creationId xmlns:a16="http://schemas.microsoft.com/office/drawing/2014/main" id="{06B1F97F-D0BC-4DEB-9B0F-437BAC330E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5060" y="6831563"/>
            <a:ext cx="4545106" cy="1968382"/>
          </a:xfrm>
          <a:prstGeom prst="roundRect">
            <a:avLst>
              <a:gd name="adj" fmla="val 16667"/>
            </a:avLst>
          </a:prstGeom>
          <a:ln w="28575">
            <a:solidFill>
              <a:schemeClr val="tx1"/>
            </a:solid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Picture 49">
            <a:extLst>
              <a:ext uri="{FF2B5EF4-FFF2-40B4-BE49-F238E27FC236}">
                <a16:creationId xmlns:a16="http://schemas.microsoft.com/office/drawing/2014/main" id="{202857D0-3C8A-409B-94B1-6F672E4DE7B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89894" l="0" r="100000"/>
                    </a14:imgEffect>
                  </a14:imgLayer>
                </a14:imgProps>
              </a:ext>
              <a:ext uri="{28A0092B-C50C-407E-A947-70E740481C1C}">
                <a14:useLocalDpi xmlns:a14="http://schemas.microsoft.com/office/drawing/2010/main"/>
              </a:ext>
            </a:extLst>
          </a:blip>
          <a:stretch>
            <a:fillRect/>
          </a:stretch>
        </p:blipFill>
        <p:spPr>
          <a:xfrm>
            <a:off x="8875059" y="9096935"/>
            <a:ext cx="4545106" cy="1968382"/>
          </a:xfrm>
          <a:prstGeom prst="roundRect">
            <a:avLst>
              <a:gd name="adj" fmla="val 16667"/>
            </a:avLst>
          </a:prstGeom>
          <a:ln w="28575">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 name="Flowchart: Terminator 50">
            <a:extLst>
              <a:ext uri="{FF2B5EF4-FFF2-40B4-BE49-F238E27FC236}">
                <a16:creationId xmlns:a16="http://schemas.microsoft.com/office/drawing/2014/main" id="{07CCCE03-76C8-4CA8-A4CB-35D171775F48}"/>
              </a:ext>
            </a:extLst>
          </p:cNvPr>
          <p:cNvSpPr/>
          <p:nvPr/>
        </p:nvSpPr>
        <p:spPr>
          <a:xfrm>
            <a:off x="7452056" y="686878"/>
            <a:ext cx="7794523" cy="804499"/>
          </a:xfrm>
          <a:prstGeom prst="flowChartTerminator">
            <a:avLst/>
          </a:prstGeom>
          <a:solidFill>
            <a:srgbClr val="44C49C">
              <a:alpha val="91000"/>
            </a:srgbClr>
          </a:solidFill>
          <a:ln>
            <a:noFill/>
          </a:ln>
          <a:effectLst>
            <a:glow rad="2286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নতুন শব্দের অর্থ জেনে নিই।</a:t>
            </a:r>
            <a:endParaRPr lang="en-US" sz="6000" b="1" dirty="0">
              <a:solidFill>
                <a:schemeClr val="tx1"/>
              </a:solidFill>
              <a:latin typeface="NikoshBAN" panose="02000000000000000000" pitchFamily="2" charset="0"/>
              <a:cs typeface="NikoshBAN" panose="02000000000000000000" pitchFamily="2" charset="0"/>
            </a:endParaRPr>
          </a:p>
        </p:txBody>
      </p:sp>
      <p:pic>
        <p:nvPicPr>
          <p:cNvPr id="19" name="Picture 18">
            <a:extLst>
              <a:ext uri="{FF2B5EF4-FFF2-40B4-BE49-F238E27FC236}">
                <a16:creationId xmlns:a16="http://schemas.microsoft.com/office/drawing/2014/main" id="{C3CD0F6B-D130-4937-90CE-2B96E1FCBA21}"/>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813154"/>
            <a:ext cx="22106964" cy="1615012"/>
          </a:xfrm>
          <a:prstGeom prst="rect">
            <a:avLst/>
          </a:prstGeom>
        </p:spPr>
      </p:pic>
    </p:spTree>
    <p:extLst>
      <p:ext uri="{BB962C8B-B14F-4D97-AF65-F5344CB8AC3E}">
        <p14:creationId xmlns:p14="http://schemas.microsoft.com/office/powerpoint/2010/main" val="2332546709"/>
      </p:ext>
    </p:extLst>
  </p:cSld>
  <p:clrMapOvr>
    <a:masterClrMapping/>
  </p:clrMapOvr>
  <mc:AlternateContent xmlns:mc="http://schemas.openxmlformats.org/markup-compatibility/2006" xmlns:p14="http://schemas.microsoft.com/office/powerpoint/2010/main">
    <mc:Choice Requires="p14">
      <p:transition spd="slow" p14:dur="50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47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42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425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3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375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4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4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FA63179-9F3D-4A06-B863-A6617FB1B8A9}"/>
              </a:ext>
            </a:extLst>
          </p:cNvPr>
          <p:cNvSpPr txBox="1"/>
          <p:nvPr/>
        </p:nvSpPr>
        <p:spPr>
          <a:xfrm>
            <a:off x="12401289" y="3039965"/>
            <a:ext cx="6963263" cy="4708981"/>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b="1" dirty="0">
                <a:latin typeface="NikoshBAN" panose="02000000000000000000" pitchFamily="2" charset="0"/>
                <a:cs typeface="NikoshBAN" panose="02000000000000000000" pitchFamily="2" charset="0"/>
              </a:rPr>
              <a:t>উপস্থাপনায়,</a:t>
            </a:r>
          </a:p>
          <a:p>
            <a:r>
              <a:rPr lang="bn-IN" sz="6000" b="1" dirty="0">
                <a:latin typeface="NikoshBAN" panose="02000000000000000000" pitchFamily="2" charset="0"/>
                <a:cs typeface="NikoshBAN" panose="02000000000000000000" pitchFamily="2" charset="0"/>
              </a:rPr>
              <a:t>মোছাঃ হোসনেয়ারা পারভীন</a:t>
            </a:r>
          </a:p>
          <a:p>
            <a:r>
              <a:rPr lang="bn-IN" sz="6000" b="1" dirty="0">
                <a:latin typeface="NikoshBAN" panose="02000000000000000000" pitchFamily="2" charset="0"/>
                <a:cs typeface="NikoshBAN" panose="02000000000000000000" pitchFamily="2" charset="0"/>
              </a:rPr>
              <a:t>প্রধান শিক্ষক</a:t>
            </a:r>
          </a:p>
          <a:p>
            <a:r>
              <a:rPr lang="bn-IN" sz="6000" b="1" dirty="0">
                <a:latin typeface="NikoshBAN" panose="02000000000000000000" pitchFamily="2" charset="0"/>
                <a:cs typeface="NikoshBAN" panose="02000000000000000000" pitchFamily="2" charset="0"/>
              </a:rPr>
              <a:t>ষোলটাকা সর. প্রাথ. বিদ্যা.</a:t>
            </a:r>
          </a:p>
          <a:p>
            <a:r>
              <a:rPr lang="en-US" sz="6000" b="1" dirty="0" err="1">
                <a:latin typeface="NikoshBAN" panose="02000000000000000000" pitchFamily="2" charset="0"/>
                <a:cs typeface="NikoshBAN" panose="02000000000000000000" pitchFamily="2" charset="0"/>
              </a:rPr>
              <a:t>গাংনী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মেহেরপুর</a:t>
            </a:r>
            <a:r>
              <a:rPr lang="en-US" sz="6000" b="1" dirty="0">
                <a:latin typeface="NikoshBAN" panose="02000000000000000000" pitchFamily="2" charset="0"/>
                <a:cs typeface="NikoshBAN" panose="02000000000000000000" pitchFamily="2" charset="0"/>
              </a:rPr>
              <a:t>।</a:t>
            </a:r>
            <a:endParaRPr lang="bn-IN" sz="60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59DF4E73-9BA9-4D1A-977F-5F9C2946874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99614" l="0" r="100000"/>
                    </a14:imgEffect>
                  </a14:imgLayer>
                </a14:imgProps>
              </a:ext>
              <a:ext uri="{28A0092B-C50C-407E-A947-70E740481C1C}">
                <a14:useLocalDpi xmlns:a14="http://schemas.microsoft.com/office/drawing/2010/main"/>
              </a:ext>
            </a:extLst>
          </a:blip>
          <a:srcRect l="31985" r="32895" b="-1985"/>
          <a:stretch/>
        </p:blipFill>
        <p:spPr>
          <a:xfrm>
            <a:off x="10139869" y="2145972"/>
            <a:ext cx="1884902" cy="7307486"/>
          </a:xfrm>
          <a:prstGeom prst="rect">
            <a:avLst/>
          </a:prstGeom>
          <a:effectLst>
            <a:outerShdw blurRad="50800" dist="38100" dir="10800000" algn="r" rotWithShape="0">
              <a:prstClr val="black">
                <a:alpha val="40000"/>
              </a:prstClr>
            </a:outerShdw>
          </a:effectLst>
        </p:spPr>
      </p:pic>
      <p:pic>
        <p:nvPicPr>
          <p:cNvPr id="13" name="Picture 12">
            <a:extLst>
              <a:ext uri="{FF2B5EF4-FFF2-40B4-BE49-F238E27FC236}">
                <a16:creationId xmlns:a16="http://schemas.microsoft.com/office/drawing/2014/main" id="{1870B7FF-5E76-4E8B-AFEF-2DF36367EEA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813154"/>
            <a:ext cx="22106964" cy="1615012"/>
          </a:xfrm>
          <a:prstGeom prst="rect">
            <a:avLst/>
          </a:prstGeom>
        </p:spPr>
      </p:pic>
      <p:pic>
        <p:nvPicPr>
          <p:cNvPr id="14" name="Picture 13">
            <a:extLst>
              <a:ext uri="{FF2B5EF4-FFF2-40B4-BE49-F238E27FC236}">
                <a16:creationId xmlns:a16="http://schemas.microsoft.com/office/drawing/2014/main" id="{B60E9E7F-F7EB-4E16-AF63-C4E0CCFBC15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743" l="0" r="100000"/>
                    </a14:imgEffect>
                  </a14:imgLayer>
                </a14:imgProps>
              </a:ext>
              <a:ext uri="{28A0092B-C50C-407E-A947-70E740481C1C}">
                <a14:useLocalDpi xmlns:a14="http://schemas.microsoft.com/office/drawing/2010/main"/>
              </a:ext>
            </a:extLst>
          </a:blip>
          <a:stretch>
            <a:fillRect/>
          </a:stretch>
        </p:blipFill>
        <p:spPr>
          <a:xfrm rot="3162630">
            <a:off x="19453101" y="293359"/>
            <a:ext cx="3314700" cy="3705225"/>
          </a:xfrm>
          <a:prstGeom prst="rect">
            <a:avLst/>
          </a:prstGeom>
          <a:effectLst>
            <a:outerShdw blurRad="50800" dist="38100" dir="10800000" algn="r" rotWithShape="0">
              <a:prstClr val="black">
                <a:alpha val="40000"/>
              </a:prstClr>
            </a:outerShdw>
          </a:effectLst>
        </p:spPr>
      </p:pic>
      <p:grpSp>
        <p:nvGrpSpPr>
          <p:cNvPr id="12" name="Group 11">
            <a:extLst>
              <a:ext uri="{FF2B5EF4-FFF2-40B4-BE49-F238E27FC236}">
                <a16:creationId xmlns:a16="http://schemas.microsoft.com/office/drawing/2014/main" id="{14A091C1-C685-489E-8934-1EE7C52C5E10}"/>
              </a:ext>
            </a:extLst>
          </p:cNvPr>
          <p:cNvGrpSpPr/>
          <p:nvPr/>
        </p:nvGrpSpPr>
        <p:grpSpPr>
          <a:xfrm>
            <a:off x="2904566" y="2554941"/>
            <a:ext cx="4814046" cy="5300569"/>
            <a:chOff x="3283990" y="2933400"/>
            <a:chExt cx="4868021" cy="4922110"/>
          </a:xfrm>
          <a:effectLst>
            <a:outerShdw blurRad="50800" dist="38100" dir="16200000" rotWithShape="0">
              <a:prstClr val="black">
                <a:alpha val="40000"/>
              </a:prstClr>
            </a:outerShdw>
          </a:effectLst>
        </p:grpSpPr>
        <p:pic>
          <p:nvPicPr>
            <p:cNvPr id="15" name="Picture 14">
              <a:extLst>
                <a:ext uri="{FF2B5EF4-FFF2-40B4-BE49-F238E27FC236}">
                  <a16:creationId xmlns:a16="http://schemas.microsoft.com/office/drawing/2014/main" id="{7F38F5E7-A8E5-4F23-A67B-C408C421179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20" b="98571" l="0" r="100000"/>
                      </a14:imgEffect>
                    </a14:imgLayer>
                  </a14:imgProps>
                </a:ext>
                <a:ext uri="{28A0092B-C50C-407E-A947-70E740481C1C}">
                  <a14:useLocalDpi xmlns:a14="http://schemas.microsoft.com/office/drawing/2010/main" val="0"/>
                </a:ext>
              </a:extLst>
            </a:blip>
            <a:stretch>
              <a:fillRect/>
            </a:stretch>
          </p:blipFill>
          <p:spPr>
            <a:xfrm>
              <a:off x="3283990" y="2933400"/>
              <a:ext cx="4868021" cy="4922110"/>
            </a:xfrm>
            <a:prstGeom prst="rect">
              <a:avLst/>
            </a:prstGeom>
          </p:spPr>
        </p:pic>
        <p:pic>
          <p:nvPicPr>
            <p:cNvPr id="16" name="Picture 15">
              <a:extLst>
                <a:ext uri="{FF2B5EF4-FFF2-40B4-BE49-F238E27FC236}">
                  <a16:creationId xmlns:a16="http://schemas.microsoft.com/office/drawing/2014/main" id="{3A6A60C0-9C0B-46EF-A851-5B66D261034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695329" y="3321058"/>
              <a:ext cx="4045341" cy="4146793"/>
            </a:xfrm>
            <a:prstGeom prst="ellipse">
              <a:avLst/>
            </a:prstGeom>
            <a:ln w="57150">
              <a:solidFill>
                <a:srgbClr val="FF33CC"/>
              </a:solidFill>
            </a:ln>
            <a:effectLst>
              <a:softEdge rad="112500"/>
            </a:effectLst>
            <a:scene3d>
              <a:camera prst="orthographicFront"/>
              <a:lightRig rig="threePt" dir="t"/>
            </a:scene3d>
            <a:sp3d>
              <a:bevelT w="152400" h="50800" prst="softRound"/>
            </a:sp3d>
          </p:spPr>
        </p:pic>
      </p:grpSp>
    </p:spTree>
    <p:extLst>
      <p:ext uri="{BB962C8B-B14F-4D97-AF65-F5344CB8AC3E}">
        <p14:creationId xmlns:p14="http://schemas.microsoft.com/office/powerpoint/2010/main" val="226077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7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lowchart: Terminator 12">
            <a:extLst>
              <a:ext uri="{FF2B5EF4-FFF2-40B4-BE49-F238E27FC236}">
                <a16:creationId xmlns:a16="http://schemas.microsoft.com/office/drawing/2014/main" id="{B2F4AD13-E5A4-4968-85B5-12F03BA110F2}"/>
              </a:ext>
            </a:extLst>
          </p:cNvPr>
          <p:cNvSpPr/>
          <p:nvPr/>
        </p:nvSpPr>
        <p:spPr>
          <a:xfrm>
            <a:off x="2229933" y="2301243"/>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যাতনা</a:t>
            </a:r>
            <a:endParaRPr lang="en-US" sz="8000" b="1" dirty="0">
              <a:solidFill>
                <a:schemeClr val="tx1"/>
              </a:solidFill>
              <a:latin typeface="NikoshBAN" panose="02000000000000000000" pitchFamily="2" charset="0"/>
              <a:cs typeface="NikoshBAN" panose="02000000000000000000" pitchFamily="2" charset="0"/>
            </a:endParaRPr>
          </a:p>
        </p:txBody>
      </p:sp>
      <p:sp>
        <p:nvSpPr>
          <p:cNvPr id="14" name="Flowchart: Terminator 13">
            <a:extLst>
              <a:ext uri="{FF2B5EF4-FFF2-40B4-BE49-F238E27FC236}">
                <a16:creationId xmlns:a16="http://schemas.microsoft.com/office/drawing/2014/main" id="{AC0FC904-AE2E-43BF-9246-F33F91CB57DB}"/>
              </a:ext>
            </a:extLst>
          </p:cNvPr>
          <p:cNvSpPr/>
          <p:nvPr/>
        </p:nvSpPr>
        <p:spPr>
          <a:xfrm>
            <a:off x="2177827" y="9339919"/>
            <a:ext cx="2797585"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বাক</a:t>
            </a:r>
            <a:endParaRPr lang="en-US" sz="8000" b="1" dirty="0">
              <a:solidFill>
                <a:schemeClr val="tx1"/>
              </a:solidFill>
              <a:latin typeface="NikoshBAN" panose="02000000000000000000" pitchFamily="2" charset="0"/>
              <a:cs typeface="NikoshBAN" panose="02000000000000000000" pitchFamily="2" charset="0"/>
            </a:endParaRPr>
          </a:p>
        </p:txBody>
      </p:sp>
      <p:sp>
        <p:nvSpPr>
          <p:cNvPr id="15" name="Flowchart: Terminator 14">
            <a:extLst>
              <a:ext uri="{FF2B5EF4-FFF2-40B4-BE49-F238E27FC236}">
                <a16:creationId xmlns:a16="http://schemas.microsoft.com/office/drawing/2014/main" id="{AEBFC501-ABDC-41F1-8275-CB7F4A634492}"/>
              </a:ext>
            </a:extLst>
          </p:cNvPr>
          <p:cNvSpPr/>
          <p:nvPr/>
        </p:nvSpPr>
        <p:spPr>
          <a:xfrm>
            <a:off x="17885184" y="9484708"/>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কথা</a:t>
            </a:r>
            <a:endParaRPr lang="en-US" sz="8000" b="1" dirty="0">
              <a:solidFill>
                <a:schemeClr val="tx1"/>
              </a:solidFill>
              <a:latin typeface="NikoshBAN" panose="02000000000000000000" pitchFamily="2" charset="0"/>
              <a:cs typeface="NikoshBAN" panose="02000000000000000000" pitchFamily="2" charset="0"/>
            </a:endParaRPr>
          </a:p>
        </p:txBody>
      </p:sp>
      <p:sp>
        <p:nvSpPr>
          <p:cNvPr id="16" name="Flowchart: Terminator 15">
            <a:extLst>
              <a:ext uri="{FF2B5EF4-FFF2-40B4-BE49-F238E27FC236}">
                <a16:creationId xmlns:a16="http://schemas.microsoft.com/office/drawing/2014/main" id="{5A2188EB-13B6-4D1D-829A-FC5BD27859C1}"/>
              </a:ext>
            </a:extLst>
          </p:cNvPr>
          <p:cNvSpPr/>
          <p:nvPr/>
        </p:nvSpPr>
        <p:spPr>
          <a:xfrm>
            <a:off x="2031046" y="7124862"/>
            <a:ext cx="3116357"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ছিনু</a:t>
            </a:r>
            <a:endParaRPr lang="en-US" sz="8000" b="1" dirty="0">
              <a:solidFill>
                <a:schemeClr val="tx1"/>
              </a:solidFill>
              <a:latin typeface="NikoshBAN" panose="02000000000000000000" pitchFamily="2" charset="0"/>
              <a:cs typeface="NikoshBAN" panose="02000000000000000000" pitchFamily="2" charset="0"/>
            </a:endParaRPr>
          </a:p>
        </p:txBody>
      </p:sp>
      <p:sp>
        <p:nvSpPr>
          <p:cNvPr id="17" name="Flowchart: Terminator 16">
            <a:extLst>
              <a:ext uri="{FF2B5EF4-FFF2-40B4-BE49-F238E27FC236}">
                <a16:creationId xmlns:a16="http://schemas.microsoft.com/office/drawing/2014/main" id="{F9CA8BE7-8413-4327-894F-F19474428583}"/>
              </a:ext>
            </a:extLst>
          </p:cNvPr>
          <p:cNvSpPr/>
          <p:nvPr/>
        </p:nvSpPr>
        <p:spPr>
          <a:xfrm>
            <a:off x="17872279" y="7064275"/>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ছিলাম</a:t>
            </a:r>
            <a:endParaRPr lang="en-US" sz="8000" b="1" dirty="0">
              <a:solidFill>
                <a:schemeClr val="tx1"/>
              </a:solidFill>
              <a:latin typeface="NikoshBAN" panose="02000000000000000000" pitchFamily="2" charset="0"/>
              <a:cs typeface="NikoshBAN" panose="02000000000000000000" pitchFamily="2" charset="0"/>
            </a:endParaRPr>
          </a:p>
        </p:txBody>
      </p:sp>
      <p:sp>
        <p:nvSpPr>
          <p:cNvPr id="18" name="Flowchart: Terminator 17">
            <a:extLst>
              <a:ext uri="{FF2B5EF4-FFF2-40B4-BE49-F238E27FC236}">
                <a16:creationId xmlns:a16="http://schemas.microsoft.com/office/drawing/2014/main" id="{263C1020-50F1-4515-9DEF-C6956CA7F3C2}"/>
              </a:ext>
            </a:extLst>
          </p:cNvPr>
          <p:cNvSpPr/>
          <p:nvPr/>
        </p:nvSpPr>
        <p:spPr>
          <a:xfrm>
            <a:off x="2190731" y="4686314"/>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নিনু</a:t>
            </a:r>
            <a:endParaRPr lang="en-US" sz="8000" b="1" dirty="0">
              <a:solidFill>
                <a:schemeClr val="tx1"/>
              </a:solidFill>
              <a:latin typeface="NikoshBAN" panose="02000000000000000000" pitchFamily="2" charset="0"/>
              <a:cs typeface="NikoshBAN" panose="02000000000000000000" pitchFamily="2" charset="0"/>
            </a:endParaRPr>
          </a:p>
        </p:txBody>
      </p:sp>
      <p:sp>
        <p:nvSpPr>
          <p:cNvPr id="19" name="Flowchart: Terminator 18">
            <a:extLst>
              <a:ext uri="{FF2B5EF4-FFF2-40B4-BE49-F238E27FC236}">
                <a16:creationId xmlns:a16="http://schemas.microsoft.com/office/drawing/2014/main" id="{06E84460-F7C2-42E7-A66C-47A3111D1C76}"/>
              </a:ext>
            </a:extLst>
          </p:cNvPr>
          <p:cNvSpPr/>
          <p:nvPr/>
        </p:nvSpPr>
        <p:spPr>
          <a:xfrm>
            <a:off x="17872279" y="4563681"/>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নিলাম</a:t>
            </a:r>
            <a:endParaRPr lang="en-US" sz="8000" b="1" dirty="0">
              <a:solidFill>
                <a:schemeClr val="tx1"/>
              </a:solidFill>
              <a:latin typeface="NikoshBAN" panose="02000000000000000000" pitchFamily="2" charset="0"/>
              <a:cs typeface="NikoshBAN" panose="02000000000000000000" pitchFamily="2" charset="0"/>
            </a:endParaRPr>
          </a:p>
        </p:txBody>
      </p:sp>
      <p:sp>
        <p:nvSpPr>
          <p:cNvPr id="20" name="Flowchart: Terminator 19">
            <a:extLst>
              <a:ext uri="{FF2B5EF4-FFF2-40B4-BE49-F238E27FC236}">
                <a16:creationId xmlns:a16="http://schemas.microsoft.com/office/drawing/2014/main" id="{DB7D2E00-31F7-4A4D-8CFE-773A17E01969}"/>
              </a:ext>
            </a:extLst>
          </p:cNvPr>
          <p:cNvSpPr/>
          <p:nvPr/>
        </p:nvSpPr>
        <p:spPr>
          <a:xfrm>
            <a:off x="17872280" y="2402168"/>
            <a:ext cx="2796989" cy="1156448"/>
          </a:xfrm>
          <a:prstGeom prst="flowChartTerminator">
            <a:avLst/>
          </a:prstGeom>
          <a:no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chemeClr val="tx1"/>
                </a:solidFill>
                <a:latin typeface="NikoshBAN" panose="02000000000000000000" pitchFamily="2" charset="0"/>
                <a:cs typeface="NikoshBAN" panose="02000000000000000000" pitchFamily="2" charset="0"/>
              </a:rPr>
              <a:t>কষ্ট</a:t>
            </a:r>
            <a:endParaRPr lang="en-US" sz="8000" b="1" dirty="0">
              <a:solidFill>
                <a:schemeClr val="tx1"/>
              </a:solidFill>
              <a:latin typeface="NikoshBAN" panose="02000000000000000000" pitchFamily="2" charset="0"/>
              <a:cs typeface="NikoshBAN" panose="02000000000000000000" pitchFamily="2" charset="0"/>
            </a:endParaRPr>
          </a:p>
        </p:txBody>
      </p:sp>
      <p:pic>
        <p:nvPicPr>
          <p:cNvPr id="24" name="Picture 23">
            <a:extLst>
              <a:ext uri="{FF2B5EF4-FFF2-40B4-BE49-F238E27FC236}">
                <a16:creationId xmlns:a16="http://schemas.microsoft.com/office/drawing/2014/main" id="{E9C14CE7-456E-480C-845A-7E6A73065068}"/>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99277" l="1252" r="100000"/>
                    </a14:imgEffect>
                  </a14:imgLayer>
                </a14:imgProps>
              </a:ext>
              <a:ext uri="{28A0092B-C50C-407E-A947-70E740481C1C}">
                <a14:useLocalDpi xmlns:a14="http://schemas.microsoft.com/office/drawing/2010/main"/>
              </a:ext>
            </a:extLst>
          </a:blip>
          <a:srcRect/>
          <a:stretch/>
        </p:blipFill>
        <p:spPr>
          <a:xfrm>
            <a:off x="9288695" y="1774990"/>
            <a:ext cx="4425893" cy="1935605"/>
          </a:xfrm>
          <a:prstGeom prst="roundRect">
            <a:avLst>
              <a:gd name="adj" fmla="val 16667"/>
            </a:avLst>
          </a:prstGeom>
          <a:ln w="3810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a:extLst>
              <a:ext uri="{FF2B5EF4-FFF2-40B4-BE49-F238E27FC236}">
                <a16:creationId xmlns:a16="http://schemas.microsoft.com/office/drawing/2014/main" id="{E0455B81-1376-4464-9A0A-AB2B7E7B16F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81" b="100000" l="0" r="100000"/>
                    </a14:imgEffect>
                  </a14:imgLayer>
                </a14:imgProps>
              </a:ext>
              <a:ext uri="{28A0092B-C50C-407E-A947-70E740481C1C}">
                <a14:useLocalDpi xmlns:a14="http://schemas.microsoft.com/office/drawing/2010/main"/>
              </a:ext>
            </a:extLst>
          </a:blip>
          <a:stretch>
            <a:fillRect/>
          </a:stretch>
        </p:blipFill>
        <p:spPr>
          <a:xfrm>
            <a:off x="9343646" y="3966215"/>
            <a:ext cx="4370942" cy="2238744"/>
          </a:xfrm>
          <a:prstGeom prst="roundRect">
            <a:avLst>
              <a:gd name="adj" fmla="val 16667"/>
            </a:avLst>
          </a:prstGeom>
          <a:ln w="38100">
            <a:solidFill>
              <a:schemeClr val="tx1"/>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a:extLst>
              <a:ext uri="{FF2B5EF4-FFF2-40B4-BE49-F238E27FC236}">
                <a16:creationId xmlns:a16="http://schemas.microsoft.com/office/drawing/2014/main" id="{6AC6E432-B3C4-4BF6-8165-3E932C88FC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385183" y="9025442"/>
            <a:ext cx="4356642" cy="1935605"/>
          </a:xfrm>
          <a:prstGeom prst="roundRect">
            <a:avLst>
              <a:gd name="adj" fmla="val 16667"/>
            </a:avLst>
          </a:prstGeom>
          <a:ln w="38100">
            <a:solidFill>
              <a:schemeClr val="tx1"/>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a:extLst>
              <a:ext uri="{FF2B5EF4-FFF2-40B4-BE49-F238E27FC236}">
                <a16:creationId xmlns:a16="http://schemas.microsoft.com/office/drawing/2014/main" id="{A73C2861-F3ED-4602-9C8E-60F0935F9A91}"/>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4667" b="100000" l="4304" r="95823"/>
                    </a14:imgEffect>
                  </a14:imgLayer>
                </a14:imgProps>
              </a:ext>
              <a:ext uri="{28A0092B-C50C-407E-A947-70E740481C1C}">
                <a14:useLocalDpi xmlns:a14="http://schemas.microsoft.com/office/drawing/2010/main"/>
              </a:ext>
            </a:extLst>
          </a:blip>
          <a:stretch>
            <a:fillRect/>
          </a:stretch>
        </p:blipFill>
        <p:spPr>
          <a:xfrm>
            <a:off x="9385183" y="6512431"/>
            <a:ext cx="4249315" cy="2238743"/>
          </a:xfrm>
          <a:prstGeom prst="roundRect">
            <a:avLst>
              <a:gd name="adj" fmla="val 16667"/>
            </a:avLst>
          </a:prstGeom>
          <a:ln w="3810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Flowchart: Terminator 31">
            <a:extLst>
              <a:ext uri="{FF2B5EF4-FFF2-40B4-BE49-F238E27FC236}">
                <a16:creationId xmlns:a16="http://schemas.microsoft.com/office/drawing/2014/main" id="{7A2056CC-DB36-4551-8DCD-DF410EDCB7DC}"/>
              </a:ext>
            </a:extLst>
          </p:cNvPr>
          <p:cNvSpPr/>
          <p:nvPr/>
        </p:nvSpPr>
        <p:spPr>
          <a:xfrm>
            <a:off x="7948404" y="569880"/>
            <a:ext cx="6963191" cy="677023"/>
          </a:xfrm>
          <a:prstGeom prst="flowChartTerminator">
            <a:avLst/>
          </a:prstGeom>
          <a:solidFill>
            <a:srgbClr val="44C49C">
              <a:alpha val="91000"/>
            </a:srgbClr>
          </a:solidFill>
          <a:ln>
            <a:noFill/>
          </a:ln>
          <a:effectLst>
            <a:glow rad="2286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5400" b="1" dirty="0">
                <a:solidFill>
                  <a:schemeClr val="tx1"/>
                </a:solidFill>
                <a:latin typeface="NikoshBAN" panose="02000000000000000000" pitchFamily="2" charset="0"/>
                <a:cs typeface="NikoshBAN" panose="02000000000000000000" pitchFamily="2" charset="0"/>
              </a:rPr>
              <a:t>নতুন শব্দের অর্থ জেনে নিই।</a:t>
            </a:r>
            <a:endParaRPr lang="en-US" sz="5400" b="1" dirty="0">
              <a:solidFill>
                <a:schemeClr val="tx1"/>
              </a:solidFill>
              <a:latin typeface="NikoshBAN" panose="02000000000000000000" pitchFamily="2" charset="0"/>
              <a:cs typeface="NikoshBAN" panose="02000000000000000000" pitchFamily="2" charset="0"/>
            </a:endParaRPr>
          </a:p>
        </p:txBody>
      </p:sp>
      <p:pic>
        <p:nvPicPr>
          <p:cNvPr id="21" name="Picture 20">
            <a:extLst>
              <a:ext uri="{FF2B5EF4-FFF2-40B4-BE49-F238E27FC236}">
                <a16:creationId xmlns:a16="http://schemas.microsoft.com/office/drawing/2014/main" id="{A57BBA61-E9AC-4030-95BF-D47D41E36A41}"/>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813154"/>
            <a:ext cx="22106964" cy="1615012"/>
          </a:xfrm>
          <a:prstGeom prst="rect">
            <a:avLst/>
          </a:prstGeom>
        </p:spPr>
      </p:pic>
    </p:spTree>
    <p:extLst>
      <p:ext uri="{BB962C8B-B14F-4D97-AF65-F5344CB8AC3E}">
        <p14:creationId xmlns:p14="http://schemas.microsoft.com/office/powerpoint/2010/main" val="2331339521"/>
      </p:ext>
    </p:extLst>
  </p:cSld>
  <p:clrMapOvr>
    <a:masterClrMapping/>
  </p:clrMapOvr>
  <mc:AlternateContent xmlns:mc="http://schemas.openxmlformats.org/markup-compatibility/2006" xmlns:p14="http://schemas.microsoft.com/office/powerpoint/2010/main">
    <mc:Choice Requires="p14">
      <p:transition spd="slow" p14:dur="50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4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4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4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4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4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425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4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0C9D55D7-F467-491F-9BDA-1628F6CDD002}"/>
              </a:ext>
            </a:extLst>
          </p:cNvPr>
          <p:cNvSpPr txBox="1"/>
          <p:nvPr/>
        </p:nvSpPr>
        <p:spPr>
          <a:xfrm>
            <a:off x="9624740" y="559040"/>
            <a:ext cx="5586008" cy="1015663"/>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b="1" dirty="0">
                <a:latin typeface="NikoshBAN" panose="02000000000000000000" pitchFamily="2" charset="0"/>
                <a:cs typeface="NikoshBAN" panose="02000000000000000000" pitchFamily="2" charset="0"/>
              </a:rPr>
              <a:t>শিক্ষার্থীদের </a:t>
            </a:r>
            <a:r>
              <a:rPr lang="en-US" sz="6000" b="1" dirty="0" err="1">
                <a:latin typeface="NikoshBAN" panose="02000000000000000000" pitchFamily="2" charset="0"/>
                <a:cs typeface="NikoshBAN" panose="02000000000000000000" pitchFamily="2" charset="0"/>
              </a:rPr>
              <a:t>সরব</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পাঠ</a:t>
            </a:r>
            <a:endParaRPr lang="bn-IN" sz="60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C2390C50-35D4-4C86-928A-84C80604EC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3968" y="2577582"/>
            <a:ext cx="8460053" cy="5490653"/>
          </a:xfrm>
          <a:prstGeom prst="roundRect">
            <a:avLst>
              <a:gd name="adj" fmla="val 16667"/>
            </a:avLst>
          </a:prstGeom>
          <a:ln w="57150">
            <a:solidFill>
              <a:schemeClr val="tx1"/>
            </a:solidFill>
          </a:ln>
          <a:effectLst>
            <a:outerShdw blurRad="50800" dist="38100" dir="10800000" algn="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AF226D66-F819-42F7-8F4D-1D5131D66D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36750" y="2174432"/>
            <a:ext cx="5809129" cy="7479520"/>
          </a:xfrm>
          <a:prstGeom prst="rect">
            <a:avLst/>
          </a:prstGeom>
          <a:ln w="28575">
            <a:noFill/>
          </a:ln>
          <a:effectLst/>
        </p:spPr>
      </p:pic>
      <p:pic>
        <p:nvPicPr>
          <p:cNvPr id="9" name="Picture 8">
            <a:extLst>
              <a:ext uri="{FF2B5EF4-FFF2-40B4-BE49-F238E27FC236}">
                <a16:creationId xmlns:a16="http://schemas.microsoft.com/office/drawing/2014/main" id="{3E4DD193-0362-40A9-86FC-813D358CFD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14858292" y="2666467"/>
            <a:ext cx="7194883" cy="5839210"/>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pic>
        <p:nvPicPr>
          <p:cNvPr id="10" name="Picture 9">
            <a:extLst>
              <a:ext uri="{FF2B5EF4-FFF2-40B4-BE49-F238E27FC236}">
                <a16:creationId xmlns:a16="http://schemas.microsoft.com/office/drawing/2014/main" id="{F5FDC88A-2334-403E-AB52-85ABB6B8EC0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252031"/>
            <a:ext cx="22106964" cy="3176135"/>
          </a:xfrm>
          <a:prstGeom prst="rect">
            <a:avLst/>
          </a:prstGeom>
        </p:spPr>
      </p:pic>
    </p:spTree>
    <p:extLst>
      <p:ext uri="{BB962C8B-B14F-4D97-AF65-F5344CB8AC3E}">
        <p14:creationId xmlns:p14="http://schemas.microsoft.com/office/powerpoint/2010/main" val="562240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6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0C9D55D7-F467-491F-9BDA-1628F6CDD002}"/>
              </a:ext>
            </a:extLst>
          </p:cNvPr>
          <p:cNvSpPr txBox="1"/>
          <p:nvPr/>
        </p:nvSpPr>
        <p:spPr>
          <a:xfrm>
            <a:off x="7722595" y="9413258"/>
            <a:ext cx="7414807" cy="1015663"/>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b="1" dirty="0">
                <a:latin typeface="NikoshBAN" panose="02000000000000000000" pitchFamily="2" charset="0"/>
                <a:cs typeface="NikoshBAN" panose="02000000000000000000" pitchFamily="2" charset="0"/>
              </a:rPr>
              <a:t>কবিতাংশটুকু দলে আবৃত্তি কর।</a:t>
            </a:r>
          </a:p>
        </p:txBody>
      </p:sp>
      <p:pic>
        <p:nvPicPr>
          <p:cNvPr id="7" name="Picture 6">
            <a:extLst>
              <a:ext uri="{FF2B5EF4-FFF2-40B4-BE49-F238E27FC236}">
                <a16:creationId xmlns:a16="http://schemas.microsoft.com/office/drawing/2014/main" id="{6AC2F467-54F1-4A26-805F-91335C6CEE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410" b="100000" l="0" r="100000"/>
                    </a14:imgEffect>
                  </a14:imgLayer>
                </a14:imgProps>
              </a:ext>
              <a:ext uri="{28A0092B-C50C-407E-A947-70E740481C1C}">
                <a14:useLocalDpi xmlns:a14="http://schemas.microsoft.com/office/drawing/2010/main"/>
              </a:ext>
            </a:extLst>
          </a:blip>
          <a:stretch>
            <a:fillRect/>
          </a:stretch>
        </p:blipFill>
        <p:spPr>
          <a:xfrm>
            <a:off x="5472363" y="3524477"/>
            <a:ext cx="10906154" cy="5700655"/>
          </a:xfrm>
          <a:prstGeom prst="roundRect">
            <a:avLst>
              <a:gd name="adj" fmla="val 16667"/>
            </a:avLst>
          </a:prstGeom>
          <a:ln w="3810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567AC0B6-BF11-4F9F-BD1B-7FA1D3CE319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9" y="9601649"/>
            <a:ext cx="21895348" cy="1803139"/>
          </a:xfrm>
          <a:prstGeom prst="rect">
            <a:avLst/>
          </a:prstGeom>
        </p:spPr>
      </p:pic>
      <p:pic>
        <p:nvPicPr>
          <p:cNvPr id="10" name="Picture 9">
            <a:extLst>
              <a:ext uri="{FF2B5EF4-FFF2-40B4-BE49-F238E27FC236}">
                <a16:creationId xmlns:a16="http://schemas.microsoft.com/office/drawing/2014/main" id="{17D2F18E-D6FC-4C86-8182-6E8CB87EC0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94364" y="-444183"/>
            <a:ext cx="5150811" cy="5150811"/>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spTree>
    <p:extLst>
      <p:ext uri="{BB962C8B-B14F-4D97-AF65-F5344CB8AC3E}">
        <p14:creationId xmlns:p14="http://schemas.microsoft.com/office/powerpoint/2010/main" val="2177442589"/>
      </p:ext>
    </p:extLst>
  </p:cSld>
  <p:clrMapOvr>
    <a:masterClrMapping/>
  </p:clrMapOvr>
  <mc:AlternateContent xmlns:mc="http://schemas.openxmlformats.org/markup-compatibility/2006" xmlns:p14="http://schemas.microsoft.com/office/powerpoint/2010/main">
    <mc:Choice Requires="p14">
      <p:transition spd="slow" p14:dur="60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55345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87617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55345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0C9D55D7-F467-491F-9BDA-1628F6CDD002}"/>
              </a:ext>
            </a:extLst>
          </p:cNvPr>
          <p:cNvSpPr txBox="1"/>
          <p:nvPr/>
        </p:nvSpPr>
        <p:spPr>
          <a:xfrm>
            <a:off x="19078734" y="397571"/>
            <a:ext cx="3796840" cy="1107996"/>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prst="angle"/>
          </a:sp3d>
        </p:spPr>
        <p:txBody>
          <a:bodyPr wrap="square" rtlCol="0">
            <a:spAutoFit/>
          </a:bodyPr>
          <a:lstStyle/>
          <a:p>
            <a:r>
              <a:rPr lang="bn-IN" sz="6600" b="1" dirty="0">
                <a:solidFill>
                  <a:srgbClr val="7B3E80"/>
                </a:solidFill>
                <a:latin typeface="NikoshBAN" panose="02000000000000000000" pitchFamily="2" charset="0"/>
                <a:cs typeface="NikoshBAN" panose="02000000000000000000" pitchFamily="2" charset="0"/>
              </a:rPr>
              <a:t>জোড়ায় কাজ</a:t>
            </a:r>
          </a:p>
        </p:txBody>
      </p:sp>
      <p:sp>
        <p:nvSpPr>
          <p:cNvPr id="12" name="TextBox 11">
            <a:extLst>
              <a:ext uri="{FF2B5EF4-FFF2-40B4-BE49-F238E27FC236}">
                <a16:creationId xmlns:a16="http://schemas.microsoft.com/office/drawing/2014/main" id="{951176FD-5C78-4EC1-8543-3F90994A90F9}"/>
              </a:ext>
            </a:extLst>
          </p:cNvPr>
          <p:cNvSpPr txBox="1"/>
          <p:nvPr/>
        </p:nvSpPr>
        <p:spPr>
          <a:xfrm>
            <a:off x="2496636" y="3864413"/>
            <a:ext cx="3480305" cy="1323439"/>
          </a:xfrm>
          <a:prstGeom prst="rect">
            <a:avLst/>
          </a:prstGeom>
          <a:noFill/>
          <a:ln w="38100">
            <a:solidFill>
              <a:schemeClr val="tx1"/>
            </a:solid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    সুধা</a:t>
            </a:r>
            <a:endParaRPr lang="en-US" sz="8000" b="1"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E9F9C7CF-C0E1-458B-BE89-CF86B203F52D}"/>
              </a:ext>
            </a:extLst>
          </p:cNvPr>
          <p:cNvSpPr txBox="1"/>
          <p:nvPr/>
        </p:nvSpPr>
        <p:spPr>
          <a:xfrm>
            <a:off x="2496636" y="5750173"/>
            <a:ext cx="3480305" cy="1323439"/>
          </a:xfrm>
          <a:prstGeom prst="rect">
            <a:avLst/>
          </a:prstGeom>
          <a:noFill/>
          <a:ln w="38100">
            <a:solidFill>
              <a:schemeClr val="tx1"/>
            </a:solid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  হেরিলে</a:t>
            </a:r>
            <a:endParaRPr lang="en-US" sz="8000" b="1"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2936B8CC-1270-4558-B72D-81A9CF0AFB97}"/>
              </a:ext>
            </a:extLst>
          </p:cNvPr>
          <p:cNvSpPr txBox="1"/>
          <p:nvPr/>
        </p:nvSpPr>
        <p:spPr>
          <a:xfrm>
            <a:off x="2496636" y="7479729"/>
            <a:ext cx="3480305" cy="1323439"/>
          </a:xfrm>
          <a:prstGeom prst="rect">
            <a:avLst/>
          </a:prstGeom>
          <a:noFill/>
          <a:ln w="38100">
            <a:solidFill>
              <a:schemeClr val="tx1"/>
            </a:solid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  পরান</a:t>
            </a:r>
            <a:endParaRPr lang="en-US" sz="8000" b="1"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3FADEB64-D508-409D-BFE9-C5045BB81BCE}"/>
              </a:ext>
            </a:extLst>
          </p:cNvPr>
          <p:cNvSpPr txBox="1"/>
          <p:nvPr/>
        </p:nvSpPr>
        <p:spPr>
          <a:xfrm>
            <a:off x="2550692" y="9321392"/>
            <a:ext cx="3480305" cy="1323439"/>
          </a:xfrm>
          <a:prstGeom prst="rect">
            <a:avLst/>
          </a:prstGeom>
          <a:noFill/>
          <a:ln w="38100">
            <a:solidFill>
              <a:schemeClr val="tx1"/>
            </a:solid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  যাতনা</a:t>
            </a:r>
            <a:endParaRPr lang="en-US" sz="8000" b="1"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CFA96825-85D2-4932-869C-FE5EE8A45AAE}"/>
              </a:ext>
            </a:extLst>
          </p:cNvPr>
          <p:cNvSpPr txBox="1"/>
          <p:nvPr/>
        </p:nvSpPr>
        <p:spPr>
          <a:xfrm>
            <a:off x="9370259" y="4207901"/>
            <a:ext cx="7399047" cy="1323439"/>
          </a:xfrm>
          <a:prstGeom prst="rect">
            <a:avLst/>
          </a:prstGeom>
          <a:noFill/>
          <a:ln w="38100">
            <a:no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  মা ডাকে সুধা আছে।</a:t>
            </a:r>
            <a:endParaRPr lang="en-US" sz="8000" b="1"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66E835F6-D7DD-4BCA-85DF-7C0C29806368}"/>
              </a:ext>
            </a:extLst>
          </p:cNvPr>
          <p:cNvSpPr txBox="1"/>
          <p:nvPr/>
        </p:nvSpPr>
        <p:spPr>
          <a:xfrm>
            <a:off x="9710585" y="5857554"/>
            <a:ext cx="12002036" cy="1323439"/>
          </a:xfrm>
          <a:prstGeom prst="rect">
            <a:avLst/>
          </a:prstGeom>
          <a:noFill/>
          <a:ln w="38100">
            <a:no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হেরিলে মায়ের মুখ দূর হয় সব দুঃখ।</a:t>
            </a:r>
            <a:endParaRPr lang="en-US" sz="8000" b="1"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74C7F882-558D-4D4C-A736-D128B64D5CBB}"/>
              </a:ext>
            </a:extLst>
          </p:cNvPr>
          <p:cNvSpPr txBox="1"/>
          <p:nvPr/>
        </p:nvSpPr>
        <p:spPr>
          <a:xfrm>
            <a:off x="9710585" y="7584827"/>
            <a:ext cx="12002036" cy="1323439"/>
          </a:xfrm>
          <a:prstGeom prst="rect">
            <a:avLst/>
          </a:prstGeom>
          <a:noFill/>
          <a:ln w="38100">
            <a:no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সন্তানের দুঃখে মায়ের পরান কাঁদে।</a:t>
            </a:r>
            <a:endParaRPr lang="en-US" sz="8000" b="1" dirty="0">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670B5DD3-3597-4BC2-A021-E79685EA5CB6}"/>
              </a:ext>
            </a:extLst>
          </p:cNvPr>
          <p:cNvSpPr txBox="1"/>
          <p:nvPr/>
        </p:nvSpPr>
        <p:spPr>
          <a:xfrm>
            <a:off x="9899677" y="9166279"/>
            <a:ext cx="12214647" cy="1323439"/>
          </a:xfrm>
          <a:prstGeom prst="rect">
            <a:avLst/>
          </a:prstGeom>
          <a:noFill/>
          <a:ln w="38100">
            <a:noFill/>
          </a:ln>
          <a:effectLst>
            <a:outerShdw blurRad="50800" dist="38100" dir="16200000" rotWithShape="0">
              <a:prstClr val="black">
                <a:alpha val="40000"/>
              </a:prstClr>
            </a:outerShdw>
          </a:effectLst>
        </p:spPr>
        <p:txBody>
          <a:bodyPr wrap="square" rtlCol="0">
            <a:spAutoFit/>
          </a:bodyPr>
          <a:lstStyle/>
          <a:p>
            <a:pPr algn="l"/>
            <a:r>
              <a:rPr lang="bn-IN" sz="8000" b="1" dirty="0">
                <a:latin typeface="NikoshBAN" panose="02000000000000000000" pitchFamily="2" charset="0"/>
                <a:cs typeface="NikoshBAN" panose="02000000000000000000" pitchFamily="2" charset="0"/>
              </a:rPr>
              <a:t>মাকে অনেক যাতনা সহ্য করতে হয়।</a:t>
            </a:r>
            <a:endParaRPr lang="en-US" sz="8000" b="1"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C4C17621-15DF-4742-98A4-6CF03789F2EC}"/>
              </a:ext>
            </a:extLst>
          </p:cNvPr>
          <p:cNvSpPr txBox="1"/>
          <p:nvPr/>
        </p:nvSpPr>
        <p:spPr>
          <a:xfrm>
            <a:off x="1008175" y="305238"/>
            <a:ext cx="10589856" cy="1200329"/>
          </a:xfrm>
          <a:prstGeom prst="rect">
            <a:avLst/>
          </a:prstGeom>
          <a:noFill/>
          <a:ln w="38100">
            <a:noFill/>
          </a:ln>
          <a:effectLst>
            <a:outerShdw blurRad="50800" dist="38100" dir="16200000" rotWithShape="0">
              <a:prstClr val="black">
                <a:alpha val="40000"/>
              </a:prstClr>
            </a:outerShdw>
          </a:effectLst>
        </p:spPr>
        <p:txBody>
          <a:bodyPr wrap="square" rtlCol="0">
            <a:spAutoFit/>
          </a:bodyPr>
          <a:lstStyle/>
          <a:p>
            <a:pPr algn="l"/>
            <a:r>
              <a:rPr lang="bn-IN" sz="7200" b="1" dirty="0">
                <a:solidFill>
                  <a:schemeClr val="tx2"/>
                </a:solidFill>
                <a:latin typeface="NikoshBAN" panose="02000000000000000000" pitchFamily="2" charset="0"/>
                <a:cs typeface="NikoshBAN" panose="02000000000000000000" pitchFamily="2" charset="0"/>
              </a:rPr>
              <a:t>প্রদত্ত শব্দগুলো দিয়ে বাক্য তৈরি কর।</a:t>
            </a:r>
            <a:endParaRPr lang="en-US" sz="7200" b="1" dirty="0">
              <a:solidFill>
                <a:schemeClr val="tx2"/>
              </a:solidFill>
              <a:latin typeface="NikoshBAN" panose="02000000000000000000" pitchFamily="2" charset="0"/>
              <a:cs typeface="NikoshBAN" panose="02000000000000000000" pitchFamily="2" charset="0"/>
            </a:endParaRPr>
          </a:p>
        </p:txBody>
      </p:sp>
      <p:pic>
        <p:nvPicPr>
          <p:cNvPr id="22" name="Picture 21">
            <a:extLst>
              <a:ext uri="{FF2B5EF4-FFF2-40B4-BE49-F238E27FC236}">
                <a16:creationId xmlns:a16="http://schemas.microsoft.com/office/drawing/2014/main" id="{037ED06B-39D7-47CF-A968-5B99759981D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1008175" y="9673907"/>
            <a:ext cx="22106964" cy="1725083"/>
          </a:xfrm>
          <a:prstGeom prst="rect">
            <a:avLst/>
          </a:prstGeom>
        </p:spPr>
      </p:pic>
      <p:sp>
        <p:nvSpPr>
          <p:cNvPr id="2" name="Arrow: Right 1">
            <a:extLst>
              <a:ext uri="{FF2B5EF4-FFF2-40B4-BE49-F238E27FC236}">
                <a16:creationId xmlns:a16="http://schemas.microsoft.com/office/drawing/2014/main" id="{AD660FCC-FDF7-493B-94F1-FDA30922CB2A}"/>
              </a:ext>
            </a:extLst>
          </p:cNvPr>
          <p:cNvSpPr/>
          <p:nvPr/>
        </p:nvSpPr>
        <p:spPr>
          <a:xfrm>
            <a:off x="6772676" y="4368799"/>
            <a:ext cx="2228242" cy="953121"/>
          </a:xfrm>
          <a:prstGeom prst="rightArrow">
            <a:avLst/>
          </a:prstGeom>
          <a:solidFill>
            <a:srgbClr val="FF999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Arrow: Right 25">
            <a:extLst>
              <a:ext uri="{FF2B5EF4-FFF2-40B4-BE49-F238E27FC236}">
                <a16:creationId xmlns:a16="http://schemas.microsoft.com/office/drawing/2014/main" id="{B4324319-95A4-439F-B5CC-8A8E59EBE6ED}"/>
              </a:ext>
            </a:extLst>
          </p:cNvPr>
          <p:cNvSpPr/>
          <p:nvPr/>
        </p:nvSpPr>
        <p:spPr>
          <a:xfrm>
            <a:off x="6851216" y="6088755"/>
            <a:ext cx="2228242" cy="953121"/>
          </a:xfrm>
          <a:prstGeom prst="rightArrow">
            <a:avLst/>
          </a:prstGeom>
          <a:solidFill>
            <a:srgbClr val="FF999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7" name="Arrow: Right 26">
            <a:extLst>
              <a:ext uri="{FF2B5EF4-FFF2-40B4-BE49-F238E27FC236}">
                <a16:creationId xmlns:a16="http://schemas.microsoft.com/office/drawing/2014/main" id="{5F886191-CA2C-473E-BB05-C24C1D7CE15A}"/>
              </a:ext>
            </a:extLst>
          </p:cNvPr>
          <p:cNvSpPr/>
          <p:nvPr/>
        </p:nvSpPr>
        <p:spPr>
          <a:xfrm>
            <a:off x="6851216" y="7746058"/>
            <a:ext cx="2228242" cy="953121"/>
          </a:xfrm>
          <a:prstGeom prst="rightArrow">
            <a:avLst/>
          </a:prstGeom>
          <a:solidFill>
            <a:srgbClr val="FF999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8" name="Arrow: Right 27">
            <a:extLst>
              <a:ext uri="{FF2B5EF4-FFF2-40B4-BE49-F238E27FC236}">
                <a16:creationId xmlns:a16="http://schemas.microsoft.com/office/drawing/2014/main" id="{04247950-5A2E-4FB0-922F-AB4C4B4BBB4F}"/>
              </a:ext>
            </a:extLst>
          </p:cNvPr>
          <p:cNvSpPr/>
          <p:nvPr/>
        </p:nvSpPr>
        <p:spPr>
          <a:xfrm>
            <a:off x="6851216" y="9393269"/>
            <a:ext cx="2228242" cy="953121"/>
          </a:xfrm>
          <a:prstGeom prst="rightArrow">
            <a:avLst/>
          </a:prstGeom>
          <a:solidFill>
            <a:srgbClr val="FF999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pic>
        <p:nvPicPr>
          <p:cNvPr id="29" name="Picture 28">
            <a:extLst>
              <a:ext uri="{FF2B5EF4-FFF2-40B4-BE49-F238E27FC236}">
                <a16:creationId xmlns:a16="http://schemas.microsoft.com/office/drawing/2014/main" id="{B4027963-304F-4BC0-A78F-82C117BEB267}"/>
              </a:ext>
            </a:extLst>
          </p:cNvPr>
          <p:cNvPicPr>
            <a:picLocks noChangeAspect="1"/>
          </p:cNvPicPr>
          <p:nvPr/>
        </p:nvPicPr>
        <p:blipFill rotWithShape="1">
          <a:blip r:embed="rId4">
            <a:extLst>
              <a:ext uri="{28A0092B-C50C-407E-A947-70E740481C1C}">
                <a14:useLocalDpi xmlns:a14="http://schemas.microsoft.com/office/drawing/2010/main" val="0"/>
              </a:ext>
            </a:extLst>
          </a:blip>
          <a:srcRect r="52110" b="12066"/>
          <a:stretch/>
        </p:blipFill>
        <p:spPr>
          <a:xfrm>
            <a:off x="10275053" y="1079978"/>
            <a:ext cx="1135955" cy="1707814"/>
          </a:xfrm>
          <a:prstGeom prst="rect">
            <a:avLst/>
          </a:prstGeom>
        </p:spPr>
      </p:pic>
      <p:pic>
        <p:nvPicPr>
          <p:cNvPr id="30" name="Picture 29">
            <a:extLst>
              <a:ext uri="{FF2B5EF4-FFF2-40B4-BE49-F238E27FC236}">
                <a16:creationId xmlns:a16="http://schemas.microsoft.com/office/drawing/2014/main" id="{05FF9559-21DB-4EB2-9B44-AFAF946930FB}"/>
              </a:ext>
            </a:extLst>
          </p:cNvPr>
          <p:cNvPicPr>
            <a:picLocks noChangeAspect="1"/>
          </p:cNvPicPr>
          <p:nvPr/>
        </p:nvPicPr>
        <p:blipFill rotWithShape="1">
          <a:blip r:embed="rId4">
            <a:extLst>
              <a:ext uri="{28A0092B-C50C-407E-A947-70E740481C1C}">
                <a14:useLocalDpi xmlns:a14="http://schemas.microsoft.com/office/drawing/2010/main" val="0"/>
              </a:ext>
            </a:extLst>
          </a:blip>
          <a:srcRect l="52110" b="9417"/>
          <a:stretch/>
        </p:blipFill>
        <p:spPr>
          <a:xfrm>
            <a:off x="16937763" y="1079978"/>
            <a:ext cx="1135955" cy="1759268"/>
          </a:xfrm>
          <a:prstGeom prst="rect">
            <a:avLst/>
          </a:prstGeom>
        </p:spPr>
      </p:pic>
    </p:spTree>
    <p:extLst>
      <p:ext uri="{BB962C8B-B14F-4D97-AF65-F5344CB8AC3E}">
        <p14:creationId xmlns:p14="http://schemas.microsoft.com/office/powerpoint/2010/main" val="320586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5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2.99145E-6 L -0.11402 -0.00414 " pathEditMode="relative" rAng="0" ptsTypes="AA">
                                      <p:cBhvr>
                                        <p:cTn id="6" dur="2000" fill="hold"/>
                                        <p:tgtEl>
                                          <p:spTgt spid="30"/>
                                        </p:tgtEl>
                                        <p:attrNameLst>
                                          <p:attrName>ppt_x</p:attrName>
                                          <p:attrName>ppt_y</p:attrName>
                                        </p:attrNameLst>
                                      </p:cBhvr>
                                      <p:rCtr x="-5701" y="-214"/>
                                    </p:animMotion>
                                  </p:childTnLst>
                                </p:cTn>
                              </p:par>
                              <p:par>
                                <p:cTn id="7" presetID="63" presetClass="path" presetSubtype="0" accel="50000" decel="50000" fill="hold" nodeType="withEffect">
                                  <p:stCondLst>
                                    <p:cond delay="0"/>
                                  </p:stCondLst>
                                  <p:childTnLst>
                                    <p:animMotion origin="layout" path="M 4.44444E-6 -2.5641E-7 L 0.12805 -0.002 " pathEditMode="relative" rAng="0" ptsTypes="AA">
                                      <p:cBhvr>
                                        <p:cTn id="8" dur="2000" fill="hold"/>
                                        <p:tgtEl>
                                          <p:spTgt spid="29"/>
                                        </p:tgtEl>
                                        <p:attrNameLst>
                                          <p:attrName>ppt_x</p:attrName>
                                          <p:attrName>ppt_y</p:attrName>
                                        </p:attrNameLst>
                                      </p:cBhvr>
                                      <p:rCtr x="6403" y="-107"/>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375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4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3750"/>
                                        <p:tgtEl>
                                          <p:spTgt spid="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3750"/>
                                        <p:tgtEl>
                                          <p:spTgt spid="2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3750"/>
                                        <p:tgtEl>
                                          <p:spTgt spid="2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375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4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4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4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4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P spid="20" grpId="0"/>
      <p:bldP spid="23" grpId="0"/>
      <p:bldP spid="24" grpId="0"/>
      <p:bldP spid="25" grpId="0"/>
      <p:bldP spid="2"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owchart: Terminator 13">
            <a:extLst>
              <a:ext uri="{FF2B5EF4-FFF2-40B4-BE49-F238E27FC236}">
                <a16:creationId xmlns:a16="http://schemas.microsoft.com/office/drawing/2014/main" id="{590CDEA9-14B5-4921-B746-569309FA49DB}"/>
              </a:ext>
            </a:extLst>
          </p:cNvPr>
          <p:cNvSpPr/>
          <p:nvPr/>
        </p:nvSpPr>
        <p:spPr>
          <a:xfrm>
            <a:off x="6254075" y="794454"/>
            <a:ext cx="9491238" cy="804499"/>
          </a:xfrm>
          <a:prstGeom prst="flowChartTerminator">
            <a:avLst/>
          </a:prstGeom>
          <a:solidFill>
            <a:srgbClr val="44C49C">
              <a:alpha val="91000"/>
            </a:srgbClr>
          </a:solidFill>
          <a:ln>
            <a:noFill/>
          </a:ln>
          <a:effectLst>
            <a:glow rad="2286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কবিতাংশের মূলভাব জেনে নিই।</a:t>
            </a:r>
            <a:endParaRPr lang="en-US" sz="6000" b="1" dirty="0">
              <a:solidFill>
                <a:schemeClr val="tx1"/>
              </a:solidFill>
              <a:latin typeface="NikoshBAN" panose="02000000000000000000" pitchFamily="2" charset="0"/>
              <a:cs typeface="NikoshBAN" panose="02000000000000000000" pitchFamily="2" charset="0"/>
            </a:endParaRPr>
          </a:p>
        </p:txBody>
      </p:sp>
      <p:sp>
        <p:nvSpPr>
          <p:cNvPr id="16" name="Rectangle: Diagonal Corners Rounded 15">
            <a:extLst>
              <a:ext uri="{FF2B5EF4-FFF2-40B4-BE49-F238E27FC236}">
                <a16:creationId xmlns:a16="http://schemas.microsoft.com/office/drawing/2014/main" id="{90DFA696-B2AB-4B19-9D07-E5F3746D53EA}"/>
              </a:ext>
            </a:extLst>
          </p:cNvPr>
          <p:cNvSpPr/>
          <p:nvPr/>
        </p:nvSpPr>
        <p:spPr>
          <a:xfrm>
            <a:off x="4114799" y="4400254"/>
            <a:ext cx="15006919" cy="3576918"/>
          </a:xfrm>
          <a:prstGeom prst="round2DiagRect">
            <a:avLst>
              <a:gd name="adj1" fmla="val 16667"/>
              <a:gd name="adj2" fmla="val 50000"/>
            </a:avLst>
          </a:prstGeom>
          <a:no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আমাদের সবার জীবনে “মা” কথাটি একটি মধুমাখা নাম। মায়ের মমতা আমাদের চলার পথের পাথেয়। শৈশবে মা আমাদের গভীর মমতায় লালন করেন। ভালভাবে লেখাপড়া করলে, জীবনে সফল হলে মা খুশি হন। অন্যদিকে মায়ের আশিস পেলে সন্তানের দুঃখ ঘুচে যায়।</a:t>
            </a:r>
            <a:endParaRPr lang="en-US" sz="4800" dirty="0">
              <a:solidFill>
                <a:schemeClr val="tx1"/>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7E9608B8-4030-48F5-B57F-DC8DEBF28F0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821271"/>
            <a:ext cx="22106964" cy="2606895"/>
          </a:xfrm>
          <a:prstGeom prst="rect">
            <a:avLst/>
          </a:prstGeom>
        </p:spPr>
      </p:pic>
      <p:pic>
        <p:nvPicPr>
          <p:cNvPr id="11" name="Picture 10">
            <a:extLst>
              <a:ext uri="{FF2B5EF4-FFF2-40B4-BE49-F238E27FC236}">
                <a16:creationId xmlns:a16="http://schemas.microsoft.com/office/drawing/2014/main" id="{DAE74DB5-6440-49A2-8F9A-3CD77091AB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24288" y="666083"/>
            <a:ext cx="5150811" cy="5150811"/>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spTree>
    <p:extLst>
      <p:ext uri="{BB962C8B-B14F-4D97-AF65-F5344CB8AC3E}">
        <p14:creationId xmlns:p14="http://schemas.microsoft.com/office/powerpoint/2010/main" val="2910150430"/>
      </p:ext>
    </p:extLst>
  </p:cSld>
  <p:clrMapOvr>
    <a:masterClrMapping/>
  </p:clrMapOvr>
  <mc:AlternateContent xmlns:mc="http://schemas.openxmlformats.org/markup-compatibility/2006" xmlns:p14="http://schemas.microsoft.com/office/powerpoint/2010/main">
    <mc:Choice Requires="p14">
      <p:transition spd="slow" p14:dur="4250" advClick="0" advTm="0">
        <p:wheel spokes="1"/>
      </p:transition>
    </mc:Choice>
    <mc:Fallback xmlns="">
      <p:transition spd="slow" advClick="0" advTm="0">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7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1C019DD5-22D0-4595-9384-677161EA8B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15484" y="79276"/>
            <a:ext cx="5150811" cy="5150811"/>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pic>
        <p:nvPicPr>
          <p:cNvPr id="25" name="Picture 24">
            <a:extLst>
              <a:ext uri="{FF2B5EF4-FFF2-40B4-BE49-F238E27FC236}">
                <a16:creationId xmlns:a16="http://schemas.microsoft.com/office/drawing/2014/main" id="{6900AD31-B28A-4DC0-BBED-F7DECCD331F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430307" y="8276561"/>
            <a:ext cx="22106964" cy="3194631"/>
          </a:xfrm>
          <a:prstGeom prst="rect">
            <a:avLst/>
          </a:prstGeom>
        </p:spPr>
      </p:pic>
      <p:sp>
        <p:nvSpPr>
          <p:cNvPr id="14" name="Flowchart: Terminator 13">
            <a:extLst>
              <a:ext uri="{FF2B5EF4-FFF2-40B4-BE49-F238E27FC236}">
                <a16:creationId xmlns:a16="http://schemas.microsoft.com/office/drawing/2014/main" id="{590CDEA9-14B5-4921-B746-569309FA49DB}"/>
              </a:ext>
            </a:extLst>
          </p:cNvPr>
          <p:cNvSpPr/>
          <p:nvPr/>
        </p:nvSpPr>
        <p:spPr>
          <a:xfrm>
            <a:off x="8098762" y="643481"/>
            <a:ext cx="4584254" cy="804499"/>
          </a:xfrm>
          <a:prstGeom prst="flowChartTerminator">
            <a:avLst/>
          </a:prstGeom>
          <a:solidFill>
            <a:srgbClr val="44C49C">
              <a:alpha val="91000"/>
            </a:srgbClr>
          </a:solidFill>
          <a:ln>
            <a:noFill/>
          </a:ln>
          <a:effectLst>
            <a:glow rad="2286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মূল্যায়ন</a:t>
            </a:r>
            <a:endParaRPr lang="en-US" sz="6000" b="1" dirty="0">
              <a:solidFill>
                <a:schemeClr val="tx1"/>
              </a:solidFill>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D4860C9E-4ABD-41EC-B023-5E8BCA423E9A}"/>
              </a:ext>
            </a:extLst>
          </p:cNvPr>
          <p:cNvGrpSpPr/>
          <p:nvPr/>
        </p:nvGrpSpPr>
        <p:grpSpPr>
          <a:xfrm>
            <a:off x="4057493" y="4228795"/>
            <a:ext cx="12464408" cy="3944742"/>
            <a:chOff x="4057493" y="4228795"/>
            <a:chExt cx="12464408" cy="3944742"/>
          </a:xfrm>
        </p:grpSpPr>
        <p:grpSp>
          <p:nvGrpSpPr>
            <p:cNvPr id="8" name="Group 7">
              <a:extLst>
                <a:ext uri="{FF2B5EF4-FFF2-40B4-BE49-F238E27FC236}">
                  <a16:creationId xmlns:a16="http://schemas.microsoft.com/office/drawing/2014/main" id="{12A4E244-64E1-475E-86CD-E0B1493B5A41}"/>
                </a:ext>
              </a:extLst>
            </p:cNvPr>
            <p:cNvGrpSpPr/>
            <p:nvPr/>
          </p:nvGrpSpPr>
          <p:grpSpPr>
            <a:xfrm>
              <a:off x="5495313" y="4662842"/>
              <a:ext cx="11026588" cy="3178132"/>
              <a:chOff x="5495313" y="4662842"/>
              <a:chExt cx="11026588" cy="3178132"/>
            </a:xfrm>
          </p:grpSpPr>
          <p:sp>
            <p:nvSpPr>
              <p:cNvPr id="6" name="Rectangle: Rounded Corners 5">
                <a:extLst>
                  <a:ext uri="{FF2B5EF4-FFF2-40B4-BE49-F238E27FC236}">
                    <a16:creationId xmlns:a16="http://schemas.microsoft.com/office/drawing/2014/main" id="{D219EC5F-DB9A-45B4-B6C2-D1C2A4232D47}"/>
                  </a:ext>
                </a:extLst>
              </p:cNvPr>
              <p:cNvSpPr/>
              <p:nvPr/>
            </p:nvSpPr>
            <p:spPr>
              <a:xfrm>
                <a:off x="5495313" y="4662842"/>
                <a:ext cx="11026588" cy="1023193"/>
              </a:xfrm>
              <a:prstGeom prst="roundRect">
                <a:avLst/>
              </a:prstGeom>
              <a:noFill/>
              <a:ln w="38100">
                <a:solidFill>
                  <a:schemeClr val="tx1"/>
                </a:solid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কবিতাংশে কার মুখ দেখার কথা বলা হয়েছে?</a:t>
                </a:r>
                <a:endParaRPr lang="en-US" sz="6000" dirty="0">
                  <a:solidFill>
                    <a:schemeClr val="tx1"/>
                  </a:solidFill>
                  <a:latin typeface="NikoshBAN" panose="02000000000000000000" pitchFamily="2" charset="0"/>
                  <a:cs typeface="NikoshBAN" panose="02000000000000000000" pitchFamily="2" charset="0"/>
                </a:endParaRPr>
              </a:p>
            </p:txBody>
          </p:sp>
          <p:sp>
            <p:nvSpPr>
              <p:cNvPr id="27" name="Rectangle: Rounded Corners 26">
                <a:extLst>
                  <a:ext uri="{FF2B5EF4-FFF2-40B4-BE49-F238E27FC236}">
                    <a16:creationId xmlns:a16="http://schemas.microsoft.com/office/drawing/2014/main" id="{10A7D356-833D-4E24-B6AD-2CFBC84953CD}"/>
                  </a:ext>
                </a:extLst>
              </p:cNvPr>
              <p:cNvSpPr/>
              <p:nvPr/>
            </p:nvSpPr>
            <p:spPr>
              <a:xfrm>
                <a:off x="5495313" y="5734305"/>
                <a:ext cx="11026588" cy="1023194"/>
              </a:xfrm>
              <a:prstGeom prst="roundRect">
                <a:avLst/>
              </a:prstGeom>
              <a:noFill/>
              <a:ln w="38100">
                <a:solidFill>
                  <a:schemeClr val="tx1"/>
                </a:solid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মায়ের মুখ দেখলে কী হয়?</a:t>
                </a:r>
                <a:endParaRPr lang="en-US" sz="6000" dirty="0">
                  <a:solidFill>
                    <a:schemeClr val="tx1"/>
                  </a:solidFill>
                  <a:latin typeface="NikoshBAN" panose="02000000000000000000" pitchFamily="2" charset="0"/>
                  <a:cs typeface="NikoshBAN" panose="02000000000000000000" pitchFamily="2" charset="0"/>
                </a:endParaRPr>
              </a:p>
            </p:txBody>
          </p:sp>
          <p:sp>
            <p:nvSpPr>
              <p:cNvPr id="28" name="Rectangle: Rounded Corners 27">
                <a:extLst>
                  <a:ext uri="{FF2B5EF4-FFF2-40B4-BE49-F238E27FC236}">
                    <a16:creationId xmlns:a16="http://schemas.microsoft.com/office/drawing/2014/main" id="{F5D433DC-A503-4411-971A-34F3383C7E5A}"/>
                  </a:ext>
                </a:extLst>
              </p:cNvPr>
              <p:cNvSpPr/>
              <p:nvPr/>
            </p:nvSpPr>
            <p:spPr>
              <a:xfrm>
                <a:off x="5495313" y="6817781"/>
                <a:ext cx="11026588" cy="1023193"/>
              </a:xfrm>
              <a:prstGeom prst="roundRect">
                <a:avLst/>
              </a:prstGeom>
              <a:noFill/>
              <a:ln w="38100">
                <a:solidFill>
                  <a:schemeClr val="tx1"/>
                </a:solid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কার স্নেহের কোন তুলনা হয়না?</a:t>
                </a:r>
                <a:endParaRPr lang="en-US" sz="6000" dirty="0">
                  <a:solidFill>
                    <a:schemeClr val="tx1"/>
                  </a:solidFill>
                  <a:latin typeface="NikoshBAN" panose="02000000000000000000" pitchFamily="2" charset="0"/>
                  <a:cs typeface="NikoshBAN" panose="02000000000000000000" pitchFamily="2" charset="0"/>
                </a:endParaRPr>
              </a:p>
            </p:txBody>
          </p:sp>
        </p:grpSp>
        <p:grpSp>
          <p:nvGrpSpPr>
            <p:cNvPr id="2" name="Group 1">
              <a:extLst>
                <a:ext uri="{FF2B5EF4-FFF2-40B4-BE49-F238E27FC236}">
                  <a16:creationId xmlns:a16="http://schemas.microsoft.com/office/drawing/2014/main" id="{16FE5FE1-84B2-49D6-BD43-80BDACC8ED1B}"/>
                </a:ext>
              </a:extLst>
            </p:cNvPr>
            <p:cNvGrpSpPr/>
            <p:nvPr/>
          </p:nvGrpSpPr>
          <p:grpSpPr>
            <a:xfrm>
              <a:off x="4057493" y="4228795"/>
              <a:ext cx="1739127" cy="3944742"/>
              <a:chOff x="4034118" y="4328587"/>
              <a:chExt cx="1739127" cy="3944742"/>
            </a:xfrm>
          </p:grpSpPr>
          <p:grpSp>
            <p:nvGrpSpPr>
              <p:cNvPr id="17" name="Group 16">
                <a:extLst>
                  <a:ext uri="{FF2B5EF4-FFF2-40B4-BE49-F238E27FC236}">
                    <a16:creationId xmlns:a16="http://schemas.microsoft.com/office/drawing/2014/main" id="{AE727E01-A74A-4E11-B2B4-8346A5031B76}"/>
                  </a:ext>
                </a:extLst>
              </p:cNvPr>
              <p:cNvGrpSpPr/>
              <p:nvPr/>
            </p:nvGrpSpPr>
            <p:grpSpPr>
              <a:xfrm>
                <a:off x="4034118" y="4328587"/>
                <a:ext cx="1694329" cy="1615012"/>
                <a:chOff x="1742765" y="3782252"/>
                <a:chExt cx="1963271" cy="1952053"/>
              </a:xfrm>
            </p:grpSpPr>
            <p:sp>
              <p:nvSpPr>
                <p:cNvPr id="12" name="Circle: Hollow 11">
                  <a:extLst>
                    <a:ext uri="{FF2B5EF4-FFF2-40B4-BE49-F238E27FC236}">
                      <a16:creationId xmlns:a16="http://schemas.microsoft.com/office/drawing/2014/main" id="{FBC92A95-6477-4D44-88A0-280AE085DCA5}"/>
                    </a:ext>
                  </a:extLst>
                </p:cNvPr>
                <p:cNvSpPr/>
                <p:nvPr/>
              </p:nvSpPr>
              <p:spPr>
                <a:xfrm>
                  <a:off x="2132731" y="4112819"/>
                  <a:ext cx="1183341" cy="1290918"/>
                </a:xfrm>
                <a:prstGeom prst="donut">
                  <a:avLst/>
                </a:prstGeom>
                <a:no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১।</a:t>
                  </a:r>
                  <a:endParaRPr lang="en-US" sz="4000" b="1" dirty="0">
                    <a:solidFill>
                      <a:schemeClr val="tx1"/>
                    </a:solidFill>
                    <a:latin typeface="NikoshBAN" panose="02000000000000000000" pitchFamily="2" charset="0"/>
                    <a:cs typeface="NikoshBAN" panose="02000000000000000000" pitchFamily="2" charset="0"/>
                  </a:endParaRPr>
                </a:p>
              </p:txBody>
            </p:sp>
            <p:sp>
              <p:nvSpPr>
                <p:cNvPr id="16" name="Star: 7 Points 15">
                  <a:extLst>
                    <a:ext uri="{FF2B5EF4-FFF2-40B4-BE49-F238E27FC236}">
                      <a16:creationId xmlns:a16="http://schemas.microsoft.com/office/drawing/2014/main" id="{30C1B3E6-CAEC-4AA2-B8D5-4791F5E41051}"/>
                    </a:ext>
                  </a:extLst>
                </p:cNvPr>
                <p:cNvSpPr/>
                <p:nvPr/>
              </p:nvSpPr>
              <p:spPr>
                <a:xfrm>
                  <a:off x="1742765" y="3782252"/>
                  <a:ext cx="1963271" cy="1952053"/>
                </a:xfrm>
                <a:prstGeom prst="star7">
                  <a:avLst/>
                </a:prstGeom>
                <a:noFill/>
                <a:ln w="76200">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63C939D-F98F-48C6-95D9-CF4B9482E24E}"/>
                  </a:ext>
                </a:extLst>
              </p:cNvPr>
              <p:cNvGrpSpPr/>
              <p:nvPr/>
            </p:nvGrpSpPr>
            <p:grpSpPr>
              <a:xfrm>
                <a:off x="4078916" y="5393660"/>
                <a:ext cx="1694329" cy="1615012"/>
                <a:chOff x="1742765" y="3782252"/>
                <a:chExt cx="1963271" cy="1952053"/>
              </a:xfrm>
            </p:grpSpPr>
            <p:sp>
              <p:nvSpPr>
                <p:cNvPr id="32" name="Circle: Hollow 31">
                  <a:extLst>
                    <a:ext uri="{FF2B5EF4-FFF2-40B4-BE49-F238E27FC236}">
                      <a16:creationId xmlns:a16="http://schemas.microsoft.com/office/drawing/2014/main" id="{95AF2C08-BD21-4F95-B6C3-D6DDE79A3D0C}"/>
                    </a:ext>
                  </a:extLst>
                </p:cNvPr>
                <p:cNvSpPr/>
                <p:nvPr/>
              </p:nvSpPr>
              <p:spPr>
                <a:xfrm>
                  <a:off x="2132731" y="4112819"/>
                  <a:ext cx="1183341" cy="1290918"/>
                </a:xfrm>
                <a:prstGeom prst="donut">
                  <a:avLst/>
                </a:prstGeom>
                <a:no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২।</a:t>
                  </a:r>
                  <a:endParaRPr lang="en-US" sz="4000" b="1" dirty="0">
                    <a:solidFill>
                      <a:schemeClr val="tx1"/>
                    </a:solidFill>
                    <a:latin typeface="NikoshBAN" panose="02000000000000000000" pitchFamily="2" charset="0"/>
                    <a:cs typeface="NikoshBAN" panose="02000000000000000000" pitchFamily="2" charset="0"/>
                  </a:endParaRPr>
                </a:p>
              </p:txBody>
            </p:sp>
            <p:sp>
              <p:nvSpPr>
                <p:cNvPr id="33" name="Star: 7 Points 32">
                  <a:extLst>
                    <a:ext uri="{FF2B5EF4-FFF2-40B4-BE49-F238E27FC236}">
                      <a16:creationId xmlns:a16="http://schemas.microsoft.com/office/drawing/2014/main" id="{D43B3B8E-D6B9-4C4D-A893-F12AC8D1F470}"/>
                    </a:ext>
                  </a:extLst>
                </p:cNvPr>
                <p:cNvSpPr/>
                <p:nvPr/>
              </p:nvSpPr>
              <p:spPr>
                <a:xfrm>
                  <a:off x="1742765" y="3782252"/>
                  <a:ext cx="1963271" cy="1952053"/>
                </a:xfrm>
                <a:prstGeom prst="star7">
                  <a:avLst/>
                </a:prstGeom>
                <a:noFill/>
                <a:ln w="76200">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46CFE457-2004-444E-A42B-C247575C1DC1}"/>
                  </a:ext>
                </a:extLst>
              </p:cNvPr>
              <p:cNvGrpSpPr/>
              <p:nvPr/>
            </p:nvGrpSpPr>
            <p:grpSpPr>
              <a:xfrm>
                <a:off x="4078916" y="6658317"/>
                <a:ext cx="1694329" cy="1615012"/>
                <a:chOff x="1742765" y="3782252"/>
                <a:chExt cx="1963271" cy="1952053"/>
              </a:xfrm>
            </p:grpSpPr>
            <p:sp>
              <p:nvSpPr>
                <p:cNvPr id="35" name="Circle: Hollow 34">
                  <a:extLst>
                    <a:ext uri="{FF2B5EF4-FFF2-40B4-BE49-F238E27FC236}">
                      <a16:creationId xmlns:a16="http://schemas.microsoft.com/office/drawing/2014/main" id="{707576B7-0091-4E90-A168-C52E14D3A7C0}"/>
                    </a:ext>
                  </a:extLst>
                </p:cNvPr>
                <p:cNvSpPr/>
                <p:nvPr/>
              </p:nvSpPr>
              <p:spPr>
                <a:xfrm>
                  <a:off x="2132731" y="4112819"/>
                  <a:ext cx="1183341" cy="1290918"/>
                </a:xfrm>
                <a:prstGeom prst="donut">
                  <a:avLst/>
                </a:prstGeom>
                <a:no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৩।</a:t>
                  </a:r>
                  <a:endParaRPr lang="en-US" sz="4000" b="1" dirty="0">
                    <a:solidFill>
                      <a:schemeClr val="tx1"/>
                    </a:solidFill>
                    <a:latin typeface="NikoshBAN" panose="02000000000000000000" pitchFamily="2" charset="0"/>
                    <a:cs typeface="NikoshBAN" panose="02000000000000000000" pitchFamily="2" charset="0"/>
                  </a:endParaRPr>
                </a:p>
              </p:txBody>
            </p:sp>
            <p:sp>
              <p:nvSpPr>
                <p:cNvPr id="36" name="Star: 7 Points 35">
                  <a:extLst>
                    <a:ext uri="{FF2B5EF4-FFF2-40B4-BE49-F238E27FC236}">
                      <a16:creationId xmlns:a16="http://schemas.microsoft.com/office/drawing/2014/main" id="{58276345-C3FA-4FC6-9A86-C799C3FA1514}"/>
                    </a:ext>
                  </a:extLst>
                </p:cNvPr>
                <p:cNvSpPr/>
                <p:nvPr/>
              </p:nvSpPr>
              <p:spPr>
                <a:xfrm>
                  <a:off x="1742765" y="3782252"/>
                  <a:ext cx="1963271" cy="1952053"/>
                </a:xfrm>
                <a:prstGeom prst="star7">
                  <a:avLst/>
                </a:prstGeom>
                <a:noFill/>
                <a:ln w="76200">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178181319"/>
      </p:ext>
    </p:extLst>
  </p:cSld>
  <p:clrMapOvr>
    <a:masterClrMapping/>
  </p:clrMapOvr>
  <mc:AlternateContent xmlns:mc="http://schemas.openxmlformats.org/markup-compatibility/2006" xmlns:p14="http://schemas.microsoft.com/office/powerpoint/2010/main">
    <mc:Choice Requires="p14">
      <p:transition spd="slow" p14:dur="60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6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 name="Picture 24">
            <a:extLst>
              <a:ext uri="{FF2B5EF4-FFF2-40B4-BE49-F238E27FC236}">
                <a16:creationId xmlns:a16="http://schemas.microsoft.com/office/drawing/2014/main" id="{6900AD31-B28A-4DC0-BBED-F7DECCD331F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430307" y="8448955"/>
            <a:ext cx="22106964" cy="3022238"/>
          </a:xfrm>
          <a:prstGeom prst="rect">
            <a:avLst/>
          </a:prstGeom>
        </p:spPr>
      </p:pic>
      <p:sp>
        <p:nvSpPr>
          <p:cNvPr id="46" name="TextBox 45">
            <a:extLst>
              <a:ext uri="{FF2B5EF4-FFF2-40B4-BE49-F238E27FC236}">
                <a16:creationId xmlns:a16="http://schemas.microsoft.com/office/drawing/2014/main" id="{FD23B750-8A3B-4E09-992D-7D77522CE612}"/>
              </a:ext>
            </a:extLst>
          </p:cNvPr>
          <p:cNvSpPr txBox="1"/>
          <p:nvPr/>
        </p:nvSpPr>
        <p:spPr>
          <a:xfrm>
            <a:off x="4638584" y="1639337"/>
            <a:ext cx="10904199" cy="1323439"/>
          </a:xfrm>
          <a:prstGeom prst="rect">
            <a:avLst/>
          </a:prstGeom>
          <a:noFill/>
          <a:ln w="38100">
            <a:noFill/>
          </a:ln>
          <a:effectLst>
            <a:outerShdw blurRad="50800" dist="38100" dir="10800000" algn="r" rotWithShape="0">
              <a:prstClr val="black">
                <a:alpha val="40000"/>
              </a:prstClr>
            </a:outerShdw>
          </a:effectLst>
        </p:spPr>
        <p:txBody>
          <a:bodyPr wrap="square" rtlCol="0">
            <a:spAutoFit/>
          </a:bodyPr>
          <a:lstStyle/>
          <a:p>
            <a:pPr algn="l"/>
            <a:r>
              <a:rPr lang="bn-IN" sz="8000" dirty="0">
                <a:latin typeface="NikoshBAN" panose="02000000000000000000" pitchFamily="2" charset="0"/>
                <a:cs typeface="NikoshBAN" panose="02000000000000000000" pitchFamily="2" charset="0"/>
              </a:rPr>
              <a:t>প্রদত্ত শব্দ দিয়ে শূণ্যস্থান পুরন কর।</a:t>
            </a:r>
            <a:endParaRPr lang="en-US" sz="8000" dirty="0">
              <a:latin typeface="NikoshBAN" panose="02000000000000000000" pitchFamily="2" charset="0"/>
              <a:cs typeface="NikoshBAN" panose="02000000000000000000" pitchFamily="2" charset="0"/>
            </a:endParaRPr>
          </a:p>
        </p:txBody>
      </p:sp>
      <p:sp>
        <p:nvSpPr>
          <p:cNvPr id="47" name="TextBox 46">
            <a:extLst>
              <a:ext uri="{FF2B5EF4-FFF2-40B4-BE49-F238E27FC236}">
                <a16:creationId xmlns:a16="http://schemas.microsoft.com/office/drawing/2014/main" id="{A96C55BC-4E7A-4FB4-9AEA-AE1DE1CDBF11}"/>
              </a:ext>
            </a:extLst>
          </p:cNvPr>
          <p:cNvSpPr txBox="1"/>
          <p:nvPr/>
        </p:nvSpPr>
        <p:spPr>
          <a:xfrm>
            <a:off x="5338065" y="4888642"/>
            <a:ext cx="11555784" cy="5170646"/>
          </a:xfrm>
          <a:prstGeom prst="rect">
            <a:avLst/>
          </a:prstGeom>
          <a:noFill/>
          <a:ln w="38100">
            <a:noFill/>
          </a:ln>
          <a:effectLst>
            <a:outerShdw blurRad="50800" dist="38100" dir="10800000" algn="r" rotWithShape="0">
              <a:prstClr val="black">
                <a:alpha val="40000"/>
              </a:prstClr>
            </a:outerShdw>
          </a:effectLst>
        </p:spPr>
        <p:txBody>
          <a:bodyPr wrap="square" rtlCol="0">
            <a:spAutoFit/>
          </a:bodyPr>
          <a:lstStyle/>
          <a:p>
            <a:pPr algn="l"/>
            <a:r>
              <a:rPr lang="bn-IN" sz="6600" dirty="0">
                <a:latin typeface="NikoshBAN" panose="02000000000000000000" pitchFamily="2" charset="0"/>
                <a:cs typeface="NikoshBAN" panose="02000000000000000000" pitchFamily="2" charset="0"/>
              </a:rPr>
              <a:t>(ক) দূরে যায়----------দুখ।</a:t>
            </a:r>
          </a:p>
          <a:p>
            <a:pPr algn="l"/>
            <a:r>
              <a:rPr lang="bn-IN" sz="6600" dirty="0">
                <a:latin typeface="NikoshBAN" panose="02000000000000000000" pitchFamily="2" charset="0"/>
                <a:cs typeface="NikoshBAN" panose="02000000000000000000" pitchFamily="2" charset="0"/>
              </a:rPr>
              <a:t>(খ) মায়ের কোলেতে শুয়ে--------পরান।</a:t>
            </a:r>
          </a:p>
          <a:p>
            <a:pPr algn="l"/>
            <a:r>
              <a:rPr lang="bn-IN" sz="6600" dirty="0">
                <a:latin typeface="NikoshBAN" panose="02000000000000000000" pitchFamily="2" charset="0"/>
                <a:cs typeface="NikoshBAN" panose="02000000000000000000" pitchFamily="2" charset="0"/>
              </a:rPr>
              <a:t>(গ) কতো না সোহাগে মাতা---------- ভরান।</a:t>
            </a:r>
          </a:p>
          <a:p>
            <a:pPr algn="l"/>
            <a:r>
              <a:rPr lang="bn-IN" sz="6600" dirty="0">
                <a:latin typeface="NikoshBAN" panose="02000000000000000000" pitchFamily="2" charset="0"/>
                <a:cs typeface="NikoshBAN" panose="02000000000000000000" pitchFamily="2" charset="0"/>
              </a:rPr>
              <a:t>(ঘ) কত অসহায়----------।</a:t>
            </a:r>
          </a:p>
          <a:p>
            <a:pPr algn="l"/>
            <a:endParaRPr lang="en-US" sz="6600" dirty="0">
              <a:latin typeface="NikoshBAN" panose="02000000000000000000" pitchFamily="2" charset="0"/>
              <a:cs typeface="NikoshBAN" panose="02000000000000000000" pitchFamily="2" charset="0"/>
            </a:endParaRPr>
          </a:p>
        </p:txBody>
      </p:sp>
      <p:sp>
        <p:nvSpPr>
          <p:cNvPr id="48" name="TextBox 47">
            <a:extLst>
              <a:ext uri="{FF2B5EF4-FFF2-40B4-BE49-F238E27FC236}">
                <a16:creationId xmlns:a16="http://schemas.microsoft.com/office/drawing/2014/main" id="{DD6B2648-4F14-4D41-9F82-574FA5E7CF67}"/>
              </a:ext>
            </a:extLst>
          </p:cNvPr>
          <p:cNvSpPr txBox="1"/>
          <p:nvPr/>
        </p:nvSpPr>
        <p:spPr>
          <a:xfrm>
            <a:off x="5156303" y="3220404"/>
            <a:ext cx="1800728" cy="1107996"/>
          </a:xfrm>
          <a:prstGeom prst="rect">
            <a:avLst/>
          </a:prstGeom>
          <a:noFill/>
          <a:ln w="38100">
            <a:noFill/>
          </a:ln>
          <a:effectLst>
            <a:outerShdw blurRad="50800" dist="38100" dir="10800000" algn="r" rotWithShape="0">
              <a:prstClr val="black">
                <a:alpha val="40000"/>
              </a:prstClr>
            </a:outerShdw>
          </a:effectLst>
        </p:spPr>
        <p:txBody>
          <a:bodyPr wrap="square" rtlCol="0">
            <a:spAutoFit/>
          </a:bodyPr>
          <a:lstStyle/>
          <a:p>
            <a:pPr algn="l"/>
            <a:r>
              <a:rPr lang="bn-IN" sz="6600" dirty="0">
                <a:latin typeface="NikoshBAN" panose="02000000000000000000" pitchFamily="2" charset="0"/>
                <a:cs typeface="NikoshBAN" panose="02000000000000000000" pitchFamily="2" charset="0"/>
              </a:rPr>
              <a:t>বুকটি</a:t>
            </a:r>
            <a:endParaRPr lang="en-US" sz="6600" dirty="0">
              <a:latin typeface="NikoshBAN" panose="02000000000000000000" pitchFamily="2" charset="0"/>
              <a:cs typeface="NikoshBAN" panose="02000000000000000000" pitchFamily="2" charset="0"/>
            </a:endParaRPr>
          </a:p>
        </p:txBody>
      </p:sp>
      <p:sp>
        <p:nvSpPr>
          <p:cNvPr id="50" name="TextBox 49">
            <a:extLst>
              <a:ext uri="{FF2B5EF4-FFF2-40B4-BE49-F238E27FC236}">
                <a16:creationId xmlns:a16="http://schemas.microsoft.com/office/drawing/2014/main" id="{348E223C-DFE5-4798-91B9-7FDE1D26A1F5}"/>
              </a:ext>
            </a:extLst>
          </p:cNvPr>
          <p:cNvSpPr txBox="1"/>
          <p:nvPr/>
        </p:nvSpPr>
        <p:spPr>
          <a:xfrm>
            <a:off x="10762401" y="3243131"/>
            <a:ext cx="1827622" cy="1107996"/>
          </a:xfrm>
          <a:prstGeom prst="rect">
            <a:avLst/>
          </a:prstGeom>
          <a:noFill/>
          <a:ln w="38100">
            <a:noFill/>
          </a:ln>
          <a:effectLst>
            <a:outerShdw blurRad="50800" dist="38100" dir="10800000" algn="r" rotWithShape="0">
              <a:prstClr val="black">
                <a:alpha val="40000"/>
              </a:prstClr>
            </a:outerShdw>
          </a:effectLst>
        </p:spPr>
        <p:txBody>
          <a:bodyPr wrap="square" rtlCol="0">
            <a:spAutoFit/>
          </a:bodyPr>
          <a:lstStyle/>
          <a:p>
            <a:pPr algn="l"/>
            <a:r>
              <a:rPr lang="bn-IN" sz="6600" dirty="0">
                <a:latin typeface="NikoshBAN" panose="02000000000000000000" pitchFamily="2" charset="0"/>
                <a:cs typeface="NikoshBAN" panose="02000000000000000000" pitchFamily="2" charset="0"/>
              </a:rPr>
              <a:t>জুড়ায়</a:t>
            </a:r>
            <a:endParaRPr lang="en-US" sz="6600" dirty="0">
              <a:latin typeface="NikoshBAN" panose="02000000000000000000" pitchFamily="2" charset="0"/>
              <a:cs typeface="NikoshBAN" panose="02000000000000000000" pitchFamily="2" charset="0"/>
            </a:endParaRPr>
          </a:p>
        </p:txBody>
      </p:sp>
      <p:sp>
        <p:nvSpPr>
          <p:cNvPr id="51" name="TextBox 50">
            <a:extLst>
              <a:ext uri="{FF2B5EF4-FFF2-40B4-BE49-F238E27FC236}">
                <a16:creationId xmlns:a16="http://schemas.microsoft.com/office/drawing/2014/main" id="{7D43A77F-94D4-4EF2-9484-3C4BA8A1048A}"/>
              </a:ext>
            </a:extLst>
          </p:cNvPr>
          <p:cNvSpPr txBox="1"/>
          <p:nvPr/>
        </p:nvSpPr>
        <p:spPr>
          <a:xfrm>
            <a:off x="13951820" y="3219937"/>
            <a:ext cx="1290329" cy="1107996"/>
          </a:xfrm>
          <a:prstGeom prst="rect">
            <a:avLst/>
          </a:prstGeom>
          <a:noFill/>
          <a:ln w="38100">
            <a:noFill/>
          </a:ln>
          <a:effectLst>
            <a:outerShdw blurRad="50800" dist="38100" dir="10800000" algn="r" rotWithShape="0">
              <a:prstClr val="black">
                <a:alpha val="40000"/>
              </a:prstClr>
            </a:outerShdw>
          </a:effectLst>
        </p:spPr>
        <p:txBody>
          <a:bodyPr wrap="square" rtlCol="0">
            <a:spAutoFit/>
          </a:bodyPr>
          <a:lstStyle/>
          <a:p>
            <a:pPr algn="l"/>
            <a:r>
              <a:rPr lang="bn-IN" sz="6600" dirty="0">
                <a:latin typeface="NikoshBAN" panose="02000000000000000000" pitchFamily="2" charset="0"/>
                <a:cs typeface="NikoshBAN" panose="02000000000000000000" pitchFamily="2" charset="0"/>
              </a:rPr>
              <a:t>ছিনু</a:t>
            </a:r>
            <a:endParaRPr lang="en-US" sz="6600" dirty="0">
              <a:latin typeface="NikoshBAN" panose="02000000000000000000" pitchFamily="2" charset="0"/>
              <a:cs typeface="NikoshBAN" panose="02000000000000000000" pitchFamily="2" charset="0"/>
            </a:endParaRPr>
          </a:p>
        </p:txBody>
      </p:sp>
      <p:sp>
        <p:nvSpPr>
          <p:cNvPr id="53" name="TextBox 52">
            <a:extLst>
              <a:ext uri="{FF2B5EF4-FFF2-40B4-BE49-F238E27FC236}">
                <a16:creationId xmlns:a16="http://schemas.microsoft.com/office/drawing/2014/main" id="{2D6B8284-CC80-4D60-AADA-CD77DF8942BC}"/>
              </a:ext>
            </a:extLst>
          </p:cNvPr>
          <p:cNvSpPr txBox="1"/>
          <p:nvPr/>
        </p:nvSpPr>
        <p:spPr>
          <a:xfrm>
            <a:off x="8057075" y="3243131"/>
            <a:ext cx="1235952" cy="1107996"/>
          </a:xfrm>
          <a:prstGeom prst="rect">
            <a:avLst/>
          </a:prstGeom>
          <a:noFill/>
          <a:ln w="38100">
            <a:noFill/>
          </a:ln>
          <a:effectLst>
            <a:outerShdw blurRad="50800" dist="38100" dir="10800000" algn="r" rotWithShape="0">
              <a:prstClr val="black">
                <a:alpha val="40000"/>
              </a:prstClr>
            </a:outerShdw>
          </a:effectLst>
        </p:spPr>
        <p:txBody>
          <a:bodyPr wrap="square" rtlCol="0">
            <a:spAutoFit/>
          </a:bodyPr>
          <a:lstStyle/>
          <a:p>
            <a:pPr algn="l"/>
            <a:r>
              <a:rPr lang="en-US" sz="6600" dirty="0" err="1">
                <a:latin typeface="NikoshBAN" panose="02000000000000000000" pitchFamily="2" charset="0"/>
                <a:cs typeface="NikoshBAN" panose="02000000000000000000" pitchFamily="2" charset="0"/>
              </a:rPr>
              <a:t>সব</a:t>
            </a:r>
            <a:endParaRPr lang="en-US" sz="6600" dirty="0">
              <a:latin typeface="NikoshBAN" panose="02000000000000000000" pitchFamily="2" charset="0"/>
              <a:cs typeface="NikoshBAN" panose="02000000000000000000" pitchFamily="2" charset="0"/>
            </a:endParaRPr>
          </a:p>
        </p:txBody>
      </p:sp>
      <p:pic>
        <p:nvPicPr>
          <p:cNvPr id="58" name="Picture 57">
            <a:extLst>
              <a:ext uri="{FF2B5EF4-FFF2-40B4-BE49-F238E27FC236}">
                <a16:creationId xmlns:a16="http://schemas.microsoft.com/office/drawing/2014/main" id="{32949A05-DA4C-49E4-B4B9-AC24B6D7E5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25816" y="9285249"/>
            <a:ext cx="1953460" cy="1746997"/>
          </a:xfrm>
          <a:prstGeom prst="rect">
            <a:avLst/>
          </a:prstGeom>
        </p:spPr>
      </p:pic>
      <p:pic>
        <p:nvPicPr>
          <p:cNvPr id="59" name="Picture 58">
            <a:extLst>
              <a:ext uri="{FF2B5EF4-FFF2-40B4-BE49-F238E27FC236}">
                <a16:creationId xmlns:a16="http://schemas.microsoft.com/office/drawing/2014/main" id="{7CE18C90-6B25-4CDB-B596-6D4754C3D0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0523" y="8698809"/>
            <a:ext cx="1980161" cy="1896994"/>
          </a:xfrm>
          <a:prstGeom prst="rect">
            <a:avLst/>
          </a:prstGeom>
        </p:spPr>
      </p:pic>
      <p:sp>
        <p:nvSpPr>
          <p:cNvPr id="14" name="Flowchart: Terminator 13">
            <a:extLst>
              <a:ext uri="{FF2B5EF4-FFF2-40B4-BE49-F238E27FC236}">
                <a16:creationId xmlns:a16="http://schemas.microsoft.com/office/drawing/2014/main" id="{CA1607D4-8C2B-4FAF-BBD2-E6AB1A4F2B79}"/>
              </a:ext>
            </a:extLst>
          </p:cNvPr>
          <p:cNvSpPr/>
          <p:nvPr/>
        </p:nvSpPr>
        <p:spPr>
          <a:xfrm>
            <a:off x="8693297" y="643481"/>
            <a:ext cx="4584254" cy="804499"/>
          </a:xfrm>
          <a:prstGeom prst="flowChartTerminator">
            <a:avLst/>
          </a:prstGeom>
          <a:solidFill>
            <a:srgbClr val="44C49C">
              <a:alpha val="91000"/>
            </a:srgbClr>
          </a:solidFill>
          <a:ln>
            <a:noFill/>
          </a:ln>
          <a:effectLst>
            <a:glow rad="2286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মূল্যায়ন</a:t>
            </a:r>
            <a:endParaRPr lang="en-US" sz="6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7402149"/>
      </p:ext>
    </p:extLst>
  </p:cSld>
  <p:clrMapOvr>
    <a:masterClrMapping/>
  </p:clrMapOvr>
  <mc:AlternateContent xmlns:mc="http://schemas.openxmlformats.org/markup-compatibility/2006" xmlns:p14="http://schemas.microsoft.com/office/powerpoint/2010/main">
    <mc:Choice Requires="p14">
      <p:transition spd="slow" p14:dur="5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250"/>
                                        <p:tgtEl>
                                          <p:spTgt spid="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250"/>
                                        <p:tgtEl>
                                          <p:spTgt spid="5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250"/>
                                        <p:tgtEl>
                                          <p:spTgt spid="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inVertical)">
                                      <p:cBhvr>
                                        <p:cTn id="16" dur="525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inVertical)">
                                      <p:cBhvr>
                                        <p:cTn id="21" dur="6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50" grpId="0"/>
      <p:bldP spid="51"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76518" y="376516"/>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owchart: Terminator 13">
            <a:extLst>
              <a:ext uri="{FF2B5EF4-FFF2-40B4-BE49-F238E27FC236}">
                <a16:creationId xmlns:a16="http://schemas.microsoft.com/office/drawing/2014/main" id="{590CDEA9-14B5-4921-B746-569309FA49DB}"/>
              </a:ext>
            </a:extLst>
          </p:cNvPr>
          <p:cNvSpPr/>
          <p:nvPr/>
        </p:nvSpPr>
        <p:spPr>
          <a:xfrm>
            <a:off x="8801695" y="737534"/>
            <a:ext cx="4933877" cy="1048872"/>
          </a:xfrm>
          <a:prstGeom prst="flowChartTerminator">
            <a:avLst/>
          </a:prstGeom>
          <a:solidFill>
            <a:srgbClr val="44C49C">
              <a:alpha val="91000"/>
            </a:srgbClr>
          </a:solidFill>
          <a:ln>
            <a:noFill/>
          </a:ln>
          <a:effectLst>
            <a:glow rad="2286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7200" b="1" dirty="0">
                <a:solidFill>
                  <a:schemeClr val="tx1"/>
                </a:solidFill>
                <a:latin typeface="NikoshBAN" panose="02000000000000000000" pitchFamily="2" charset="0"/>
                <a:cs typeface="NikoshBAN" panose="02000000000000000000" pitchFamily="2" charset="0"/>
              </a:rPr>
              <a:t>বাড়ির কাজ</a:t>
            </a:r>
            <a:endParaRPr lang="en-US" sz="7200" b="1" dirty="0">
              <a:solidFill>
                <a:schemeClr val="tx1"/>
              </a:solidFill>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DBC58482-4023-4260-942A-F08EB438F5D7}"/>
              </a:ext>
            </a:extLst>
          </p:cNvPr>
          <p:cNvGrpSpPr/>
          <p:nvPr/>
        </p:nvGrpSpPr>
        <p:grpSpPr>
          <a:xfrm>
            <a:off x="8566971" y="2355505"/>
            <a:ext cx="4933877" cy="3751069"/>
            <a:chOff x="1979548" y="806820"/>
            <a:chExt cx="4848722" cy="4679580"/>
          </a:xfrm>
          <a:solidFill>
            <a:schemeClr val="tx2">
              <a:lumMod val="60000"/>
              <a:lumOff val="40000"/>
            </a:schemeClr>
          </a:solidFill>
          <a:effectLst>
            <a:outerShdw blurRad="50800" dist="38100" dir="16200000" rotWithShape="0">
              <a:prstClr val="black">
                <a:alpha val="40000"/>
              </a:prstClr>
            </a:outerShdw>
          </a:effectLst>
        </p:grpSpPr>
        <p:sp>
          <p:nvSpPr>
            <p:cNvPr id="2" name="Rectangle 1">
              <a:extLst>
                <a:ext uri="{FF2B5EF4-FFF2-40B4-BE49-F238E27FC236}">
                  <a16:creationId xmlns:a16="http://schemas.microsoft.com/office/drawing/2014/main" id="{C8887F3D-4096-4538-A156-4027E66D2D99}"/>
                </a:ext>
              </a:extLst>
            </p:cNvPr>
            <p:cNvSpPr/>
            <p:nvPr/>
          </p:nvSpPr>
          <p:spPr>
            <a:xfrm>
              <a:off x="2380127" y="2985244"/>
              <a:ext cx="4047565" cy="2501156"/>
            </a:xfrm>
            <a:prstGeom prst="rect">
              <a:avLst/>
            </a:prstGeom>
            <a:grpFill/>
            <a:ln w="57150">
              <a:solidFill>
                <a:srgbClr val="44C49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75D9F6F4-6D6D-47F3-AB4E-18D12DF99B16}"/>
                </a:ext>
              </a:extLst>
            </p:cNvPr>
            <p:cNvSpPr/>
            <p:nvPr/>
          </p:nvSpPr>
          <p:spPr>
            <a:xfrm>
              <a:off x="1979548" y="806820"/>
              <a:ext cx="4848722" cy="2501155"/>
            </a:xfrm>
            <a:prstGeom prst="triangle">
              <a:avLst/>
            </a:prstGeom>
            <a:grpFill/>
            <a:ln w="57150">
              <a:solidFill>
                <a:srgbClr val="44C49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B21E2C1-0AA5-4121-8C2C-5AB34838C01D}"/>
                </a:ext>
              </a:extLst>
            </p:cNvPr>
            <p:cNvSpPr/>
            <p:nvPr/>
          </p:nvSpPr>
          <p:spPr>
            <a:xfrm>
              <a:off x="4061012" y="3684494"/>
              <a:ext cx="806823" cy="1532965"/>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3B8884-6F33-432B-A3BC-754D08183E00}"/>
                </a:ext>
              </a:extLst>
            </p:cNvPr>
            <p:cNvSpPr/>
            <p:nvPr/>
          </p:nvSpPr>
          <p:spPr>
            <a:xfrm>
              <a:off x="5190564" y="3684493"/>
              <a:ext cx="806823" cy="1102659"/>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A5F958-F2B2-4E10-AD7B-9EF4262B9BA6}"/>
                </a:ext>
              </a:extLst>
            </p:cNvPr>
            <p:cNvSpPr/>
            <p:nvPr/>
          </p:nvSpPr>
          <p:spPr>
            <a:xfrm>
              <a:off x="2790265" y="3684494"/>
              <a:ext cx="806823" cy="1102659"/>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F0B1958-1FA3-42B8-AD01-2A4D22E20C37}"/>
              </a:ext>
            </a:extLst>
          </p:cNvPr>
          <p:cNvGrpSpPr/>
          <p:nvPr/>
        </p:nvGrpSpPr>
        <p:grpSpPr>
          <a:xfrm>
            <a:off x="2858454" y="6285970"/>
            <a:ext cx="17951851" cy="3152276"/>
            <a:chOff x="2292709" y="6393767"/>
            <a:chExt cx="17951851" cy="3152276"/>
          </a:xfrm>
        </p:grpSpPr>
        <p:sp>
          <p:nvSpPr>
            <p:cNvPr id="11" name="Flowchart: Terminator 10">
              <a:extLst>
                <a:ext uri="{FF2B5EF4-FFF2-40B4-BE49-F238E27FC236}">
                  <a16:creationId xmlns:a16="http://schemas.microsoft.com/office/drawing/2014/main" id="{7A8EE0E4-EB5A-4DAD-8E41-74B2D5C321EE}"/>
                </a:ext>
              </a:extLst>
            </p:cNvPr>
            <p:cNvSpPr/>
            <p:nvPr/>
          </p:nvSpPr>
          <p:spPr>
            <a:xfrm>
              <a:off x="3494965" y="6483093"/>
              <a:ext cx="15547339" cy="3062950"/>
            </a:xfrm>
            <a:prstGeom prst="flowChartTerminator">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chemeClr val="tx1"/>
                  </a:solidFill>
                  <a:latin typeface="NikoshBAN" panose="02000000000000000000" pitchFamily="2" charset="0"/>
                  <a:cs typeface="NikoshBAN" panose="02000000000000000000" pitchFamily="2" charset="0"/>
                </a:rPr>
                <a:t>“মা” সম্পর্কে পাঁচটি বাক্য লিখে আনবে</a:t>
              </a:r>
              <a:endParaRPr lang="en-US" sz="8800" dirty="0">
                <a:solidFill>
                  <a:schemeClr val="tx1"/>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A86C99F9-7ECD-4735-9ACC-C7B147A9546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9765" r="98706"/>
                      </a14:imgEffect>
                    </a14:imgLayer>
                  </a14:imgProps>
                </a:ext>
                <a:ext uri="{28A0092B-C50C-407E-A947-70E740481C1C}">
                  <a14:useLocalDpi xmlns:a14="http://schemas.microsoft.com/office/drawing/2010/main"/>
                </a:ext>
              </a:extLst>
            </a:blip>
            <a:srcRect/>
            <a:stretch/>
          </p:blipFill>
          <p:spPr>
            <a:xfrm>
              <a:off x="16990511" y="6393767"/>
              <a:ext cx="3254049" cy="3062950"/>
            </a:xfrm>
            <a:prstGeom prst="rect">
              <a:avLst/>
            </a:prstGeom>
          </p:spPr>
        </p:pic>
        <p:pic>
          <p:nvPicPr>
            <p:cNvPr id="19" name="Picture 18">
              <a:extLst>
                <a:ext uri="{FF2B5EF4-FFF2-40B4-BE49-F238E27FC236}">
                  <a16:creationId xmlns:a16="http://schemas.microsoft.com/office/drawing/2014/main" id="{5992AA84-8236-4CB8-ABFC-FAE5B6BF934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9765" r="98706"/>
                      </a14:imgEffect>
                    </a14:imgLayer>
                  </a14:imgProps>
                </a:ext>
                <a:ext uri="{28A0092B-C50C-407E-A947-70E740481C1C}">
                  <a14:useLocalDpi xmlns:a14="http://schemas.microsoft.com/office/drawing/2010/main"/>
                </a:ext>
              </a:extLst>
            </a:blip>
            <a:srcRect/>
            <a:stretch/>
          </p:blipFill>
          <p:spPr>
            <a:xfrm flipH="1">
              <a:off x="2292709" y="6393767"/>
              <a:ext cx="3049973" cy="3062950"/>
            </a:xfrm>
            <a:prstGeom prst="rect">
              <a:avLst/>
            </a:prstGeom>
          </p:spPr>
        </p:pic>
      </p:grpSp>
      <p:pic>
        <p:nvPicPr>
          <p:cNvPr id="18" name="Picture 17">
            <a:extLst>
              <a:ext uri="{FF2B5EF4-FFF2-40B4-BE49-F238E27FC236}">
                <a16:creationId xmlns:a16="http://schemas.microsoft.com/office/drawing/2014/main" id="{B7801A4A-1DB7-4F25-B09D-81E9F279094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949277"/>
            <a:ext cx="22106964" cy="2478889"/>
          </a:xfrm>
          <a:prstGeom prst="rect">
            <a:avLst/>
          </a:prstGeom>
        </p:spPr>
      </p:pic>
      <p:pic>
        <p:nvPicPr>
          <p:cNvPr id="20" name="Picture 19">
            <a:extLst>
              <a:ext uri="{FF2B5EF4-FFF2-40B4-BE49-F238E27FC236}">
                <a16:creationId xmlns:a16="http://schemas.microsoft.com/office/drawing/2014/main" id="{FD0FE27D-76C1-424F-820D-51F39DAE2F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31739" y="3192665"/>
            <a:ext cx="3804340" cy="3804340"/>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spTree>
    <p:extLst>
      <p:ext uri="{BB962C8B-B14F-4D97-AF65-F5344CB8AC3E}">
        <p14:creationId xmlns:p14="http://schemas.microsoft.com/office/powerpoint/2010/main" val="201839387"/>
      </p:ext>
    </p:extLst>
  </p:cSld>
  <p:clrMapOvr>
    <a:masterClrMapping/>
  </p:clrMapOvr>
  <mc:AlternateContent xmlns:mc="http://schemas.openxmlformats.org/markup-compatibility/2006" xmlns:p14="http://schemas.microsoft.com/office/powerpoint/2010/main">
    <mc:Choice Requires="p14">
      <p:transition spd="slow" p14:dur="57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775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7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76518" y="376516"/>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a:extLst>
              <a:ext uri="{FF2B5EF4-FFF2-40B4-BE49-F238E27FC236}">
                <a16:creationId xmlns:a16="http://schemas.microsoft.com/office/drawing/2014/main" id="{B7801A4A-1DB7-4F25-B09D-81E9F279094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7691718"/>
            <a:ext cx="22106964" cy="3736448"/>
          </a:xfrm>
          <a:prstGeom prst="rect">
            <a:avLst/>
          </a:prstGeom>
        </p:spPr>
      </p:pic>
      <p:pic>
        <p:nvPicPr>
          <p:cNvPr id="6" name="Picture 5">
            <a:extLst>
              <a:ext uri="{FF2B5EF4-FFF2-40B4-BE49-F238E27FC236}">
                <a16:creationId xmlns:a16="http://schemas.microsoft.com/office/drawing/2014/main" id="{5ECB3649-AD1C-41F3-87ED-F8838145B4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93296" y="9559942"/>
            <a:ext cx="1953460" cy="1746997"/>
          </a:xfrm>
          <a:prstGeom prst="rect">
            <a:avLst/>
          </a:prstGeom>
        </p:spPr>
      </p:pic>
      <p:pic>
        <p:nvPicPr>
          <p:cNvPr id="8" name="Picture 7">
            <a:extLst>
              <a:ext uri="{FF2B5EF4-FFF2-40B4-BE49-F238E27FC236}">
                <a16:creationId xmlns:a16="http://schemas.microsoft.com/office/drawing/2014/main" id="{F66F7E20-640A-46F9-B61E-E2C50646F1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0027" y="9017146"/>
            <a:ext cx="1980161" cy="1896994"/>
          </a:xfrm>
          <a:prstGeom prst="rect">
            <a:avLst/>
          </a:prstGeom>
        </p:spPr>
      </p:pic>
      <p:pic>
        <p:nvPicPr>
          <p:cNvPr id="10" name="Picture 9">
            <a:extLst>
              <a:ext uri="{FF2B5EF4-FFF2-40B4-BE49-F238E27FC236}">
                <a16:creationId xmlns:a16="http://schemas.microsoft.com/office/drawing/2014/main" id="{0CA07617-2FD9-4EC8-9A2F-273C82FF68FD}"/>
              </a:ext>
            </a:extLst>
          </p:cNvPr>
          <p:cNvPicPr>
            <a:picLocks noChangeAspect="1"/>
          </p:cNvPicPr>
          <p:nvPr/>
        </p:nvPicPr>
        <p:blipFill rotWithShape="1">
          <a:blip r:embed="rId6">
            <a:extLst>
              <a:ext uri="{28A0092B-C50C-407E-A947-70E740481C1C}">
                <a14:useLocalDpi xmlns:a14="http://schemas.microsoft.com/office/drawing/2010/main" val="0"/>
              </a:ext>
            </a:extLst>
          </a:blip>
          <a:srcRect l="3639" t="2770" r="2389" b="22891"/>
          <a:stretch/>
        </p:blipFill>
        <p:spPr>
          <a:xfrm>
            <a:off x="6160036" y="2903734"/>
            <a:ext cx="9682556" cy="5997214"/>
          </a:xfrm>
          <a:prstGeom prst="roundRect">
            <a:avLst>
              <a:gd name="adj" fmla="val 16667"/>
            </a:avLst>
          </a:prstGeom>
          <a:ln w="57150">
            <a:solidFill>
              <a:schemeClr val="tx1"/>
            </a:solidFill>
          </a:ln>
          <a:effectLst>
            <a:outerShdw blurRad="50800" dist="38100" dir="16200000"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4385064-CBBA-4366-843A-A18D5DAFC2E5}"/>
              </a:ext>
            </a:extLst>
          </p:cNvPr>
          <p:cNvSpPr txBox="1"/>
          <p:nvPr/>
        </p:nvSpPr>
        <p:spPr>
          <a:xfrm>
            <a:off x="7780222" y="989631"/>
            <a:ext cx="5632919" cy="1323439"/>
          </a:xfrm>
          <a:prstGeom prst="rect">
            <a:avLst/>
          </a:prstGeom>
          <a:noFill/>
          <a:effectLst>
            <a:outerShdw blurRad="50800" dist="38100" dir="16200000" rotWithShape="0">
              <a:prstClr val="black">
                <a:alpha val="40000"/>
              </a:prstClr>
            </a:outerShdw>
          </a:effectLst>
        </p:spPr>
        <p:txBody>
          <a:bodyPr wrap="square" rtlCol="0">
            <a:spAutoFit/>
          </a:bodyPr>
          <a:lstStyle/>
          <a:p>
            <a:pPr algn="l"/>
            <a:r>
              <a:rPr lang="en-US" sz="8000" b="1" dirty="0" err="1">
                <a:latin typeface="NikoshBAN" panose="02000000000000000000" pitchFamily="2" charset="0"/>
                <a:cs typeface="NikoshBAN" panose="02000000000000000000" pitchFamily="2" charset="0"/>
              </a:rPr>
              <a:t>সবাইকে</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ধন্যবাদ</a:t>
            </a:r>
            <a:r>
              <a:rPr lang="en-US" sz="80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643207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7750"/>
                                        <p:tgtEl>
                                          <p:spTgt spid="12"/>
                                        </p:tgtEl>
                                        <p:attrNameLst>
                                          <p:attrName>ppt_w</p:attrName>
                                        </p:attrNameLst>
                                      </p:cBhvr>
                                      <p:tavLst>
                                        <p:tav tm="0">
                                          <p:val>
                                            <p:strVal val="ppt_w"/>
                                          </p:val>
                                        </p:tav>
                                        <p:tav tm="100000">
                                          <p:val>
                                            <p:fltVal val="0"/>
                                          </p:val>
                                        </p:tav>
                                      </p:tavLst>
                                    </p:anim>
                                    <p:anim calcmode="lin" valueType="num">
                                      <p:cBhvr>
                                        <p:cTn id="7" dur="7750"/>
                                        <p:tgtEl>
                                          <p:spTgt spid="12"/>
                                        </p:tgtEl>
                                        <p:attrNameLst>
                                          <p:attrName>ppt_h</p:attrName>
                                        </p:attrNameLst>
                                      </p:cBhvr>
                                      <p:tavLst>
                                        <p:tav tm="0">
                                          <p:val>
                                            <p:strVal val="ppt_h"/>
                                          </p:val>
                                        </p:tav>
                                        <p:tav tm="100000">
                                          <p:val>
                                            <p:fltVal val="0"/>
                                          </p:val>
                                        </p:tav>
                                      </p:tavLst>
                                    </p:anim>
                                    <p:set>
                                      <p:cBhvr>
                                        <p:cTn id="8" dur="1" fill="hold">
                                          <p:stCondLst>
                                            <p:cond delay="77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E60BC8F1-3AFE-40C5-A09F-B50A81D71E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48288" y="2560657"/>
            <a:ext cx="5853623" cy="5857892"/>
          </a:xfrm>
          <a:prstGeom prst="rect">
            <a:avLst/>
          </a:prstGeom>
          <a:scene3d>
            <a:camera prst="orthographicFront"/>
            <a:lightRig rig="threePt" dir="t"/>
          </a:scene3d>
          <a:sp3d>
            <a:bevelT/>
            <a:bevelB prst="angle"/>
          </a:sp3d>
        </p:spPr>
        <p:style>
          <a:lnRef idx="0">
            <a:schemeClr val="accent5"/>
          </a:lnRef>
          <a:fillRef idx="3">
            <a:schemeClr val="accent5"/>
          </a:fillRef>
          <a:effectRef idx="3">
            <a:schemeClr val="accent5"/>
          </a:effectRef>
          <a:fontRef idx="minor">
            <a:schemeClr val="lt1"/>
          </a:fontRef>
        </p:style>
      </p:pic>
      <p:sp>
        <p:nvSpPr>
          <p:cNvPr id="2" name="Flowchart: Terminator 1">
            <a:extLst>
              <a:ext uri="{FF2B5EF4-FFF2-40B4-BE49-F238E27FC236}">
                <a16:creationId xmlns:a16="http://schemas.microsoft.com/office/drawing/2014/main" id="{6DAF0AE3-582C-46EB-A674-233E8EB464CE}"/>
              </a:ext>
            </a:extLst>
          </p:cNvPr>
          <p:cNvSpPr/>
          <p:nvPr/>
        </p:nvSpPr>
        <p:spPr>
          <a:xfrm>
            <a:off x="8124744" y="534775"/>
            <a:ext cx="5728446" cy="969131"/>
          </a:xfrm>
          <a:prstGeom prst="flowChartTerminator">
            <a:avLst/>
          </a:prstGeom>
          <a:solidFill>
            <a:srgbClr val="44C49C">
              <a:alpha val="61000"/>
            </a:srgbClr>
          </a:solidFill>
          <a:ln>
            <a:noFill/>
          </a:ln>
          <a:effectLst>
            <a:glow rad="228600">
              <a:schemeClr val="accent6">
                <a:satMod val="175000"/>
                <a:alpha val="40000"/>
              </a:schemeClr>
            </a:glow>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7200" dirty="0">
                <a:solidFill>
                  <a:schemeClr val="tx1"/>
                </a:solidFill>
                <a:latin typeface="NikoshBAN" panose="02000000000000000000" pitchFamily="2" charset="0"/>
                <a:cs typeface="NikoshBAN" panose="02000000000000000000" pitchFamily="2" charset="0"/>
              </a:rPr>
              <a:t>পাঠ পরিচিতি</a:t>
            </a:r>
            <a:endParaRPr lang="en-US" sz="7200" dirty="0">
              <a:solidFill>
                <a:schemeClr val="tx1"/>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A1ACC160-F5FB-44B2-87F3-923EBCBD5414}"/>
              </a:ext>
            </a:extLst>
          </p:cNvPr>
          <p:cNvSpPr txBox="1"/>
          <p:nvPr/>
        </p:nvSpPr>
        <p:spPr>
          <a:xfrm>
            <a:off x="13066820" y="4089480"/>
            <a:ext cx="6824871" cy="2862322"/>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prst="angle"/>
          </a:sp3d>
        </p:spPr>
        <p:txBody>
          <a:bodyPr wrap="square" rtlCol="0">
            <a:spAutoFit/>
          </a:bodyPr>
          <a:lstStyle/>
          <a:p>
            <a:r>
              <a:rPr lang="bn-IN" sz="6000" b="1" dirty="0">
                <a:latin typeface="NikoshBAN" panose="02000000000000000000" pitchFamily="2" charset="0"/>
                <a:cs typeface="NikoshBAN" panose="02000000000000000000" pitchFamily="2" charset="0"/>
              </a:rPr>
              <a:t>শ্রেণিঃ চতুর্থ</a:t>
            </a:r>
          </a:p>
          <a:p>
            <a:r>
              <a:rPr lang="bn-IN" sz="6000" b="1" dirty="0">
                <a:latin typeface="NikoshBAN" panose="02000000000000000000" pitchFamily="2" charset="0"/>
                <a:cs typeface="NikoshBAN" panose="02000000000000000000" pitchFamily="2" charset="0"/>
              </a:rPr>
              <a:t>     বিষয়ঃ বাংলা</a:t>
            </a:r>
          </a:p>
          <a:p>
            <a:r>
              <a:rPr lang="bn-IN" sz="6000" b="1" dirty="0">
                <a:latin typeface="NikoshBAN" panose="02000000000000000000" pitchFamily="2" charset="0"/>
                <a:cs typeface="NikoshBAN" panose="02000000000000000000" pitchFamily="2" charset="0"/>
              </a:rPr>
              <a:t>          সময়ঃ ৪০ মিনিট</a:t>
            </a:r>
          </a:p>
        </p:txBody>
      </p:sp>
      <p:pic>
        <p:nvPicPr>
          <p:cNvPr id="13" name="Picture 12">
            <a:extLst>
              <a:ext uri="{FF2B5EF4-FFF2-40B4-BE49-F238E27FC236}">
                <a16:creationId xmlns:a16="http://schemas.microsoft.com/office/drawing/2014/main" id="{8154DCC3-3B77-4193-92BD-184B97E443D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l="24569" r="19230"/>
          <a:stretch/>
        </p:blipFill>
        <p:spPr>
          <a:xfrm>
            <a:off x="9483337" y="2459595"/>
            <a:ext cx="2689412" cy="5667876"/>
          </a:xfrm>
          <a:prstGeom prst="rect">
            <a:avLst/>
          </a:prstGeom>
          <a:effectLst>
            <a:outerShdw blurRad="50800" dist="38100" dir="16200000" rotWithShape="0">
              <a:prstClr val="black">
                <a:alpha val="40000"/>
              </a:prstClr>
            </a:outerShdw>
          </a:effectLst>
        </p:spPr>
      </p:pic>
      <p:sp>
        <p:nvSpPr>
          <p:cNvPr id="6" name="Flowchart: Terminator 5">
            <a:extLst>
              <a:ext uri="{FF2B5EF4-FFF2-40B4-BE49-F238E27FC236}">
                <a16:creationId xmlns:a16="http://schemas.microsoft.com/office/drawing/2014/main" id="{FDB92D65-4D36-4D1F-B1CF-0B98E3C3E784}"/>
              </a:ext>
            </a:extLst>
          </p:cNvPr>
          <p:cNvSpPr/>
          <p:nvPr/>
        </p:nvSpPr>
        <p:spPr>
          <a:xfrm rot="19636894" flipV="1">
            <a:off x="10853023" y="3884069"/>
            <a:ext cx="3015968" cy="818848"/>
          </a:xfrm>
          <a:prstGeom prst="flowChartTerminator">
            <a:avLst/>
          </a:prstGeom>
          <a:pattFill prst="pct70">
            <a:fgClr>
              <a:srgbClr val="FFC000"/>
            </a:fgClr>
            <a:bgClr>
              <a:schemeClr val="bg1"/>
            </a:bgClr>
          </a:pattFill>
          <a:ln w="9525" cap="flat" cmpd="sng" algn="ctr">
            <a:noFill/>
            <a:prstDash val="solid"/>
            <a:round/>
            <a:headEnd type="none" w="med" len="med"/>
            <a:tailEnd type="none" w="med" len="med"/>
          </a:ln>
          <a:effectLst>
            <a:reflection blurRad="6350" stA="50000" endA="300" endPos="90000" dist="50800" dir="5400000" sy="-100000" algn="bl" rotWithShape="0"/>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Teardrop 8">
            <a:extLst>
              <a:ext uri="{FF2B5EF4-FFF2-40B4-BE49-F238E27FC236}">
                <a16:creationId xmlns:a16="http://schemas.microsoft.com/office/drawing/2014/main" id="{79B624D9-EC47-41A3-8159-36703339DA5A}"/>
              </a:ext>
            </a:extLst>
          </p:cNvPr>
          <p:cNvSpPr/>
          <p:nvPr/>
        </p:nvSpPr>
        <p:spPr>
          <a:xfrm>
            <a:off x="9166891" y="6333135"/>
            <a:ext cx="3644153" cy="2319092"/>
          </a:xfrm>
          <a:prstGeom prst="teardrop">
            <a:avLst/>
          </a:prstGeom>
          <a:gradFill flip="none" rotWithShape="1">
            <a:gsLst>
              <a:gs pos="0">
                <a:schemeClr val="accent4">
                  <a:alpha val="56000"/>
                  <a:lumMod val="3000"/>
                  <a:lumOff val="97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9413814-55AD-4FCF-83AB-F48D188370B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10048590"/>
            <a:ext cx="22106964" cy="1379576"/>
          </a:xfrm>
          <a:prstGeom prst="rect">
            <a:avLst/>
          </a:prstGeom>
        </p:spPr>
      </p:pic>
      <p:pic>
        <p:nvPicPr>
          <p:cNvPr id="14" name="Picture 13">
            <a:extLst>
              <a:ext uri="{FF2B5EF4-FFF2-40B4-BE49-F238E27FC236}">
                <a16:creationId xmlns:a16="http://schemas.microsoft.com/office/drawing/2014/main" id="{36A00911-A487-4844-8B92-511C65FDC5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77978" y="9999980"/>
            <a:ext cx="1693531" cy="1396363"/>
          </a:xfrm>
          <a:prstGeom prst="rect">
            <a:avLst/>
          </a:prstGeom>
        </p:spPr>
      </p:pic>
      <p:pic>
        <p:nvPicPr>
          <p:cNvPr id="15" name="Picture 14">
            <a:extLst>
              <a:ext uri="{FF2B5EF4-FFF2-40B4-BE49-F238E27FC236}">
                <a16:creationId xmlns:a16="http://schemas.microsoft.com/office/drawing/2014/main" id="{1B17B4A5-51F8-4467-933E-D3CD839739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926758" y="10066937"/>
            <a:ext cx="1693531" cy="1396363"/>
          </a:xfrm>
          <a:prstGeom prst="rect">
            <a:avLst/>
          </a:prstGeom>
        </p:spPr>
      </p:pic>
    </p:spTree>
    <p:extLst>
      <p:ext uri="{BB962C8B-B14F-4D97-AF65-F5344CB8AC3E}">
        <p14:creationId xmlns:p14="http://schemas.microsoft.com/office/powerpoint/2010/main" val="3780203329"/>
      </p:ext>
    </p:extLst>
  </p:cSld>
  <p:clrMapOvr>
    <a:masterClrMapping/>
  </p:clrMapOvr>
  <mc:AlternateContent xmlns:mc="http://schemas.openxmlformats.org/markup-compatibility/2006" xmlns:p14="http://schemas.microsoft.com/office/powerpoint/2010/main">
    <mc:Choice Requires="p14">
      <p:transition spd="slow" p14:dur="70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4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Terminator 19">
            <a:extLst>
              <a:ext uri="{FF2B5EF4-FFF2-40B4-BE49-F238E27FC236}">
                <a16:creationId xmlns:a16="http://schemas.microsoft.com/office/drawing/2014/main" id="{28A4B368-61AB-499B-8E9B-58E3A15874AD}"/>
              </a:ext>
            </a:extLst>
          </p:cNvPr>
          <p:cNvSpPr/>
          <p:nvPr/>
        </p:nvSpPr>
        <p:spPr>
          <a:xfrm>
            <a:off x="5530352" y="3310581"/>
            <a:ext cx="11745504" cy="1274865"/>
          </a:xfrm>
          <a:prstGeom prst="flowChartTerminator">
            <a:avLst/>
          </a:prstGeom>
          <a:no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 ১.৩.৫ প্রশ্ন শুনে বুঝতে পারবে।                  </a:t>
            </a:r>
          </a:p>
          <a:p>
            <a:pPr algn="ctr"/>
            <a:r>
              <a:rPr lang="bn-IN" sz="4400" dirty="0">
                <a:solidFill>
                  <a:schemeClr val="tx1"/>
                </a:solidFill>
                <a:latin typeface="NikoshBAN" panose="02000000000000000000" pitchFamily="2" charset="0"/>
                <a:cs typeface="NikoshBAN" panose="02000000000000000000" pitchFamily="2" charset="0"/>
              </a:rPr>
              <a:t>           ২.১.৩ কবিতা শুনে মূল বিষয় বুঝতে পারবে।</a:t>
            </a:r>
            <a:endParaRPr lang="en-US" sz="4400" dirty="0">
              <a:solidFill>
                <a:schemeClr val="tx1"/>
              </a:solidFill>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7F1D11BC-D5CD-454B-8C82-2A4BEB537AAE}"/>
              </a:ext>
            </a:extLst>
          </p:cNvPr>
          <p:cNvSpPr txBox="1"/>
          <p:nvPr/>
        </p:nvSpPr>
        <p:spPr>
          <a:xfrm>
            <a:off x="10385870" y="2347301"/>
            <a:ext cx="2034468" cy="87769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bn-IN" sz="6600" b="1" dirty="0">
                <a:latin typeface="NikoshBAN" panose="02000000000000000000" pitchFamily="2" charset="0"/>
                <a:cs typeface="NikoshBAN" panose="02000000000000000000" pitchFamily="2" charset="0"/>
              </a:rPr>
              <a:t>শোনাঃ</a:t>
            </a:r>
            <a:endParaRPr lang="en-US" sz="6600" b="1" dirty="0">
              <a:latin typeface="NikoshBAN" panose="02000000000000000000" pitchFamily="2" charset="0"/>
              <a:cs typeface="NikoshBAN" panose="02000000000000000000" pitchFamily="2" charset="0"/>
            </a:endParaRPr>
          </a:p>
        </p:txBody>
      </p:sp>
      <p:sp>
        <p:nvSpPr>
          <p:cNvPr id="23" name="Flowchart: Terminator 22">
            <a:extLst>
              <a:ext uri="{FF2B5EF4-FFF2-40B4-BE49-F238E27FC236}">
                <a16:creationId xmlns:a16="http://schemas.microsoft.com/office/drawing/2014/main" id="{049B4C59-4AD8-43E7-8A72-A975805822F3}"/>
              </a:ext>
            </a:extLst>
          </p:cNvPr>
          <p:cNvSpPr/>
          <p:nvPr/>
        </p:nvSpPr>
        <p:spPr>
          <a:xfrm>
            <a:off x="5429426" y="5982620"/>
            <a:ext cx="12256995" cy="1355270"/>
          </a:xfrm>
          <a:prstGeom prst="flowChartTerminator">
            <a:avLst/>
          </a:prstGeom>
          <a:no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            ২.১.২ পাঠ্য কবিতা সঠিক ছন্দে আবৃত্তি করতে পারবে।                 </a:t>
            </a:r>
          </a:p>
          <a:p>
            <a:pPr algn="ctr"/>
            <a:r>
              <a:rPr lang="bn-IN" sz="4400" dirty="0">
                <a:solidFill>
                  <a:schemeClr val="tx1"/>
                </a:solidFill>
                <a:latin typeface="NikoshBAN" panose="02000000000000000000" pitchFamily="2" charset="0"/>
                <a:cs typeface="NikoshBAN" panose="02000000000000000000" pitchFamily="2" charset="0"/>
              </a:rPr>
              <a:t>           ২.২.১  কবিতা সম্পর্কিত প্রশ্নের উত্তর দিতে পারবে।</a:t>
            </a:r>
            <a:endParaRPr lang="en-US" sz="4400" dirty="0">
              <a:solidFill>
                <a:schemeClr val="tx1"/>
              </a:solidFill>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E83D4D5C-5378-4D89-8B73-06AF206A4FC4}"/>
              </a:ext>
            </a:extLst>
          </p:cNvPr>
          <p:cNvSpPr txBox="1"/>
          <p:nvPr/>
        </p:nvSpPr>
        <p:spPr>
          <a:xfrm>
            <a:off x="10626080" y="5200396"/>
            <a:ext cx="1869141" cy="933045"/>
          </a:xfrm>
          <a:prstGeom prst="rect">
            <a:avLst/>
          </a:prstGeom>
          <a:noFill/>
          <a:effectLst>
            <a:outerShdw blurRad="50800" dist="38100" dir="13500000" algn="br" rotWithShape="0">
              <a:prstClr val="black">
                <a:alpha val="40000"/>
              </a:prstClr>
            </a:outerShdw>
          </a:effectLst>
        </p:spPr>
        <p:txBody>
          <a:bodyPr wrap="square" rtlCol="0">
            <a:spAutoFit/>
          </a:bodyPr>
          <a:lstStyle/>
          <a:p>
            <a:r>
              <a:rPr lang="bn-IN" sz="6600" b="1" dirty="0">
                <a:latin typeface="NikoshBAN" panose="02000000000000000000" pitchFamily="2" charset="0"/>
                <a:cs typeface="NikoshBAN" panose="02000000000000000000" pitchFamily="2" charset="0"/>
              </a:rPr>
              <a:t>বলাঃ</a:t>
            </a:r>
            <a:endParaRPr lang="en-US" sz="6600" b="1" dirty="0">
              <a:latin typeface="NikoshBAN" panose="02000000000000000000" pitchFamily="2" charset="0"/>
              <a:cs typeface="NikoshBAN" panose="02000000000000000000" pitchFamily="2" charset="0"/>
            </a:endParaRPr>
          </a:p>
        </p:txBody>
      </p:sp>
      <p:sp>
        <p:nvSpPr>
          <p:cNvPr id="28" name="Flowchart: Terminator 27">
            <a:extLst>
              <a:ext uri="{FF2B5EF4-FFF2-40B4-BE49-F238E27FC236}">
                <a16:creationId xmlns:a16="http://schemas.microsoft.com/office/drawing/2014/main" id="{E0FA957E-5CE2-4C06-BE51-9D7E95FFC64C}"/>
              </a:ext>
            </a:extLst>
          </p:cNvPr>
          <p:cNvSpPr/>
          <p:nvPr/>
        </p:nvSpPr>
        <p:spPr>
          <a:xfrm>
            <a:off x="5495723" y="9048628"/>
            <a:ext cx="12124399" cy="1355270"/>
          </a:xfrm>
          <a:prstGeom prst="flowChartTerminator">
            <a:avLst/>
          </a:prstGeom>
          <a:no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            ২.১.২ ছন্দ ঠিক রেখে প্রমিত উচ্চারণে ও স্বাভাবিক গতিতে কবিতা পড়তে পারবে।                 </a:t>
            </a:r>
          </a:p>
        </p:txBody>
      </p:sp>
      <p:sp>
        <p:nvSpPr>
          <p:cNvPr id="30" name="TextBox 29">
            <a:extLst>
              <a:ext uri="{FF2B5EF4-FFF2-40B4-BE49-F238E27FC236}">
                <a16:creationId xmlns:a16="http://schemas.microsoft.com/office/drawing/2014/main" id="{B6BB6625-AC0B-478B-AE1C-E7F181C3F756}"/>
              </a:ext>
            </a:extLst>
          </p:cNvPr>
          <p:cNvSpPr txBox="1"/>
          <p:nvPr/>
        </p:nvSpPr>
        <p:spPr>
          <a:xfrm>
            <a:off x="10755948" y="8115583"/>
            <a:ext cx="1869141" cy="1107996"/>
          </a:xfrm>
          <a:prstGeom prst="rect">
            <a:avLst/>
          </a:prstGeom>
          <a:noFill/>
          <a:effectLst>
            <a:outerShdw blurRad="50800" dist="38100" dir="13500000" algn="br" rotWithShape="0">
              <a:prstClr val="black">
                <a:alpha val="40000"/>
              </a:prstClr>
            </a:outerShdw>
          </a:effectLst>
        </p:spPr>
        <p:txBody>
          <a:bodyPr wrap="square" rtlCol="0">
            <a:spAutoFit/>
          </a:bodyPr>
          <a:lstStyle/>
          <a:p>
            <a:r>
              <a:rPr lang="bn-IN" sz="6600" b="1" dirty="0">
                <a:latin typeface="NikoshBAN" panose="02000000000000000000" pitchFamily="2" charset="0"/>
                <a:cs typeface="NikoshBAN" panose="02000000000000000000" pitchFamily="2" charset="0"/>
              </a:rPr>
              <a:t>পড়াঃ</a:t>
            </a:r>
            <a:endParaRPr lang="en-US" sz="6600" b="1" dirty="0">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id="{A4BFF49E-7C6F-4299-B004-C0AB106BF2E3}"/>
              </a:ext>
            </a:extLst>
          </p:cNvPr>
          <p:cNvSpPr txBox="1"/>
          <p:nvPr/>
        </p:nvSpPr>
        <p:spPr>
          <a:xfrm>
            <a:off x="9832313" y="537162"/>
            <a:ext cx="3141581" cy="1323439"/>
          </a:xfrm>
          <a:prstGeom prst="rect">
            <a:avLst/>
          </a:prstGeom>
          <a:noFill/>
          <a:scene3d>
            <a:camera prst="orthographicFront"/>
            <a:lightRig rig="threePt" dir="t"/>
          </a:scene3d>
          <a:sp3d>
            <a:bevelT prst="angle"/>
          </a:sp3d>
        </p:spPr>
        <p:txBody>
          <a:bodyPr wrap="square" rtlCol="0">
            <a:spAutoFit/>
          </a:bodyPr>
          <a:lstStyle/>
          <a:p>
            <a:r>
              <a:rPr lang="bn-IN" sz="8000" b="1" dirty="0">
                <a:latin typeface="NikoshBAN" panose="02000000000000000000" pitchFamily="2" charset="0"/>
                <a:cs typeface="NikoshBAN" panose="02000000000000000000" pitchFamily="2" charset="0"/>
              </a:rPr>
              <a:t>শিখনফল</a:t>
            </a:r>
            <a:endParaRPr lang="en-US" sz="8000" b="1" dirty="0">
              <a:latin typeface="NikoshBAN" panose="02000000000000000000" pitchFamily="2" charset="0"/>
              <a:cs typeface="NikoshBAN" panose="02000000000000000000" pitchFamily="2" charset="0"/>
            </a:endParaRPr>
          </a:p>
        </p:txBody>
      </p:sp>
      <p:sp>
        <p:nvSpPr>
          <p:cNvPr id="2" name="Moon 1">
            <a:extLst>
              <a:ext uri="{FF2B5EF4-FFF2-40B4-BE49-F238E27FC236}">
                <a16:creationId xmlns:a16="http://schemas.microsoft.com/office/drawing/2014/main" id="{EE7372EC-716C-4D62-9981-A20E40FB0298}"/>
              </a:ext>
            </a:extLst>
          </p:cNvPr>
          <p:cNvSpPr/>
          <p:nvPr/>
        </p:nvSpPr>
        <p:spPr>
          <a:xfrm>
            <a:off x="3674956" y="2968135"/>
            <a:ext cx="3480366" cy="7722277"/>
          </a:xfrm>
          <a:prstGeom prst="moon">
            <a:avLst/>
          </a:prstGeom>
          <a:pattFill prst="pct75">
            <a:fgClr>
              <a:srgbClr val="FF9999"/>
            </a:fgClr>
            <a:bgClr>
              <a:srgbClr val="E4EE82"/>
            </a:bgClr>
          </a:pattFill>
          <a:ln>
            <a:noFill/>
          </a:ln>
          <a:effectLst>
            <a:outerShdw blurRad="63500" sx="102000" sy="102000" algn="ctr" rotWithShape="0">
              <a:prstClr val="black">
                <a:alpha val="40000"/>
              </a:prstClr>
            </a:outerShdw>
            <a:reflection endPos="0" dir="5400000" sy="-100000" algn="bl" rotWithShape="0"/>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BC83F6-8AB7-44B6-B050-172023C7465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504441" y="7628114"/>
            <a:ext cx="22106964" cy="4549093"/>
          </a:xfrm>
          <a:prstGeom prst="rect">
            <a:avLst/>
          </a:prstGeom>
        </p:spPr>
      </p:pic>
      <p:pic>
        <p:nvPicPr>
          <p:cNvPr id="11" name="Picture 10">
            <a:extLst>
              <a:ext uri="{FF2B5EF4-FFF2-40B4-BE49-F238E27FC236}">
                <a16:creationId xmlns:a16="http://schemas.microsoft.com/office/drawing/2014/main" id="{2D62CC2F-961F-4197-9586-1DEA8C50430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74956" y="4259086"/>
            <a:ext cx="5150811" cy="5150811"/>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pic>
        <p:nvPicPr>
          <p:cNvPr id="8" name="Picture 7">
            <a:extLst>
              <a:ext uri="{FF2B5EF4-FFF2-40B4-BE49-F238E27FC236}">
                <a16:creationId xmlns:a16="http://schemas.microsoft.com/office/drawing/2014/main" id="{B7AD1309-3F95-4DE8-8966-D52EA3BF083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9743" l="0" r="100000"/>
                    </a14:imgEffect>
                  </a14:imgLayer>
                </a14:imgProps>
              </a:ext>
              <a:ext uri="{28A0092B-C50C-407E-A947-70E740481C1C}">
                <a14:useLocalDpi xmlns:a14="http://schemas.microsoft.com/office/drawing/2010/main"/>
              </a:ext>
            </a:extLst>
          </a:blip>
          <a:stretch>
            <a:fillRect/>
          </a:stretch>
        </p:blipFill>
        <p:spPr>
          <a:xfrm rot="3782801">
            <a:off x="19323697" y="89429"/>
            <a:ext cx="3314700" cy="370522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436279802"/>
      </p:ext>
    </p:extLst>
  </p:cSld>
  <p:clrMapOvr>
    <a:masterClrMapping/>
  </p:clrMapOvr>
  <mc:AlternateContent xmlns:mc="http://schemas.openxmlformats.org/markup-compatibility/2006" xmlns:p14="http://schemas.microsoft.com/office/powerpoint/2010/main">
    <mc:Choice Requires="p14">
      <p:transition spd="slow" p14:dur="8250" advClick="0" advTm="0">
        <p:circle/>
      </p:transition>
    </mc:Choice>
    <mc:Fallback xmlns="">
      <p:transition spd="slow" advClick="0" advTm="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111061"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58E9547-A5D9-4B9B-A193-18CA689E32D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948" b="100000" l="0" r="100000"/>
                    </a14:imgEffect>
                  </a14:imgLayer>
                </a14:imgProps>
              </a:ext>
              <a:ext uri="{28A0092B-C50C-407E-A947-70E740481C1C}">
                <a14:useLocalDpi xmlns:a14="http://schemas.microsoft.com/office/drawing/2010/main"/>
              </a:ext>
            </a:extLst>
          </a:blip>
          <a:srcRect t="-890"/>
          <a:stretch/>
        </p:blipFill>
        <p:spPr>
          <a:xfrm>
            <a:off x="905272" y="2503166"/>
            <a:ext cx="6302355" cy="4700242"/>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A9A76EAC-87F3-4110-800E-42F03B6504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7878693" y="2503167"/>
            <a:ext cx="6802537" cy="4700241"/>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924B2274-B4EC-4288-BA92-55DFAB865B8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352296" y="2604272"/>
            <a:ext cx="6540310" cy="4689630"/>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D1C68167-5E4C-49FF-A5CF-F6D8643FED93}"/>
              </a:ext>
            </a:extLst>
          </p:cNvPr>
          <p:cNvSpPr txBox="1"/>
          <p:nvPr/>
        </p:nvSpPr>
        <p:spPr>
          <a:xfrm>
            <a:off x="8405140" y="456084"/>
            <a:ext cx="6276090" cy="923330"/>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en-US" sz="5400" dirty="0" err="1">
                <a:latin typeface="NikoshBAN" panose="02000000000000000000" pitchFamily="2" charset="0"/>
                <a:cs typeface="NikoshBAN" panose="02000000000000000000" pitchFamily="2" charset="0"/>
              </a:rPr>
              <a:t>ছবিতে</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কাদের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দেখতে</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পাচ্ছ</a:t>
            </a:r>
            <a:r>
              <a:rPr lang="en-US" sz="5400" dirty="0">
                <a:latin typeface="NikoshBAN" panose="02000000000000000000" pitchFamily="2" charset="0"/>
                <a:cs typeface="NikoshBAN" panose="02000000000000000000" pitchFamily="2" charset="0"/>
              </a:rPr>
              <a:t>?</a:t>
            </a:r>
          </a:p>
        </p:txBody>
      </p:sp>
      <p:sp>
        <p:nvSpPr>
          <p:cNvPr id="12" name="TextBox 11">
            <a:extLst>
              <a:ext uri="{FF2B5EF4-FFF2-40B4-BE49-F238E27FC236}">
                <a16:creationId xmlns:a16="http://schemas.microsoft.com/office/drawing/2014/main" id="{7CEF244A-8E17-472A-AC9B-44CBC395D896}"/>
              </a:ext>
            </a:extLst>
          </p:cNvPr>
          <p:cNvSpPr txBox="1"/>
          <p:nvPr/>
        </p:nvSpPr>
        <p:spPr>
          <a:xfrm>
            <a:off x="9751952" y="1453134"/>
            <a:ext cx="2878970" cy="923330"/>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en-US" sz="5400" dirty="0" err="1">
                <a:latin typeface="NikoshBAN" panose="02000000000000000000" pitchFamily="2" charset="0"/>
                <a:cs typeface="NikoshBAN" panose="02000000000000000000" pitchFamily="2" charset="0"/>
              </a:rPr>
              <a:t>মা</a:t>
            </a:r>
            <a:r>
              <a:rPr lang="en-US" sz="5400" dirty="0">
                <a:latin typeface="NikoshBAN" panose="02000000000000000000" pitchFamily="2" charset="0"/>
                <a:cs typeface="NikoshBAN" panose="02000000000000000000" pitchFamily="2" charset="0"/>
              </a:rPr>
              <a:t> ও </a:t>
            </a:r>
            <a:r>
              <a:rPr lang="en-US" sz="5400" dirty="0" err="1">
                <a:latin typeface="NikoshBAN" panose="02000000000000000000" pitchFamily="2" charset="0"/>
                <a:cs typeface="NikoshBAN" panose="02000000000000000000" pitchFamily="2" charset="0"/>
              </a:rPr>
              <a:t>সন্তান</a:t>
            </a:r>
            <a:endParaRPr lang="en-US" sz="54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759EB91-BDA8-4888-83FB-BE635BE36E39}"/>
              </a:ext>
            </a:extLst>
          </p:cNvPr>
          <p:cNvSpPr txBox="1"/>
          <p:nvPr/>
        </p:nvSpPr>
        <p:spPr>
          <a:xfrm>
            <a:off x="8869547" y="7417584"/>
            <a:ext cx="5491912" cy="830997"/>
          </a:xfrm>
          <a:prstGeom prst="rect">
            <a:avLst/>
          </a:prstGeom>
          <a:noFill/>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r>
              <a:rPr lang="en-US" sz="4800" dirty="0" err="1">
                <a:latin typeface="NikoshBAN" panose="02000000000000000000" pitchFamily="2" charset="0"/>
                <a:cs typeface="NikoshBAN" panose="02000000000000000000" pitchFamily="2" charset="0"/>
              </a:rPr>
              <a:t>মা</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আমাদের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দরকার</a:t>
            </a:r>
            <a:r>
              <a:rPr lang="en-US" sz="4800" dirty="0">
                <a:latin typeface="NikoshBAN" panose="02000000000000000000" pitchFamily="2" charset="0"/>
                <a:cs typeface="NikoshBAN" panose="02000000000000000000" pitchFamily="2" charset="0"/>
              </a:rPr>
              <a:t>?</a:t>
            </a:r>
          </a:p>
        </p:txBody>
      </p:sp>
      <p:sp>
        <p:nvSpPr>
          <p:cNvPr id="16" name="TextBox 15">
            <a:extLst>
              <a:ext uri="{FF2B5EF4-FFF2-40B4-BE49-F238E27FC236}">
                <a16:creationId xmlns:a16="http://schemas.microsoft.com/office/drawing/2014/main" id="{F50ABC9A-DC8D-4C28-85F0-1ACD2D38CA7C}"/>
              </a:ext>
            </a:extLst>
          </p:cNvPr>
          <p:cNvSpPr txBox="1"/>
          <p:nvPr/>
        </p:nvSpPr>
        <p:spPr>
          <a:xfrm>
            <a:off x="853643" y="8462757"/>
            <a:ext cx="21683628" cy="1446550"/>
          </a:xfrm>
          <a:prstGeom prst="rect">
            <a:avLst/>
          </a:prstGeom>
          <a:noFill/>
          <a:effectLst/>
          <a:scene3d>
            <a:camera prst="orthographicFront"/>
            <a:lightRig rig="threePt" dir="t"/>
          </a:scene3d>
          <a:sp3d>
            <a:bevelT prst="angle"/>
          </a:sp3d>
        </p:spPr>
        <p:txBody>
          <a:bodyPr wrap="square" rtlCol="0">
            <a:spAutoFit/>
          </a:bodyPr>
          <a:lstStyle/>
          <a:p>
            <a:r>
              <a:rPr lang="bn-IN" sz="4400" b="1" dirty="0">
                <a:latin typeface="NikoshBAN" panose="02000000000000000000" pitchFamily="2" charset="0"/>
                <a:cs typeface="NikoshBAN" panose="02000000000000000000" pitchFamily="2" charset="0"/>
              </a:rPr>
              <a:t>পৃথিবীতে সবচেয়ে আপন হচ্ছে “মা”</a:t>
            </a:r>
            <a:r>
              <a:rPr lang="en-US" sz="4400" b="1" dirty="0">
                <a:latin typeface="NikoshBAN" panose="02000000000000000000" pitchFamily="2" charset="0"/>
                <a:cs typeface="NikoshBAN" panose="02000000000000000000" pitchFamily="2" charset="0"/>
              </a:rPr>
              <a:t>।</a:t>
            </a:r>
            <a:r>
              <a:rPr lang="bn-IN" sz="4400" b="1" dirty="0">
                <a:latin typeface="NikoshBAN" panose="02000000000000000000" pitchFamily="2" charset="0"/>
                <a:cs typeface="NikoshBAN" panose="02000000000000000000" pitchFamily="2" charset="0"/>
              </a:rPr>
              <a:t> মা ছাড়া সন্তানের অস্তিত্ব কল্পনা করা যায়না।</a:t>
            </a:r>
            <a:r>
              <a:rPr lang="en-US" sz="44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সন্তানের জন্ম থেকে মায়ের মৃত্যু পর্যন্ত মা সন্তানকে স্নেহের আঁচলে  আগলে রাখেন। জীবনের প্রতিটি মূহুর্তে আমাদের মা দরকার।</a:t>
            </a:r>
            <a:endParaRPr lang="en-US" sz="4400" b="1" dirty="0">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50E54F42-9128-43CF-B9D0-C65868C0D491}"/>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459807"/>
            <a:ext cx="22106964" cy="2006257"/>
          </a:xfrm>
          <a:prstGeom prst="rect">
            <a:avLst/>
          </a:prstGeom>
        </p:spPr>
      </p:pic>
    </p:spTree>
    <p:extLst>
      <p:ext uri="{BB962C8B-B14F-4D97-AF65-F5344CB8AC3E}">
        <p14:creationId xmlns:p14="http://schemas.microsoft.com/office/powerpoint/2010/main" val="1075129174"/>
      </p:ext>
    </p:extLst>
  </p:cSld>
  <p:clrMapOvr>
    <a:masterClrMapping/>
  </p:clrMapOvr>
  <mc:AlternateContent xmlns:mc="http://schemas.openxmlformats.org/markup-compatibility/2006" xmlns:p14="http://schemas.microsoft.com/office/powerpoint/2010/main">
    <mc:Choice Requires="p14">
      <p:transition spd="slow" p14:dur="525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4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4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6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08FA5808-9AB8-48E9-9CEB-81FEE9E0FB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1539" y="1010651"/>
            <a:ext cx="8544008" cy="10082465"/>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E510164A-2E0D-4580-B45B-21A41D42D18B}"/>
              </a:ext>
            </a:extLst>
          </p:cNvPr>
          <p:cNvSpPr txBox="1"/>
          <p:nvPr/>
        </p:nvSpPr>
        <p:spPr>
          <a:xfrm>
            <a:off x="7636262" y="1084292"/>
            <a:ext cx="5225060" cy="1015663"/>
          </a:xfrm>
          <a:prstGeom prst="rect">
            <a:avLst/>
          </a:prstGeom>
          <a:noFill/>
          <a:scene3d>
            <a:camera prst="orthographicFront"/>
            <a:lightRig rig="threePt" dir="t"/>
          </a:scene3d>
          <a:sp3d>
            <a:bevelT prst="angle"/>
          </a:sp3d>
        </p:spPr>
        <p:txBody>
          <a:bodyPr wrap="square" rtlCol="0">
            <a:spAutoFit/>
          </a:bodyPr>
          <a:lstStyle/>
          <a:p>
            <a:r>
              <a:rPr lang="en-US" sz="6000" b="1" dirty="0" err="1">
                <a:solidFill>
                  <a:schemeClr val="bg1"/>
                </a:solidFill>
                <a:latin typeface="NikoshBAN" panose="02000000000000000000" pitchFamily="2" charset="0"/>
                <a:cs typeface="NikoshBAN" panose="02000000000000000000" pitchFamily="2" charset="0"/>
              </a:rPr>
              <a:t>আজকে</a:t>
            </a:r>
            <a:r>
              <a:rPr lang="en-US" sz="6000" b="1" dirty="0">
                <a:solidFill>
                  <a:schemeClr val="bg1"/>
                </a:solidFill>
                <a:latin typeface="NikoshBAN" panose="02000000000000000000" pitchFamily="2" charset="0"/>
                <a:cs typeface="NikoshBAN" panose="02000000000000000000" pitchFamily="2" charset="0"/>
              </a:rPr>
              <a:t> </a:t>
            </a:r>
            <a:r>
              <a:rPr lang="en-US" sz="6000" b="1" dirty="0" err="1">
                <a:solidFill>
                  <a:schemeClr val="bg1"/>
                </a:solidFill>
                <a:latin typeface="NikoshBAN" panose="02000000000000000000" pitchFamily="2" charset="0"/>
                <a:cs typeface="NikoshBAN" panose="02000000000000000000" pitchFamily="2" charset="0"/>
              </a:rPr>
              <a:t>আমরা</a:t>
            </a:r>
            <a:r>
              <a:rPr lang="en-US" sz="6000" b="1" dirty="0">
                <a:solidFill>
                  <a:schemeClr val="bg1"/>
                </a:solidFill>
                <a:latin typeface="NikoshBAN" panose="02000000000000000000" pitchFamily="2" charset="0"/>
                <a:cs typeface="NikoshBAN" panose="02000000000000000000" pitchFamily="2" charset="0"/>
              </a:rPr>
              <a:t> </a:t>
            </a:r>
            <a:r>
              <a:rPr lang="en-US" sz="6000" b="1" dirty="0" err="1">
                <a:solidFill>
                  <a:schemeClr val="bg1"/>
                </a:solidFill>
                <a:latin typeface="NikoshBAN" panose="02000000000000000000" pitchFamily="2" charset="0"/>
                <a:cs typeface="NikoshBAN" panose="02000000000000000000" pitchFamily="2" charset="0"/>
              </a:rPr>
              <a:t>পড়ব</a:t>
            </a:r>
            <a:endParaRPr lang="bn-IN" sz="6000" b="1" dirty="0">
              <a:solidFill>
                <a:schemeClr val="bg1"/>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EED1AB2-8AF4-48ED-ABBE-C643F8348BB7}"/>
              </a:ext>
            </a:extLst>
          </p:cNvPr>
          <p:cNvSpPr txBox="1"/>
          <p:nvPr/>
        </p:nvSpPr>
        <p:spPr>
          <a:xfrm>
            <a:off x="9319508" y="1978294"/>
            <a:ext cx="2200146" cy="3154710"/>
          </a:xfrm>
          <a:prstGeom prst="rect">
            <a:avLst/>
          </a:prstGeom>
          <a:noFill/>
          <a:scene3d>
            <a:camera prst="orthographicFront"/>
            <a:lightRig rig="threePt" dir="t"/>
          </a:scene3d>
          <a:sp3d>
            <a:bevelT prst="angle"/>
          </a:sp3d>
        </p:spPr>
        <p:txBody>
          <a:bodyPr wrap="square" rtlCol="0">
            <a:spAutoFit/>
          </a:bodyPr>
          <a:lstStyle/>
          <a:p>
            <a:r>
              <a:rPr lang="bn-IN" sz="19900" b="1" dirty="0">
                <a:solidFill>
                  <a:schemeClr val="bg1"/>
                </a:solidFill>
                <a:latin typeface="NikoshBAN" panose="02000000000000000000" pitchFamily="2" charset="0"/>
                <a:cs typeface="NikoshBAN" panose="02000000000000000000" pitchFamily="2" charset="0"/>
              </a:rPr>
              <a:t>মা</a:t>
            </a:r>
          </a:p>
        </p:txBody>
      </p:sp>
      <p:sp>
        <p:nvSpPr>
          <p:cNvPr id="18" name="TextBox 17">
            <a:extLst>
              <a:ext uri="{FF2B5EF4-FFF2-40B4-BE49-F238E27FC236}">
                <a16:creationId xmlns:a16="http://schemas.microsoft.com/office/drawing/2014/main" id="{F3044E5C-F67F-479D-B071-FE76C394BCAC}"/>
              </a:ext>
            </a:extLst>
          </p:cNvPr>
          <p:cNvSpPr txBox="1"/>
          <p:nvPr/>
        </p:nvSpPr>
        <p:spPr>
          <a:xfrm>
            <a:off x="7762224" y="5133004"/>
            <a:ext cx="5225060" cy="1015663"/>
          </a:xfrm>
          <a:prstGeom prst="rect">
            <a:avLst/>
          </a:prstGeom>
          <a:noFill/>
          <a:scene3d>
            <a:camera prst="orthographicFront"/>
            <a:lightRig rig="threePt" dir="t"/>
          </a:scene3d>
          <a:sp3d>
            <a:bevelT prst="angle"/>
          </a:sp3d>
        </p:spPr>
        <p:txBody>
          <a:bodyPr wrap="square" rtlCol="0">
            <a:spAutoFit/>
          </a:bodyPr>
          <a:lstStyle/>
          <a:p>
            <a:r>
              <a:rPr lang="bn-IN" sz="6000" b="1" dirty="0">
                <a:solidFill>
                  <a:schemeClr val="bg1"/>
                </a:solidFill>
                <a:latin typeface="NikoshBAN" panose="02000000000000000000" pitchFamily="2" charset="0"/>
                <a:cs typeface="NikoshBAN" panose="02000000000000000000" pitchFamily="2" charset="0"/>
              </a:rPr>
              <a:t>কাজী নজরুল ইসলাম</a:t>
            </a:r>
          </a:p>
        </p:txBody>
      </p:sp>
      <p:pic>
        <p:nvPicPr>
          <p:cNvPr id="11" name="Picture 10">
            <a:extLst>
              <a:ext uri="{FF2B5EF4-FFF2-40B4-BE49-F238E27FC236}">
                <a16:creationId xmlns:a16="http://schemas.microsoft.com/office/drawing/2014/main" id="{4CDF7C1C-2CBC-4217-803A-DB22E7194F7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381" b="96661" l="0" r="100000"/>
                    </a14:imgEffect>
                  </a14:imgLayer>
                </a14:imgProps>
              </a:ext>
              <a:ext uri="{28A0092B-C50C-407E-A947-70E740481C1C}">
                <a14:useLocalDpi xmlns:a14="http://schemas.microsoft.com/office/drawing/2010/main"/>
              </a:ext>
            </a:extLst>
          </a:blip>
          <a:srcRect/>
          <a:stretch/>
        </p:blipFill>
        <p:spPr>
          <a:xfrm>
            <a:off x="11273999" y="1805341"/>
            <a:ext cx="2935259" cy="2966714"/>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685E0F15-3D14-4E6B-8D60-61D0B7423F1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78306" y="1371600"/>
            <a:ext cx="3973719" cy="4842554"/>
          </a:xfrm>
          <a:prstGeom prst="ellipse">
            <a:avLst/>
          </a:prstGeom>
          <a:ln>
            <a:noFill/>
          </a:ln>
          <a:effectLst>
            <a:innerShdw blurRad="63500" dist="50800" dir="13500000">
              <a:prstClr val="black">
                <a:alpha val="50000"/>
              </a:prstClr>
            </a:innerShdw>
            <a:reflection endPos="0" dist="50800" dir="5400000" sy="-100000" algn="bl" rotWithShape="0"/>
            <a:softEdge rad="977900"/>
          </a:effectLst>
        </p:spPr>
      </p:pic>
      <p:pic>
        <p:nvPicPr>
          <p:cNvPr id="15" name="Picture 14">
            <a:extLst>
              <a:ext uri="{FF2B5EF4-FFF2-40B4-BE49-F238E27FC236}">
                <a16:creationId xmlns:a16="http://schemas.microsoft.com/office/drawing/2014/main" id="{04C9D1DE-C1EE-4BA3-888F-AB233A9CFFE5}"/>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7395882"/>
            <a:ext cx="22106964" cy="4032284"/>
          </a:xfrm>
          <a:prstGeom prst="rect">
            <a:avLst/>
          </a:prstGeom>
        </p:spPr>
      </p:pic>
      <p:pic>
        <p:nvPicPr>
          <p:cNvPr id="14" name="Picture 13">
            <a:extLst>
              <a:ext uri="{FF2B5EF4-FFF2-40B4-BE49-F238E27FC236}">
                <a16:creationId xmlns:a16="http://schemas.microsoft.com/office/drawing/2014/main" id="{0FF109BA-CE82-4FAD-AA8F-0794EEF03E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507963" y="8713842"/>
            <a:ext cx="1693531" cy="1396363"/>
          </a:xfrm>
          <a:prstGeom prst="rect">
            <a:avLst/>
          </a:prstGeom>
        </p:spPr>
      </p:pic>
      <p:sp>
        <p:nvSpPr>
          <p:cNvPr id="16" name="TextBox 15">
            <a:extLst>
              <a:ext uri="{FF2B5EF4-FFF2-40B4-BE49-F238E27FC236}">
                <a16:creationId xmlns:a16="http://schemas.microsoft.com/office/drawing/2014/main" id="{8AEF0DA3-9DAD-472F-AA56-9912E0662FA5}"/>
              </a:ext>
            </a:extLst>
          </p:cNvPr>
          <p:cNvSpPr txBox="1"/>
          <p:nvPr/>
        </p:nvSpPr>
        <p:spPr>
          <a:xfrm>
            <a:off x="14622314" y="3017729"/>
            <a:ext cx="7777319" cy="1754326"/>
          </a:xfrm>
          <a:prstGeom prst="rect">
            <a:avLst/>
          </a:prstGeom>
          <a:noFill/>
          <a:effectLst>
            <a:outerShdw blurRad="50800" dist="38100" dir="13500000" algn="br" rotWithShape="0">
              <a:prstClr val="black">
                <a:alpha val="40000"/>
              </a:prstClr>
            </a:outerShdw>
          </a:effectLst>
          <a:scene3d>
            <a:camera prst="orthographicFront"/>
            <a:lightRig rig="threePt" dir="t"/>
          </a:scene3d>
          <a:sp3d>
            <a:bevelT prst="angle"/>
          </a:sp3d>
        </p:spPr>
        <p:txBody>
          <a:bodyPr wrap="square" rtlCol="0">
            <a:spAutoFit/>
          </a:bodyPr>
          <a:lstStyle/>
          <a:p>
            <a:r>
              <a:rPr lang="en-US" sz="5400" dirty="0" err="1">
                <a:latin typeface="NikoshBAN" panose="02000000000000000000" pitchFamily="2" charset="0"/>
                <a:cs typeface="NikoshBAN" panose="02000000000000000000" pitchFamily="2" charset="0"/>
              </a:rPr>
              <a:t>যেখানেতে</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দেখি</a:t>
            </a:r>
            <a:r>
              <a:rPr lang="bn-IN" sz="5400" dirty="0">
                <a:latin typeface="NikoshBAN" panose="02000000000000000000" pitchFamily="2" charset="0"/>
                <a:cs typeface="NikoshBAN" panose="02000000000000000000" pitchFamily="2" charset="0"/>
              </a:rPr>
              <a:t> যাহা.........মা-র পিছু পিছু!</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0494070"/>
      </p:ext>
    </p:extLst>
  </p:cSld>
  <p:clrMapOvr>
    <a:masterClrMapping/>
  </p:clrMapOvr>
  <mc:AlternateContent xmlns:mc="http://schemas.openxmlformats.org/markup-compatibility/2006" xmlns:p14="http://schemas.microsoft.com/office/powerpoint/2010/main">
    <mc:Choice Requires="p14">
      <p:transition spd="slow" p14:dur="70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6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1F9CDBAC-16AE-4AB9-9C3A-B9CC99305C70}"/>
              </a:ext>
            </a:extLst>
          </p:cNvPr>
          <p:cNvGrpSpPr/>
          <p:nvPr/>
        </p:nvGrpSpPr>
        <p:grpSpPr>
          <a:xfrm>
            <a:off x="1183339" y="2160019"/>
            <a:ext cx="6024283" cy="6024284"/>
            <a:chOff x="2285998" y="2133597"/>
            <a:chExt cx="6024283" cy="6024284"/>
          </a:xfrm>
          <a:effectLst>
            <a:outerShdw blurRad="63500" sx="102000" sy="102000" algn="ctr" rotWithShape="0">
              <a:prstClr val="black">
                <a:alpha val="40000"/>
              </a:prstClr>
            </a:outerShdw>
          </a:effectLst>
        </p:grpSpPr>
        <p:pic>
          <p:nvPicPr>
            <p:cNvPr id="15" name="Picture 14">
              <a:extLst>
                <a:ext uri="{FF2B5EF4-FFF2-40B4-BE49-F238E27FC236}">
                  <a16:creationId xmlns:a16="http://schemas.microsoft.com/office/drawing/2014/main" id="{5AB159D6-F9A4-4FB9-BDC1-18B5C9EF74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1153" y="2133597"/>
              <a:ext cx="5513294" cy="6024282"/>
            </a:xfrm>
            <a:prstGeom prst="ellipse">
              <a:avLst/>
            </a:prstGeom>
            <a:ln>
              <a:noFill/>
            </a:ln>
            <a:effectLst>
              <a:softEdge rad="112500"/>
            </a:effectLst>
          </p:spPr>
        </p:pic>
        <p:pic>
          <p:nvPicPr>
            <p:cNvPr id="13" name="Picture 12">
              <a:extLst>
                <a:ext uri="{FF2B5EF4-FFF2-40B4-BE49-F238E27FC236}">
                  <a16:creationId xmlns:a16="http://schemas.microsoft.com/office/drawing/2014/main" id="{2A3C3DC5-2AC7-4B85-B3EB-50F28A113D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5998" y="2133598"/>
              <a:ext cx="6024283" cy="6024283"/>
            </a:xfrm>
            <a:prstGeom prst="rect">
              <a:avLst/>
            </a:prstGeom>
          </p:spPr>
        </p:pic>
      </p:grpSp>
      <p:sp>
        <p:nvSpPr>
          <p:cNvPr id="16" name="TextBox 15">
            <a:extLst>
              <a:ext uri="{FF2B5EF4-FFF2-40B4-BE49-F238E27FC236}">
                <a16:creationId xmlns:a16="http://schemas.microsoft.com/office/drawing/2014/main" id="{28ED56A6-29B2-41EC-8B40-BC50A1946ADD}"/>
              </a:ext>
            </a:extLst>
          </p:cNvPr>
          <p:cNvSpPr txBox="1"/>
          <p:nvPr/>
        </p:nvSpPr>
        <p:spPr>
          <a:xfrm>
            <a:off x="2193022" y="1052021"/>
            <a:ext cx="4004916" cy="1107996"/>
          </a:xfrm>
          <a:prstGeom prst="rect">
            <a:avLst/>
          </a:prstGeom>
          <a:noFill/>
          <a:effectLst>
            <a:outerShdw blurRad="50800" dist="38100" dir="16200000" rotWithShape="0">
              <a:prstClr val="black">
                <a:alpha val="40000"/>
              </a:prstClr>
            </a:outerShdw>
          </a:effectLst>
          <a:scene3d>
            <a:camera prst="orthographicFront"/>
            <a:lightRig rig="threePt" dir="t"/>
          </a:scene3d>
          <a:sp3d>
            <a:bevelT prst="angle"/>
          </a:sp3d>
        </p:spPr>
        <p:txBody>
          <a:bodyPr wrap="square" rtlCol="0">
            <a:spAutoFit/>
          </a:bodyPr>
          <a:lstStyle/>
          <a:p>
            <a:r>
              <a:rPr lang="bn-IN" sz="6600" b="1" dirty="0">
                <a:latin typeface="NikoshBAN" panose="02000000000000000000" pitchFamily="2" charset="0"/>
                <a:cs typeface="NikoshBAN" panose="02000000000000000000" pitchFamily="2" charset="0"/>
              </a:rPr>
              <a:t>কবি পরিচিতি</a:t>
            </a:r>
          </a:p>
        </p:txBody>
      </p:sp>
      <p:sp>
        <p:nvSpPr>
          <p:cNvPr id="17" name="Rectangle: Rounded Corners 16">
            <a:extLst>
              <a:ext uri="{FF2B5EF4-FFF2-40B4-BE49-F238E27FC236}">
                <a16:creationId xmlns:a16="http://schemas.microsoft.com/office/drawing/2014/main" id="{1108CCD0-F64B-4ACA-BB5A-4C72DD8A2720}"/>
              </a:ext>
            </a:extLst>
          </p:cNvPr>
          <p:cNvSpPr/>
          <p:nvPr/>
        </p:nvSpPr>
        <p:spPr>
          <a:xfrm>
            <a:off x="11756531" y="4448973"/>
            <a:ext cx="5074866" cy="2948235"/>
          </a:xfrm>
          <a:prstGeom prst="roundRect">
            <a:avLst/>
          </a:prstGeom>
          <a:noFill/>
          <a:ln w="38100">
            <a:solidFill>
              <a:schemeClr val="tx1"/>
            </a:solid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১৮৯৯ খ্রিষ্টাব্দের ২৫ শে মে কাজী নজরুল ইসলাম বর্ধমান জেলার চুরুলিয়া গ্রামে জন্মগ্রহণ করেন।</a:t>
            </a:r>
            <a:endParaRPr lang="en-US" sz="4400" dirty="0">
              <a:solidFill>
                <a:schemeClr val="tx1"/>
              </a:solidFill>
              <a:latin typeface="NikoshBAN" panose="02000000000000000000" pitchFamily="2" charset="0"/>
              <a:cs typeface="NikoshBAN" panose="02000000000000000000" pitchFamily="2" charset="0"/>
            </a:endParaRPr>
          </a:p>
        </p:txBody>
      </p:sp>
      <p:sp>
        <p:nvSpPr>
          <p:cNvPr id="18" name="Rectangle: Rounded Corners 17">
            <a:extLst>
              <a:ext uri="{FF2B5EF4-FFF2-40B4-BE49-F238E27FC236}">
                <a16:creationId xmlns:a16="http://schemas.microsoft.com/office/drawing/2014/main" id="{8D501349-B458-451E-B529-0560206B35EA}"/>
              </a:ext>
            </a:extLst>
          </p:cNvPr>
          <p:cNvSpPr/>
          <p:nvPr/>
        </p:nvSpPr>
        <p:spPr>
          <a:xfrm>
            <a:off x="11683597" y="4448973"/>
            <a:ext cx="5074866" cy="2806135"/>
          </a:xfrm>
          <a:prstGeom prst="roundRect">
            <a:avLst/>
          </a:prstGeom>
          <a:noFill/>
          <a:ln w="38100">
            <a:solidFill>
              <a:schemeClr val="tx1"/>
            </a:solid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তিনি একাধারে কবি, গল্পকার, প্রাবন্ধিক, সাংবাদিক, সুরস্রষ্টা, গীতিকার ও সংগীতশিল্পী।</a:t>
            </a:r>
            <a:endParaRPr lang="en-US" sz="4400" dirty="0">
              <a:solidFill>
                <a:schemeClr val="tx1"/>
              </a:solidFill>
              <a:latin typeface="NikoshBAN" panose="02000000000000000000" pitchFamily="2" charset="0"/>
              <a:cs typeface="NikoshBAN" panose="02000000000000000000" pitchFamily="2" charset="0"/>
            </a:endParaRPr>
          </a:p>
        </p:txBody>
      </p:sp>
      <p:sp>
        <p:nvSpPr>
          <p:cNvPr id="19" name="Rectangle: Rounded Corners 18">
            <a:extLst>
              <a:ext uri="{FF2B5EF4-FFF2-40B4-BE49-F238E27FC236}">
                <a16:creationId xmlns:a16="http://schemas.microsoft.com/office/drawing/2014/main" id="{C7086FBA-BBC2-4603-B017-0A2DA4EEC81B}"/>
              </a:ext>
            </a:extLst>
          </p:cNvPr>
          <p:cNvSpPr/>
          <p:nvPr/>
        </p:nvSpPr>
        <p:spPr>
          <a:xfrm>
            <a:off x="11537730" y="4574571"/>
            <a:ext cx="5366601" cy="2554941"/>
          </a:xfrm>
          <a:prstGeom prst="roundRect">
            <a:avLst/>
          </a:prstGeom>
          <a:noFill/>
          <a:ln w="38100">
            <a:solidFill>
              <a:schemeClr val="tx1"/>
            </a:solid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তিনি ‘নবযুগ’ ও ‘ধুমকেতু’ সহ আরও অনেক পত্রিকার সম্পাদক ছিলেন।</a:t>
            </a:r>
            <a:endParaRPr lang="en-US" sz="4400" dirty="0">
              <a:solidFill>
                <a:schemeClr val="tx1"/>
              </a:solidFill>
              <a:latin typeface="NikoshBAN" panose="02000000000000000000" pitchFamily="2" charset="0"/>
              <a:cs typeface="NikoshBAN" panose="02000000000000000000" pitchFamily="2" charset="0"/>
            </a:endParaRPr>
          </a:p>
        </p:txBody>
      </p:sp>
      <p:sp>
        <p:nvSpPr>
          <p:cNvPr id="20" name="Rectangle: Rounded Corners 19">
            <a:extLst>
              <a:ext uri="{FF2B5EF4-FFF2-40B4-BE49-F238E27FC236}">
                <a16:creationId xmlns:a16="http://schemas.microsoft.com/office/drawing/2014/main" id="{ACFECE2D-33F9-4887-9209-041E490C7E1C}"/>
              </a:ext>
            </a:extLst>
          </p:cNvPr>
          <p:cNvSpPr/>
          <p:nvPr/>
        </p:nvSpPr>
        <p:spPr>
          <a:xfrm>
            <a:off x="11310357" y="4490230"/>
            <a:ext cx="5680617" cy="2948236"/>
          </a:xfrm>
          <a:prstGeom prst="roundRect">
            <a:avLst/>
          </a:prstGeom>
          <a:noFill/>
          <a:ln w="38100">
            <a:solidFill>
              <a:schemeClr val="tx1"/>
            </a:solid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“মা” কবিতাটি ’ঝিঙেফুল’ কাব্যগ্রন্থ থেকে নেওয়া হয়েছে। বাংলাদেশের জাতীয় কবি কাজী নজরুল ইসলাম।</a:t>
            </a:r>
            <a:endParaRPr lang="en-US" sz="4400" dirty="0">
              <a:solidFill>
                <a:schemeClr val="tx1"/>
              </a:solidFill>
              <a:latin typeface="NikoshBAN" panose="02000000000000000000" pitchFamily="2" charset="0"/>
              <a:cs typeface="NikoshBAN" panose="02000000000000000000" pitchFamily="2" charset="0"/>
            </a:endParaRPr>
          </a:p>
        </p:txBody>
      </p:sp>
      <p:sp>
        <p:nvSpPr>
          <p:cNvPr id="21" name="Rectangle: Rounded Corners 20">
            <a:extLst>
              <a:ext uri="{FF2B5EF4-FFF2-40B4-BE49-F238E27FC236}">
                <a16:creationId xmlns:a16="http://schemas.microsoft.com/office/drawing/2014/main" id="{CE392B28-0E24-4C06-AB72-D7B785EEE0F6}"/>
              </a:ext>
            </a:extLst>
          </p:cNvPr>
          <p:cNvSpPr/>
          <p:nvPr/>
        </p:nvSpPr>
        <p:spPr>
          <a:xfrm>
            <a:off x="11624373" y="4573654"/>
            <a:ext cx="5366601" cy="2554941"/>
          </a:xfrm>
          <a:prstGeom prst="roundRect">
            <a:avLst/>
          </a:prstGeom>
          <a:noFill/>
          <a:ln w="38100">
            <a:solidFill>
              <a:schemeClr val="tx1"/>
            </a:solid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১৯৭৬ খ্রিষ্টাব্দের ২৯ শে আগস্ট ঢাকায় মৃত্যুবরণ করেন।</a:t>
            </a:r>
            <a:endParaRPr lang="en-US" sz="4400" dirty="0">
              <a:solidFill>
                <a:schemeClr val="tx1"/>
              </a:solidFill>
              <a:latin typeface="NikoshBAN" panose="02000000000000000000" pitchFamily="2" charset="0"/>
              <a:cs typeface="NikoshBAN" panose="02000000000000000000" pitchFamily="2" charset="0"/>
            </a:endParaRPr>
          </a:p>
        </p:txBody>
      </p:sp>
      <p:pic>
        <p:nvPicPr>
          <p:cNvPr id="22" name="Picture 21">
            <a:extLst>
              <a:ext uri="{FF2B5EF4-FFF2-40B4-BE49-F238E27FC236}">
                <a16:creationId xmlns:a16="http://schemas.microsoft.com/office/drawing/2014/main" id="{5EFDAD13-68AA-455D-8080-869359ACD91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8873225"/>
            <a:ext cx="22106964" cy="2554941"/>
          </a:xfrm>
          <a:prstGeom prst="rect">
            <a:avLst/>
          </a:prstGeom>
        </p:spPr>
      </p:pic>
      <p:sp>
        <p:nvSpPr>
          <p:cNvPr id="23" name="TextBox 22">
            <a:extLst>
              <a:ext uri="{FF2B5EF4-FFF2-40B4-BE49-F238E27FC236}">
                <a16:creationId xmlns:a16="http://schemas.microsoft.com/office/drawing/2014/main" id="{8D342BFF-AF13-4DD2-B796-3FAD7538A74C}"/>
              </a:ext>
            </a:extLst>
          </p:cNvPr>
          <p:cNvSpPr txBox="1"/>
          <p:nvPr/>
        </p:nvSpPr>
        <p:spPr>
          <a:xfrm>
            <a:off x="1507226" y="9143999"/>
            <a:ext cx="5807976" cy="1107996"/>
          </a:xfrm>
          <a:prstGeom prst="rect">
            <a:avLst/>
          </a:prstGeom>
          <a:noFill/>
          <a:effectLst>
            <a:outerShdw blurRad="50800" dist="38100" dir="16200000" rotWithShape="0">
              <a:prstClr val="black">
                <a:alpha val="40000"/>
              </a:prstClr>
            </a:outerShdw>
          </a:effectLst>
          <a:scene3d>
            <a:camera prst="orthographicFront"/>
            <a:lightRig rig="threePt" dir="t"/>
          </a:scene3d>
          <a:sp3d>
            <a:bevelT prst="angle"/>
          </a:sp3d>
        </p:spPr>
        <p:txBody>
          <a:bodyPr wrap="square" rtlCol="0">
            <a:spAutoFit/>
          </a:bodyPr>
          <a:lstStyle/>
          <a:p>
            <a:r>
              <a:rPr lang="bn-IN" sz="6600" b="1" dirty="0">
                <a:latin typeface="NikoshBAN" panose="02000000000000000000" pitchFamily="2" charset="0"/>
                <a:cs typeface="NikoshBAN" panose="02000000000000000000" pitchFamily="2" charset="0"/>
              </a:rPr>
              <a:t>কাজী নজরুল ইসলাম</a:t>
            </a:r>
          </a:p>
        </p:txBody>
      </p:sp>
    </p:spTree>
    <p:extLst>
      <p:ext uri="{BB962C8B-B14F-4D97-AF65-F5344CB8AC3E}">
        <p14:creationId xmlns:p14="http://schemas.microsoft.com/office/powerpoint/2010/main" val="164475986"/>
      </p:ext>
    </p:extLst>
  </p:cSld>
  <p:clrMapOvr>
    <a:masterClrMapping/>
  </p:clrMapOvr>
  <mc:AlternateContent xmlns:mc="http://schemas.openxmlformats.org/markup-compatibility/2006" xmlns:p14="http://schemas.microsoft.com/office/powerpoint/2010/main">
    <mc:Choice Requires="p14">
      <p:transition spd="slow" p14:dur="70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3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4000" fill="hold"/>
                                        <p:tgtEl>
                                          <p:spTgt spid="17"/>
                                        </p:tgtEl>
                                        <p:attrNameLst>
                                          <p:attrName>ppt_x</p:attrName>
                                        </p:attrNameLst>
                                      </p:cBhvr>
                                      <p:tavLst>
                                        <p:tav tm="0">
                                          <p:val>
                                            <p:strVal val="0-#ppt_w/2"/>
                                          </p:val>
                                        </p:tav>
                                        <p:tav tm="100000">
                                          <p:val>
                                            <p:strVal val="#ppt_x"/>
                                          </p:val>
                                        </p:tav>
                                      </p:tavLst>
                                    </p:anim>
                                    <p:anim calcmode="lin" valueType="num">
                                      <p:cBhvr additive="base">
                                        <p:cTn id="18" dur="4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3750"/>
                                        <p:tgtEl>
                                          <p:spTgt spid="17"/>
                                        </p:tgtEl>
                                        <p:attrNameLst>
                                          <p:attrName>ppt_w</p:attrName>
                                        </p:attrNameLst>
                                      </p:cBhvr>
                                      <p:tavLst>
                                        <p:tav tm="0">
                                          <p:val>
                                            <p:strVal val="ppt_w"/>
                                          </p:val>
                                        </p:tav>
                                        <p:tav tm="100000">
                                          <p:val>
                                            <p:fltVal val="0"/>
                                          </p:val>
                                        </p:tav>
                                      </p:tavLst>
                                    </p:anim>
                                    <p:anim calcmode="lin" valueType="num">
                                      <p:cBhvr>
                                        <p:cTn id="23" dur="3750"/>
                                        <p:tgtEl>
                                          <p:spTgt spid="17"/>
                                        </p:tgtEl>
                                        <p:attrNameLst>
                                          <p:attrName>ppt_h</p:attrName>
                                        </p:attrNameLst>
                                      </p:cBhvr>
                                      <p:tavLst>
                                        <p:tav tm="0">
                                          <p:val>
                                            <p:strVal val="ppt_h"/>
                                          </p:val>
                                        </p:tav>
                                        <p:tav tm="100000">
                                          <p:val>
                                            <p:fltVal val="0"/>
                                          </p:val>
                                        </p:tav>
                                      </p:tavLst>
                                    </p:anim>
                                    <p:set>
                                      <p:cBhvr>
                                        <p:cTn id="24" dur="1" fill="hold">
                                          <p:stCondLst>
                                            <p:cond delay="374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0" fill="hold"/>
                                        <p:tgtEl>
                                          <p:spTgt spid="18"/>
                                        </p:tgtEl>
                                        <p:attrNameLst>
                                          <p:attrName>ppt_x</p:attrName>
                                        </p:attrNameLst>
                                      </p:cBhvr>
                                      <p:tavLst>
                                        <p:tav tm="0">
                                          <p:val>
                                            <p:strVal val="0-#ppt_w/2"/>
                                          </p:val>
                                        </p:tav>
                                        <p:tav tm="100000">
                                          <p:val>
                                            <p:strVal val="#ppt_x"/>
                                          </p:val>
                                        </p:tav>
                                      </p:tavLst>
                                    </p:anim>
                                    <p:anim calcmode="lin" valueType="num">
                                      <p:cBhvr additive="base">
                                        <p:cTn id="30" dur="5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grpId="1" nodeType="clickEffect">
                                  <p:stCondLst>
                                    <p:cond delay="0"/>
                                  </p:stCondLst>
                                  <p:childTnLst>
                                    <p:anim calcmode="lin" valueType="num">
                                      <p:cBhvr>
                                        <p:cTn id="34" dur="4000"/>
                                        <p:tgtEl>
                                          <p:spTgt spid="18"/>
                                        </p:tgtEl>
                                        <p:attrNameLst>
                                          <p:attrName>ppt_w</p:attrName>
                                        </p:attrNameLst>
                                      </p:cBhvr>
                                      <p:tavLst>
                                        <p:tav tm="0">
                                          <p:val>
                                            <p:strVal val="ppt_w"/>
                                          </p:val>
                                        </p:tav>
                                        <p:tav tm="100000">
                                          <p:val>
                                            <p:fltVal val="0"/>
                                          </p:val>
                                        </p:tav>
                                      </p:tavLst>
                                    </p:anim>
                                    <p:anim calcmode="lin" valueType="num">
                                      <p:cBhvr>
                                        <p:cTn id="35" dur="4000"/>
                                        <p:tgtEl>
                                          <p:spTgt spid="18"/>
                                        </p:tgtEl>
                                        <p:attrNameLst>
                                          <p:attrName>ppt_h</p:attrName>
                                        </p:attrNameLst>
                                      </p:cBhvr>
                                      <p:tavLst>
                                        <p:tav tm="0">
                                          <p:val>
                                            <p:strVal val="ppt_h"/>
                                          </p:val>
                                        </p:tav>
                                        <p:tav tm="100000">
                                          <p:val>
                                            <p:fltVal val="0"/>
                                          </p:val>
                                        </p:tav>
                                      </p:tavLst>
                                    </p:anim>
                                    <p:set>
                                      <p:cBhvr>
                                        <p:cTn id="36" dur="1" fill="hold">
                                          <p:stCondLst>
                                            <p:cond delay="39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4000" fill="hold"/>
                                        <p:tgtEl>
                                          <p:spTgt spid="19"/>
                                        </p:tgtEl>
                                        <p:attrNameLst>
                                          <p:attrName>ppt_x</p:attrName>
                                        </p:attrNameLst>
                                      </p:cBhvr>
                                      <p:tavLst>
                                        <p:tav tm="0">
                                          <p:val>
                                            <p:strVal val="0-#ppt_w/2"/>
                                          </p:val>
                                        </p:tav>
                                        <p:tav tm="100000">
                                          <p:val>
                                            <p:strVal val="#ppt_x"/>
                                          </p:val>
                                        </p:tav>
                                      </p:tavLst>
                                    </p:anim>
                                    <p:anim calcmode="lin" valueType="num">
                                      <p:cBhvr additive="base">
                                        <p:cTn id="42" dur="4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grpId="1" nodeType="clickEffect">
                                  <p:stCondLst>
                                    <p:cond delay="0"/>
                                  </p:stCondLst>
                                  <p:childTnLst>
                                    <p:anim calcmode="lin" valueType="num">
                                      <p:cBhvr>
                                        <p:cTn id="46" dur="3750"/>
                                        <p:tgtEl>
                                          <p:spTgt spid="19"/>
                                        </p:tgtEl>
                                        <p:attrNameLst>
                                          <p:attrName>ppt_w</p:attrName>
                                        </p:attrNameLst>
                                      </p:cBhvr>
                                      <p:tavLst>
                                        <p:tav tm="0">
                                          <p:val>
                                            <p:strVal val="ppt_w"/>
                                          </p:val>
                                        </p:tav>
                                        <p:tav tm="100000">
                                          <p:val>
                                            <p:fltVal val="0"/>
                                          </p:val>
                                        </p:tav>
                                      </p:tavLst>
                                    </p:anim>
                                    <p:anim calcmode="lin" valueType="num">
                                      <p:cBhvr>
                                        <p:cTn id="47" dur="3750"/>
                                        <p:tgtEl>
                                          <p:spTgt spid="19"/>
                                        </p:tgtEl>
                                        <p:attrNameLst>
                                          <p:attrName>ppt_h</p:attrName>
                                        </p:attrNameLst>
                                      </p:cBhvr>
                                      <p:tavLst>
                                        <p:tav tm="0">
                                          <p:val>
                                            <p:strVal val="ppt_h"/>
                                          </p:val>
                                        </p:tav>
                                        <p:tav tm="100000">
                                          <p:val>
                                            <p:fltVal val="0"/>
                                          </p:val>
                                        </p:tav>
                                      </p:tavLst>
                                    </p:anim>
                                    <p:set>
                                      <p:cBhvr>
                                        <p:cTn id="48" dur="1" fill="hold">
                                          <p:stCondLst>
                                            <p:cond delay="374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4000" fill="hold"/>
                                        <p:tgtEl>
                                          <p:spTgt spid="20"/>
                                        </p:tgtEl>
                                        <p:attrNameLst>
                                          <p:attrName>ppt_x</p:attrName>
                                        </p:attrNameLst>
                                      </p:cBhvr>
                                      <p:tavLst>
                                        <p:tav tm="0">
                                          <p:val>
                                            <p:strVal val="0-#ppt_w/2"/>
                                          </p:val>
                                        </p:tav>
                                        <p:tav tm="100000">
                                          <p:val>
                                            <p:strVal val="#ppt_x"/>
                                          </p:val>
                                        </p:tav>
                                      </p:tavLst>
                                    </p:anim>
                                    <p:anim calcmode="lin" valueType="num">
                                      <p:cBhvr additive="base">
                                        <p:cTn id="54" dur="4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xit" presetSubtype="32" fill="hold" grpId="1" nodeType="clickEffect">
                                  <p:stCondLst>
                                    <p:cond delay="0"/>
                                  </p:stCondLst>
                                  <p:childTnLst>
                                    <p:anim calcmode="lin" valueType="num">
                                      <p:cBhvr>
                                        <p:cTn id="58" dur="3250"/>
                                        <p:tgtEl>
                                          <p:spTgt spid="20"/>
                                        </p:tgtEl>
                                        <p:attrNameLst>
                                          <p:attrName>ppt_w</p:attrName>
                                        </p:attrNameLst>
                                      </p:cBhvr>
                                      <p:tavLst>
                                        <p:tav tm="0">
                                          <p:val>
                                            <p:strVal val="ppt_w"/>
                                          </p:val>
                                        </p:tav>
                                        <p:tav tm="100000">
                                          <p:val>
                                            <p:fltVal val="0"/>
                                          </p:val>
                                        </p:tav>
                                      </p:tavLst>
                                    </p:anim>
                                    <p:anim calcmode="lin" valueType="num">
                                      <p:cBhvr>
                                        <p:cTn id="59" dur="3250"/>
                                        <p:tgtEl>
                                          <p:spTgt spid="20"/>
                                        </p:tgtEl>
                                        <p:attrNameLst>
                                          <p:attrName>ppt_h</p:attrName>
                                        </p:attrNameLst>
                                      </p:cBhvr>
                                      <p:tavLst>
                                        <p:tav tm="0">
                                          <p:val>
                                            <p:strVal val="ppt_h"/>
                                          </p:val>
                                        </p:tav>
                                        <p:tav tm="100000">
                                          <p:val>
                                            <p:fltVal val="0"/>
                                          </p:val>
                                        </p:tav>
                                      </p:tavLst>
                                    </p:anim>
                                    <p:set>
                                      <p:cBhvr>
                                        <p:cTn id="60" dur="1" fill="hold">
                                          <p:stCondLst>
                                            <p:cond delay="3249"/>
                                          </p:stCondLst>
                                        </p:cTn>
                                        <p:tgtEl>
                                          <p:spTgt spid="2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4000" fill="hold"/>
                                        <p:tgtEl>
                                          <p:spTgt spid="21"/>
                                        </p:tgtEl>
                                        <p:attrNameLst>
                                          <p:attrName>ppt_x</p:attrName>
                                        </p:attrNameLst>
                                      </p:cBhvr>
                                      <p:tavLst>
                                        <p:tav tm="0">
                                          <p:val>
                                            <p:strVal val="0-#ppt_w/2"/>
                                          </p:val>
                                        </p:tav>
                                        <p:tav tm="100000">
                                          <p:val>
                                            <p:strVal val="#ppt_x"/>
                                          </p:val>
                                        </p:tav>
                                      </p:tavLst>
                                    </p:anim>
                                    <p:anim calcmode="lin" valueType="num">
                                      <p:cBhvr additive="base">
                                        <p:cTn id="66" dur="4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xit" presetSubtype="32" fill="hold" grpId="1" nodeType="clickEffect">
                                  <p:stCondLst>
                                    <p:cond delay="0"/>
                                  </p:stCondLst>
                                  <p:childTnLst>
                                    <p:anim calcmode="lin" valueType="num">
                                      <p:cBhvr>
                                        <p:cTn id="70" dur="4500"/>
                                        <p:tgtEl>
                                          <p:spTgt spid="21"/>
                                        </p:tgtEl>
                                        <p:attrNameLst>
                                          <p:attrName>ppt_w</p:attrName>
                                        </p:attrNameLst>
                                      </p:cBhvr>
                                      <p:tavLst>
                                        <p:tav tm="0">
                                          <p:val>
                                            <p:strVal val="ppt_w"/>
                                          </p:val>
                                        </p:tav>
                                        <p:tav tm="100000">
                                          <p:val>
                                            <p:fltVal val="0"/>
                                          </p:val>
                                        </p:tav>
                                      </p:tavLst>
                                    </p:anim>
                                    <p:anim calcmode="lin" valueType="num">
                                      <p:cBhvr>
                                        <p:cTn id="71" dur="4500"/>
                                        <p:tgtEl>
                                          <p:spTgt spid="21"/>
                                        </p:tgtEl>
                                        <p:attrNameLst>
                                          <p:attrName>ppt_h</p:attrName>
                                        </p:attrNameLst>
                                      </p:cBhvr>
                                      <p:tavLst>
                                        <p:tav tm="0">
                                          <p:val>
                                            <p:strVal val="ppt_h"/>
                                          </p:val>
                                        </p:tav>
                                        <p:tav tm="100000">
                                          <p:val>
                                            <p:fltVal val="0"/>
                                          </p:val>
                                        </p:tav>
                                      </p:tavLst>
                                    </p:anim>
                                    <p:set>
                                      <p:cBhvr>
                                        <p:cTn id="72" dur="1" fill="hold">
                                          <p:stCondLst>
                                            <p:cond delay="4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Terminator 21">
            <a:extLst>
              <a:ext uri="{FF2B5EF4-FFF2-40B4-BE49-F238E27FC236}">
                <a16:creationId xmlns:a16="http://schemas.microsoft.com/office/drawing/2014/main" id="{3FC2BCF0-0AE3-4F60-A5AA-61A697B2E6E1}"/>
              </a:ext>
            </a:extLst>
          </p:cNvPr>
          <p:cNvSpPr/>
          <p:nvPr/>
        </p:nvSpPr>
        <p:spPr>
          <a:xfrm>
            <a:off x="9283241" y="1446207"/>
            <a:ext cx="3803749" cy="969131"/>
          </a:xfrm>
          <a:prstGeom prst="flowChartTerminator">
            <a:avLst/>
          </a:prstGeom>
          <a:solidFill>
            <a:srgbClr val="44C49C">
              <a:alpha val="91000"/>
            </a:srgbClr>
          </a:solidFill>
          <a:ln>
            <a:noFill/>
          </a:ln>
          <a:effectLst>
            <a:glow rad="2286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bn-IN" sz="7200" b="1" dirty="0">
                <a:solidFill>
                  <a:schemeClr val="tx1"/>
                </a:solidFill>
                <a:latin typeface="NikoshBAN" panose="02000000000000000000" pitchFamily="2" charset="0"/>
                <a:cs typeface="NikoshBAN" panose="02000000000000000000" pitchFamily="2" charset="0"/>
              </a:rPr>
              <a:t>একক কাজ</a:t>
            </a:r>
            <a:endParaRPr lang="en-US" sz="7200" b="1" dirty="0">
              <a:solidFill>
                <a:schemeClr val="tx1"/>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7C0519ED-F524-4A8E-ACA9-54643371129D}"/>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97769" l="1308" r="99000"/>
                    </a14:imgEffect>
                  </a14:imgLayer>
                </a14:imgProps>
              </a:ext>
              <a:ext uri="{28A0092B-C50C-407E-A947-70E740481C1C}">
                <a14:useLocalDpi xmlns:a14="http://schemas.microsoft.com/office/drawing/2010/main"/>
              </a:ext>
            </a:extLst>
          </a:blip>
          <a:stretch>
            <a:fillRect/>
          </a:stretch>
        </p:blipFill>
        <p:spPr>
          <a:xfrm>
            <a:off x="9993989" y="258412"/>
            <a:ext cx="2382254" cy="2018267"/>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0" name="Rectangle: Folded Corner 19">
            <a:extLst>
              <a:ext uri="{FF2B5EF4-FFF2-40B4-BE49-F238E27FC236}">
                <a16:creationId xmlns:a16="http://schemas.microsoft.com/office/drawing/2014/main" id="{7AEB9B87-DE52-48C7-857A-035DC11FD259}"/>
              </a:ext>
            </a:extLst>
          </p:cNvPr>
          <p:cNvSpPr/>
          <p:nvPr/>
        </p:nvSpPr>
        <p:spPr>
          <a:xfrm>
            <a:off x="5401341" y="7919076"/>
            <a:ext cx="12671506" cy="2713107"/>
          </a:xfrm>
          <a:prstGeom prst="foldedCorner">
            <a:avLst>
              <a:gd name="adj" fmla="val 50000"/>
            </a:avLst>
          </a:prstGeom>
          <a:noFill/>
          <a:ln w="38100">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4400" dirty="0">
              <a:solidFill>
                <a:schemeClr val="tx1"/>
              </a:solidFill>
              <a:latin typeface="NikoshBAN" panose="02000000000000000000" pitchFamily="2" charset="0"/>
              <a:cs typeface="NikoshBAN" panose="02000000000000000000" pitchFamily="2" charset="0"/>
            </a:endParaRPr>
          </a:p>
          <a:p>
            <a:pPr algn="ctr"/>
            <a:endParaRPr lang="bn-IN" sz="4400" dirty="0">
              <a:solidFill>
                <a:schemeClr val="tx1"/>
              </a:solidFill>
              <a:latin typeface="NikoshBAN" panose="02000000000000000000" pitchFamily="2" charset="0"/>
              <a:cs typeface="NikoshBAN" panose="02000000000000000000" pitchFamily="2" charset="0"/>
            </a:endParaRPr>
          </a:p>
          <a:p>
            <a:pPr algn="ctr"/>
            <a:r>
              <a:rPr lang="bn-IN" sz="4400" dirty="0">
                <a:solidFill>
                  <a:schemeClr val="tx1"/>
                </a:solidFill>
                <a:latin typeface="NikoshBAN" panose="02000000000000000000" pitchFamily="2" charset="0"/>
                <a:cs typeface="NikoshBAN" panose="02000000000000000000" pitchFamily="2" charset="0"/>
              </a:rPr>
              <a:t>১। বাংলাদেশের জাতীয় কবির নাম কাজী নজরুল ইসলাম।</a:t>
            </a:r>
          </a:p>
          <a:p>
            <a:pPr algn="ctr"/>
            <a:r>
              <a:rPr lang="bn-IN" sz="4400" dirty="0">
                <a:solidFill>
                  <a:schemeClr val="tx1"/>
                </a:solidFill>
                <a:latin typeface="NikoshBAN" panose="02000000000000000000" pitchFamily="2" charset="0"/>
                <a:cs typeface="NikoshBAN" panose="02000000000000000000" pitchFamily="2" charset="0"/>
              </a:rPr>
              <a:t>২। কাজী নজরুল ইসলাম বর্ধমান জেলার চুরুলিয়া গ্রামে জন্মগ্রহন করেন।</a:t>
            </a:r>
          </a:p>
          <a:p>
            <a:pPr algn="ctr"/>
            <a:r>
              <a:rPr lang="bn-IN" sz="4400" dirty="0">
                <a:solidFill>
                  <a:schemeClr val="tx1"/>
                </a:solidFill>
                <a:latin typeface="NikoshBAN" panose="02000000000000000000" pitchFamily="2" charset="0"/>
                <a:cs typeface="NikoshBAN" panose="02000000000000000000" pitchFamily="2" charset="0"/>
              </a:rPr>
              <a:t>৩। “মা” কবিতাটি ‘ঝিঙ্গেফুওল’ কাব্যগ্রন্থ থেকে নেওয়া হয়েছে।</a:t>
            </a:r>
            <a:endParaRPr lang="en-US" sz="4400" dirty="0">
              <a:solidFill>
                <a:schemeClr val="tx1"/>
              </a:solidFill>
              <a:latin typeface="NikoshBAN" panose="02000000000000000000" pitchFamily="2" charset="0"/>
              <a:cs typeface="NikoshBAN" panose="02000000000000000000" pitchFamily="2" charset="0"/>
            </a:endParaRPr>
          </a:p>
        </p:txBody>
      </p:sp>
      <p:pic>
        <p:nvPicPr>
          <p:cNvPr id="21" name="Picture 20">
            <a:extLst>
              <a:ext uri="{FF2B5EF4-FFF2-40B4-BE49-F238E27FC236}">
                <a16:creationId xmlns:a16="http://schemas.microsoft.com/office/drawing/2014/main" id="{88E83D75-9C61-4384-B58D-5E5CE802D0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569" y="0"/>
            <a:ext cx="4259678" cy="4140553"/>
          </a:xfrm>
          <a:prstGeom prst="ellipse">
            <a:avLst/>
          </a:prstGeom>
          <a:ln>
            <a:noFill/>
          </a:ln>
          <a:effectLst>
            <a:outerShdw blurRad="50800" dist="38100" dir="10800000" algn="r" rotWithShape="0">
              <a:prstClr val="black">
                <a:alpha val="40000"/>
              </a:prstClr>
            </a:outerShdw>
            <a:reflection endPos="0" dist="50800" dir="5400000" sy="-100000" algn="bl" rotWithShape="0"/>
            <a:softEdge rad="977900"/>
          </a:effectLst>
        </p:spPr>
      </p:pic>
      <p:pic>
        <p:nvPicPr>
          <p:cNvPr id="23" name="Picture 22">
            <a:extLst>
              <a:ext uri="{FF2B5EF4-FFF2-40B4-BE49-F238E27FC236}">
                <a16:creationId xmlns:a16="http://schemas.microsoft.com/office/drawing/2014/main" id="{DACDA3CE-E3FD-4BD3-B20E-0B455B17497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376518" y="9813154"/>
            <a:ext cx="22106964" cy="1615012"/>
          </a:xfrm>
          <a:prstGeom prst="rect">
            <a:avLst/>
          </a:prstGeom>
        </p:spPr>
      </p:pic>
      <p:grpSp>
        <p:nvGrpSpPr>
          <p:cNvPr id="7" name="Group 6">
            <a:extLst>
              <a:ext uri="{FF2B5EF4-FFF2-40B4-BE49-F238E27FC236}">
                <a16:creationId xmlns:a16="http://schemas.microsoft.com/office/drawing/2014/main" id="{C25F52B0-88A8-482D-B79A-7A65E5F91F45}"/>
              </a:ext>
            </a:extLst>
          </p:cNvPr>
          <p:cNvGrpSpPr/>
          <p:nvPr/>
        </p:nvGrpSpPr>
        <p:grpSpPr>
          <a:xfrm>
            <a:off x="5769108" y="2402315"/>
            <a:ext cx="11519434" cy="3037623"/>
            <a:chOff x="5839138" y="2900028"/>
            <a:chExt cx="11519434" cy="3037623"/>
          </a:xfrm>
        </p:grpSpPr>
        <p:sp>
          <p:nvSpPr>
            <p:cNvPr id="6" name="Arrow: Pentagon 5">
              <a:extLst>
                <a:ext uri="{FF2B5EF4-FFF2-40B4-BE49-F238E27FC236}">
                  <a16:creationId xmlns:a16="http://schemas.microsoft.com/office/drawing/2014/main" id="{210C68CE-0B2C-4F2D-ADD9-95095B851540}"/>
                </a:ext>
              </a:extLst>
            </p:cNvPr>
            <p:cNvSpPr/>
            <p:nvPr/>
          </p:nvSpPr>
          <p:spPr>
            <a:xfrm>
              <a:off x="5839138" y="4968520"/>
              <a:ext cx="11519434" cy="969131"/>
            </a:xfrm>
            <a:prstGeom prst="homePlate">
              <a:avLst>
                <a:gd name="adj" fmla="val 0"/>
              </a:avLst>
            </a:prstGeom>
            <a:no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NikoshBAN" panose="02000000000000000000" pitchFamily="2" charset="0"/>
                  <a:cs typeface="NikoshBAN" panose="02000000000000000000" pitchFamily="2" charset="0"/>
                </a:rPr>
                <a:t>৩। </a:t>
              </a:r>
              <a:r>
                <a:rPr lang="bn-IN" sz="4800" dirty="0">
                  <a:solidFill>
                    <a:schemeClr val="tx1"/>
                  </a:solidFill>
                  <a:latin typeface="NikoshBAN" panose="02000000000000000000" pitchFamily="2" charset="0"/>
                  <a:cs typeface="NikoshBAN" panose="02000000000000000000" pitchFamily="2" charset="0"/>
                </a:rPr>
                <a:t>“মা” কবিতাটি কোন কাব্যগ্রন্থ থেকে নেওয়া হয়েছে?</a:t>
              </a:r>
              <a:endParaRPr lang="en-US" sz="4800" dirty="0">
                <a:solidFill>
                  <a:schemeClr val="tx1"/>
                </a:solidFill>
                <a:latin typeface="NikoshBAN" panose="02000000000000000000" pitchFamily="2" charset="0"/>
                <a:cs typeface="NikoshBAN" panose="02000000000000000000" pitchFamily="2" charset="0"/>
              </a:endParaRPr>
            </a:p>
          </p:txBody>
        </p:sp>
        <p:sp>
          <p:nvSpPr>
            <p:cNvPr id="12" name="Arrow: Pentagon 11">
              <a:extLst>
                <a:ext uri="{FF2B5EF4-FFF2-40B4-BE49-F238E27FC236}">
                  <a16:creationId xmlns:a16="http://schemas.microsoft.com/office/drawing/2014/main" id="{CE7AF14C-E993-456C-8672-188975CADA6B}"/>
                </a:ext>
              </a:extLst>
            </p:cNvPr>
            <p:cNvSpPr/>
            <p:nvPr/>
          </p:nvSpPr>
          <p:spPr>
            <a:xfrm>
              <a:off x="5839138" y="2900028"/>
              <a:ext cx="11519433" cy="969131"/>
            </a:xfrm>
            <a:prstGeom prst="homePlate">
              <a:avLst>
                <a:gd name="adj" fmla="val 0"/>
              </a:avLst>
            </a:prstGeom>
            <a:no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 </a:t>
              </a:r>
              <a:r>
                <a:rPr lang="en-US" sz="4800" dirty="0">
                  <a:solidFill>
                    <a:schemeClr val="tx1"/>
                  </a:solidFill>
                  <a:latin typeface="NikoshBAN" panose="02000000000000000000" pitchFamily="2" charset="0"/>
                  <a:cs typeface="NikoshBAN" panose="02000000000000000000" pitchFamily="2" charset="0"/>
                </a:rPr>
                <a:t>১।</a:t>
              </a:r>
              <a:r>
                <a:rPr lang="bn-IN" sz="4800" dirty="0">
                  <a:solidFill>
                    <a:schemeClr val="tx1"/>
                  </a:solidFill>
                  <a:latin typeface="NikoshBAN" panose="02000000000000000000" pitchFamily="2" charset="0"/>
                  <a:cs typeface="NikoshBAN" panose="02000000000000000000" pitchFamily="2" charset="0"/>
                </a:rPr>
                <a:t> বাংলাদেশের জাতীয় কবির কাম কী? </a:t>
              </a:r>
              <a:endParaRPr lang="en-US" sz="4800" dirty="0">
                <a:solidFill>
                  <a:schemeClr val="tx1"/>
                </a:solidFill>
                <a:latin typeface="NikoshBAN" panose="02000000000000000000" pitchFamily="2" charset="0"/>
                <a:cs typeface="NikoshBAN" panose="02000000000000000000" pitchFamily="2" charset="0"/>
              </a:endParaRPr>
            </a:p>
          </p:txBody>
        </p:sp>
        <p:sp>
          <p:nvSpPr>
            <p:cNvPr id="15" name="Arrow: Pentagon 14">
              <a:extLst>
                <a:ext uri="{FF2B5EF4-FFF2-40B4-BE49-F238E27FC236}">
                  <a16:creationId xmlns:a16="http://schemas.microsoft.com/office/drawing/2014/main" id="{B1AF6C6E-E4E0-4429-9F68-54C6D1687A34}"/>
                </a:ext>
              </a:extLst>
            </p:cNvPr>
            <p:cNvSpPr/>
            <p:nvPr/>
          </p:nvSpPr>
          <p:spPr>
            <a:xfrm>
              <a:off x="5839138" y="3934274"/>
              <a:ext cx="11519434" cy="969131"/>
            </a:xfrm>
            <a:prstGeom prst="homePlate">
              <a:avLst>
                <a:gd name="adj" fmla="val 0"/>
              </a:avLst>
            </a:prstGeom>
            <a:no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  </a:t>
              </a:r>
              <a:r>
                <a:rPr lang="en-US" sz="4800" dirty="0">
                  <a:solidFill>
                    <a:schemeClr val="tx1"/>
                  </a:solidFill>
                  <a:latin typeface="NikoshBAN" panose="02000000000000000000" pitchFamily="2" charset="0"/>
                  <a:cs typeface="NikoshBAN" panose="02000000000000000000" pitchFamily="2" charset="0"/>
                </a:rPr>
                <a:t>২। </a:t>
              </a:r>
              <a:r>
                <a:rPr lang="bn-IN" sz="4800" dirty="0">
                  <a:solidFill>
                    <a:schemeClr val="tx1"/>
                  </a:solidFill>
                  <a:latin typeface="NikoshBAN" panose="02000000000000000000" pitchFamily="2" charset="0"/>
                  <a:cs typeface="NikoshBAN" panose="02000000000000000000" pitchFamily="2" charset="0"/>
                </a:rPr>
                <a:t>কাজী নজরুল ইসলাম কোথায় জন্ম গ্রহন করেন? </a:t>
              </a:r>
              <a:endParaRPr lang="en-US" sz="4800" dirty="0">
                <a:solidFill>
                  <a:schemeClr val="tx1"/>
                </a:solidFill>
                <a:latin typeface="NikoshBAN" panose="02000000000000000000" pitchFamily="2" charset="0"/>
                <a:cs typeface="NikoshBAN" panose="02000000000000000000" pitchFamily="2" charset="0"/>
              </a:endParaRPr>
            </a:p>
          </p:txBody>
        </p:sp>
      </p:grpSp>
      <p:pic>
        <p:nvPicPr>
          <p:cNvPr id="17" name="Picture 16">
            <a:extLst>
              <a:ext uri="{FF2B5EF4-FFF2-40B4-BE49-F238E27FC236}">
                <a16:creationId xmlns:a16="http://schemas.microsoft.com/office/drawing/2014/main" id="{08C69F4E-2A83-4F1E-8A8C-0E2294801B8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98985" y="4523797"/>
            <a:ext cx="4259678" cy="4140553"/>
          </a:xfrm>
          <a:prstGeom prst="ellipse">
            <a:avLst/>
          </a:prstGeom>
          <a:ln>
            <a:noFill/>
          </a:ln>
          <a:effectLst>
            <a:outerShdw blurRad="50800" dist="38100" dir="10800000" algn="r" rotWithShape="0">
              <a:prstClr val="black">
                <a:alpha val="40000"/>
              </a:prstClr>
            </a:outerShdw>
            <a:reflection endPos="0" dist="50800" dir="5400000" sy="-100000" algn="bl" rotWithShape="0"/>
            <a:softEdge rad="977900"/>
          </a:effectLst>
        </p:spPr>
      </p:pic>
    </p:spTree>
    <p:extLst>
      <p:ext uri="{BB962C8B-B14F-4D97-AF65-F5344CB8AC3E}">
        <p14:creationId xmlns:p14="http://schemas.microsoft.com/office/powerpoint/2010/main" val="326389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6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C63C820-B8E1-42C9-92AA-11EFC6F24B60}"/>
              </a:ext>
            </a:extLst>
          </p:cNvPr>
          <p:cNvSpPr/>
          <p:nvPr/>
        </p:nvSpPr>
        <p:spPr>
          <a:xfrm>
            <a:off x="0" y="0"/>
            <a:ext cx="22860000" cy="11887200"/>
          </a:xfrm>
          <a:prstGeom prst="frame">
            <a:avLst>
              <a:gd name="adj1" fmla="val 2998"/>
            </a:avLst>
          </a:prstGeom>
          <a:solidFill>
            <a:srgbClr val="4E9F11">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7C0C0A59-F9C2-4916-9EBF-828D98B9C7A9}"/>
              </a:ext>
            </a:extLst>
          </p:cNvPr>
          <p:cNvSpPr/>
          <p:nvPr/>
        </p:nvSpPr>
        <p:spPr>
          <a:xfrm>
            <a:off x="322729" y="376517"/>
            <a:ext cx="22160753" cy="11134165"/>
          </a:xfrm>
          <a:prstGeom prst="frame">
            <a:avLst>
              <a:gd name="adj1" fmla="val 787"/>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2738D22-9B3A-461D-B4D8-B8349BA88FDE}"/>
              </a:ext>
            </a:extLst>
          </p:cNvPr>
          <p:cNvSpPr/>
          <p:nvPr/>
        </p:nvSpPr>
        <p:spPr>
          <a:xfrm>
            <a:off x="0" y="0"/>
            <a:ext cx="22860000" cy="11887200"/>
          </a:xfrm>
          <a:prstGeom prst="frame">
            <a:avLst>
              <a:gd name="adj1" fmla="val 1185"/>
            </a:avLst>
          </a:prstGeom>
          <a:solidFill>
            <a:srgbClr val="47C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99695FF7-FB7E-411F-8B48-06EFE95A2E6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3443" b="100000" l="0" r="100000"/>
                    </a14:imgEffect>
                  </a14:imgLayer>
                </a14:imgProps>
              </a:ext>
              <a:ext uri="{28A0092B-C50C-407E-A947-70E740481C1C}">
                <a14:useLocalDpi xmlns:a14="http://schemas.microsoft.com/office/drawing/2010/main"/>
              </a:ext>
            </a:extLst>
          </a:blip>
          <a:srcRect t="58306"/>
          <a:stretch/>
        </p:blipFill>
        <p:spPr>
          <a:xfrm>
            <a:off x="272122" y="9107432"/>
            <a:ext cx="22106964" cy="2247579"/>
          </a:xfrm>
          <a:prstGeom prst="rect">
            <a:avLst/>
          </a:prstGeom>
        </p:spPr>
      </p:pic>
      <p:pic>
        <p:nvPicPr>
          <p:cNvPr id="19" name="Picture 18">
            <a:extLst>
              <a:ext uri="{FF2B5EF4-FFF2-40B4-BE49-F238E27FC236}">
                <a16:creationId xmlns:a16="http://schemas.microsoft.com/office/drawing/2014/main" id="{FC22A7C3-377C-4768-868E-FE507A52D74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8619" l="25000" r="94444"/>
                    </a14:imgEffect>
                  </a14:imgLayer>
                </a14:imgProps>
              </a:ext>
              <a:ext uri="{28A0092B-C50C-407E-A947-70E740481C1C}">
                <a14:useLocalDpi xmlns:a14="http://schemas.microsoft.com/office/drawing/2010/main"/>
              </a:ext>
            </a:extLst>
          </a:blip>
          <a:srcRect l="19019"/>
          <a:stretch/>
        </p:blipFill>
        <p:spPr>
          <a:xfrm>
            <a:off x="8260612" y="2430987"/>
            <a:ext cx="6129984" cy="4409414"/>
          </a:xfrm>
          <a:prstGeom prst="roundRect">
            <a:avLst>
              <a:gd name="adj" fmla="val 16667"/>
            </a:avLst>
          </a:prstGeom>
          <a:ln w="5715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90BA2618-1388-4ADC-9373-EB543C3CE08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750"/>
                    </a14:imgEffect>
                  </a14:imgLayer>
                </a14:imgProps>
              </a:ext>
              <a:ext uri="{28A0092B-C50C-407E-A947-70E740481C1C}">
                <a14:useLocalDpi xmlns:a14="http://schemas.microsoft.com/office/drawing/2010/main"/>
              </a:ext>
            </a:extLst>
          </a:blip>
          <a:stretch>
            <a:fillRect/>
          </a:stretch>
        </p:blipFill>
        <p:spPr>
          <a:xfrm>
            <a:off x="15531170" y="2472788"/>
            <a:ext cx="6129983" cy="4367613"/>
          </a:xfrm>
          <a:prstGeom prst="roundRect">
            <a:avLst>
              <a:gd name="adj" fmla="val 16667"/>
            </a:avLst>
          </a:prstGeom>
          <a:ln w="3810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a:extLst>
              <a:ext uri="{FF2B5EF4-FFF2-40B4-BE49-F238E27FC236}">
                <a16:creationId xmlns:a16="http://schemas.microsoft.com/office/drawing/2014/main" id="{FB5A0493-6DD9-4EB5-BC01-13888B5D4F8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1253573" y="2568045"/>
            <a:ext cx="6129983" cy="4353784"/>
          </a:xfrm>
          <a:prstGeom prst="roundRect">
            <a:avLst>
              <a:gd name="adj" fmla="val 16667"/>
            </a:avLst>
          </a:prstGeom>
          <a:ln w="57150">
            <a:solidFill>
              <a:schemeClr val="tx1"/>
            </a:solid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25">
            <a:extLst>
              <a:ext uri="{FF2B5EF4-FFF2-40B4-BE49-F238E27FC236}">
                <a16:creationId xmlns:a16="http://schemas.microsoft.com/office/drawing/2014/main" id="{4F82DB73-9A5D-41F3-A3FF-B3B8DE260EA4}"/>
              </a:ext>
            </a:extLst>
          </p:cNvPr>
          <p:cNvSpPr txBox="1"/>
          <p:nvPr/>
        </p:nvSpPr>
        <p:spPr>
          <a:xfrm>
            <a:off x="7728561" y="7075757"/>
            <a:ext cx="7402878" cy="101566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prst="angle"/>
          </a:sp3d>
        </p:spPr>
        <p:txBody>
          <a:bodyPr wrap="square" rtlCol="0">
            <a:spAutoFit/>
          </a:bodyPr>
          <a:lstStyle/>
          <a:p>
            <a:r>
              <a:rPr lang="en-US" sz="6000" dirty="0" err="1">
                <a:latin typeface="NikoshBAN" panose="02000000000000000000" pitchFamily="2" charset="0"/>
                <a:cs typeface="NikoshBAN" panose="02000000000000000000" pitchFamily="2" charset="0"/>
              </a:rPr>
              <a:t>মা</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আমাদের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আদর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করে</a:t>
            </a:r>
            <a:r>
              <a:rPr lang="en-US" sz="6000" dirty="0">
                <a:latin typeface="NikoshBAN" panose="02000000000000000000" pitchFamily="2" charset="0"/>
                <a:cs typeface="NikoshBAN" panose="02000000000000000000" pitchFamily="2" charset="0"/>
              </a:rPr>
              <a:t>?</a:t>
            </a:r>
          </a:p>
        </p:txBody>
      </p:sp>
      <p:sp>
        <p:nvSpPr>
          <p:cNvPr id="28" name="TextBox 27">
            <a:extLst>
              <a:ext uri="{FF2B5EF4-FFF2-40B4-BE49-F238E27FC236}">
                <a16:creationId xmlns:a16="http://schemas.microsoft.com/office/drawing/2014/main" id="{43E7D2DF-FB4F-4BCD-BD6C-FC71F0E58CF9}"/>
              </a:ext>
            </a:extLst>
          </p:cNvPr>
          <p:cNvSpPr txBox="1"/>
          <p:nvPr/>
        </p:nvSpPr>
        <p:spPr>
          <a:xfrm>
            <a:off x="8027577" y="1002292"/>
            <a:ext cx="6129984" cy="101566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prst="angle"/>
          </a:sp3d>
        </p:spPr>
        <p:txBody>
          <a:bodyPr wrap="square" rtlCol="0">
            <a:spAutoFit/>
          </a:bodyPr>
          <a:lstStyle/>
          <a:p>
            <a:r>
              <a:rPr lang="en-US" sz="6000" dirty="0" err="1">
                <a:latin typeface="NikoshBAN" panose="02000000000000000000" pitchFamily="2" charset="0"/>
                <a:cs typeface="NikoshBAN" panose="02000000000000000000" pitchFamily="2" charset="0"/>
              </a:rPr>
              <a:t>ছবিতে</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দেখতে</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পাচ্ছ</a:t>
            </a:r>
            <a:r>
              <a:rPr lang="en-US" sz="6000" dirty="0">
                <a:latin typeface="NikoshBAN" panose="02000000000000000000" pitchFamily="2" charset="0"/>
                <a:cs typeface="NikoshBAN" panose="02000000000000000000" pitchFamily="2" charset="0"/>
              </a:rPr>
              <a:t>?</a:t>
            </a:r>
          </a:p>
        </p:txBody>
      </p:sp>
      <p:sp>
        <p:nvSpPr>
          <p:cNvPr id="29" name="TextBox 28">
            <a:extLst>
              <a:ext uri="{FF2B5EF4-FFF2-40B4-BE49-F238E27FC236}">
                <a16:creationId xmlns:a16="http://schemas.microsoft.com/office/drawing/2014/main" id="{66284C72-FACC-42BE-A2EC-5EC89EF153D6}"/>
              </a:ext>
            </a:extLst>
          </p:cNvPr>
          <p:cNvSpPr txBox="1"/>
          <p:nvPr/>
        </p:nvSpPr>
        <p:spPr>
          <a:xfrm>
            <a:off x="1310541" y="7983170"/>
            <a:ext cx="19048940" cy="923330"/>
          </a:xfrm>
          <a:prstGeom prst="rect">
            <a:avLst/>
          </a:prstGeom>
          <a:noFill/>
          <a:effectLst>
            <a:outerShdw blurRad="63500" sx="102000" sy="102000" algn="ctr" rotWithShape="0">
              <a:prstClr val="black">
                <a:alpha val="40000"/>
              </a:prstClr>
            </a:outerShdw>
          </a:effectLst>
          <a:scene3d>
            <a:camera prst="orthographicFront"/>
            <a:lightRig rig="threePt" dir="t"/>
          </a:scene3d>
          <a:sp3d>
            <a:bevelT prst="angle"/>
          </a:sp3d>
        </p:spPr>
        <p:txBody>
          <a:bodyPr wrap="square" rtlCol="0">
            <a:spAutoFit/>
          </a:bodyPr>
          <a:lstStyle/>
          <a:p>
            <a:r>
              <a:rPr lang="bn-IN" sz="5400" dirty="0">
                <a:latin typeface="NikoshBAN" panose="02000000000000000000" pitchFamily="2" charset="0"/>
                <a:cs typeface="NikoshBAN" panose="02000000000000000000" pitchFamily="2" charset="0"/>
              </a:rPr>
              <a:t>সন্তান হলো মায়ের কাছে সবচেয়ে বড় সম্পদ। সন্তানকে অবলম্বন করে মা বেঁচে থাকতে চাই।</a:t>
            </a:r>
            <a:endParaRPr lang="en-US" sz="5400" dirty="0">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EA6A91C6-2F5A-46CF-AB5A-F47EE552F7E9}"/>
              </a:ext>
            </a:extLst>
          </p:cNvPr>
          <p:cNvSpPr txBox="1"/>
          <p:nvPr/>
        </p:nvSpPr>
        <p:spPr>
          <a:xfrm>
            <a:off x="915837" y="8963083"/>
            <a:ext cx="20819533" cy="1569660"/>
          </a:xfrm>
          <a:prstGeom prst="rect">
            <a:avLst/>
          </a:prstGeom>
          <a:noFill/>
          <a:effectLst/>
          <a:scene3d>
            <a:camera prst="orthographicFront"/>
            <a:lightRig rig="threePt" dir="t"/>
          </a:scene3d>
          <a:sp3d>
            <a:bevelT prst="angle"/>
          </a:sp3d>
        </p:spPr>
        <p:txBody>
          <a:bodyPr wrap="square" rtlCol="0">
            <a:spAutoFit/>
          </a:bodyPr>
          <a:lstStyle/>
          <a:p>
            <a:r>
              <a:rPr lang="bn-IN" sz="4800" dirty="0">
                <a:latin typeface="NikoshBAN" panose="02000000000000000000" pitchFamily="2" charset="0"/>
                <a:cs typeface="NikoshBAN" panose="02000000000000000000" pitchFamily="2" charset="0"/>
              </a:rPr>
              <a:t>মা আমাদের জীবনে এমন একজন যে আমাদেরকে ভালবাসে এক্কেবারে তার নিজের অংশ হিসেবে। মায়ের মমতার কোন শেষ নেই।  মায়ের ভালবাসা কখনও বদলায় না। মা হলো আমাদের সবকিছু। তাই, আমরা মাকে ভালবাসি। </a:t>
            </a:r>
            <a:endParaRPr lang="en-US" sz="4800" dirty="0">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0842C89F-CED6-4CA8-AD3C-EF00C29FB956}"/>
              </a:ext>
            </a:extLst>
          </p:cNvPr>
          <p:cNvSpPr txBox="1"/>
          <p:nvPr/>
        </p:nvSpPr>
        <p:spPr>
          <a:xfrm>
            <a:off x="7728561" y="7098820"/>
            <a:ext cx="6874312" cy="101566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prst="angle"/>
          </a:sp3d>
        </p:spPr>
        <p:txBody>
          <a:bodyPr wrap="square" rtlCol="0">
            <a:spAutoFit/>
          </a:bodyPr>
          <a:lstStyle/>
          <a:p>
            <a:r>
              <a:rPr lang="en-US" sz="6000" dirty="0" err="1">
                <a:latin typeface="NikoshBAN" panose="02000000000000000000" pitchFamily="2" charset="0"/>
                <a:cs typeface="NikoshBAN" panose="02000000000000000000" pitchFamily="2" charset="0"/>
              </a:rPr>
              <a:t>মাকে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আমরা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ভাল</a:t>
            </a:r>
            <a:r>
              <a:rPr lang="bn-IN" sz="6000" dirty="0">
                <a:latin typeface="NikoshBAN" panose="02000000000000000000" pitchFamily="2" charset="0"/>
                <a:cs typeface="NikoshBAN" panose="02000000000000000000" pitchFamily="2" charset="0"/>
              </a:rPr>
              <a:t>বাসি</a:t>
            </a:r>
            <a:r>
              <a:rPr lang="en-US" sz="6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465907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4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6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1" nodeType="clickEffect">
                                  <p:stCondLst>
                                    <p:cond delay="0"/>
                                  </p:stCondLst>
                                  <p:childTnLst>
                                    <p:animEffect transition="out" filter="wipe(right)">
                                      <p:cBhvr>
                                        <p:cTn id="21" dur="4500"/>
                                        <p:tgtEl>
                                          <p:spTgt spid="26"/>
                                        </p:tgtEl>
                                      </p:cBhvr>
                                    </p:animEffect>
                                    <p:set>
                                      <p:cBhvr>
                                        <p:cTn id="22" dur="1" fill="hold">
                                          <p:stCondLst>
                                            <p:cond delay="4499"/>
                                          </p:stCondLst>
                                        </p:cTn>
                                        <p:tgtEl>
                                          <p:spTgt spid="26"/>
                                        </p:tgtEl>
                                        <p:attrNameLst>
                                          <p:attrName>style.visibility</p:attrName>
                                        </p:attrNameLst>
                                      </p:cBhvr>
                                      <p:to>
                                        <p:strVal val="hidden"/>
                                      </p:to>
                                    </p:set>
                                  </p:childTnLst>
                                </p:cTn>
                              </p:par>
                              <p:par>
                                <p:cTn id="23" presetID="22" presetClass="exit" presetSubtype="2" fill="hold" grpId="1" nodeType="withEffect">
                                  <p:stCondLst>
                                    <p:cond delay="0"/>
                                  </p:stCondLst>
                                  <p:childTnLst>
                                    <p:animEffect transition="out" filter="wipe(right)">
                                      <p:cBhvr>
                                        <p:cTn id="24" dur="4500"/>
                                        <p:tgtEl>
                                          <p:spTgt spid="29"/>
                                        </p:tgtEl>
                                      </p:cBhvr>
                                    </p:animEffect>
                                    <p:set>
                                      <p:cBhvr>
                                        <p:cTn id="25" dur="1" fill="hold">
                                          <p:stCondLst>
                                            <p:cond delay="4499"/>
                                          </p:stCondLst>
                                        </p:cTn>
                                        <p:tgtEl>
                                          <p:spTgt spid="2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425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9" grpId="0"/>
      <p:bldP spid="29" grpId="1"/>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730</Words>
  <Application>Microsoft Office PowerPoint</Application>
  <PresentationFormat>Custom</PresentationFormat>
  <Paragraphs>128</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245</cp:revision>
  <dcterms:created xsi:type="dcterms:W3CDTF">2020-12-21T11:50:30Z</dcterms:created>
  <dcterms:modified xsi:type="dcterms:W3CDTF">2021-01-03T09:48:53Z</dcterms:modified>
</cp:coreProperties>
</file>