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0" r:id="rId11"/>
    <p:sldId id="265" r:id="rId12"/>
    <p:sldId id="271" r:id="rId13"/>
    <p:sldId id="266" r:id="rId14"/>
    <p:sldId id="272" r:id="rId15"/>
    <p:sldId id="273" r:id="rId16"/>
    <p:sldId id="274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F47A1-A863-4CAD-9ABE-2669A05E0FB0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F2F23-008A-4E84-B9E2-20313B05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990"/>
            <a:ext cx="9144000" cy="464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5943601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সমীকরণের উপাদানসমূহ ব্যাখ্যা নিম্নরুপঃ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612475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সম্পদঃ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 বলতে বুঝায় অর্থনৈতিক পরিসম্পদ যা কোন ব্যবসায়ের মালিকানাধীন আসবাবপত্র , দালানকোঠা, কলকব্জা ও বিনিয়োগ ইত্যাদি।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দায়ঃ-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 হচ্ছে ব্যবসায়ের আর্থিক দায়বদ্ধতা যা ব্যবসায়ের একটি নির্দিষ্ট সময় পরে অবশ্যই পরিশোধ করতে হবে । অর্থাৎ ব্যবসায়ের মোট সম্পদের উপর তৃতীয় পক্ষের দাবিই হচ্ছে দায় ।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 স্বত্বঃ-ব্যবসায়ের মোট সম্পদ থেকে তৃতীয় পক্ষের দাবি বাদ দিলে যাহা অবশিষ্ট থাকে তাই হচ্ছে মালিকানা স্বত্ব । অর্থাৎ মোট সম্পদের উপর মালিকের যে দাবি তাই হচ্ছে মালিকানা স্বত্ব ।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হিসাব সমীকরণের উপাদানসমুহ ব্যাখ্যা কর 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সমীকরণের উপাদানসমূহের যে পরিবর্তন সাধিত হয় তা নিম্নরুপঃ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91440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হিসাব সমীকরণের উপাদানসমূহের যে কোন তিনটি ব্যাখ্যা কর ।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সম্পদ, দায় ও মালিকানা স্বত্ব কিসের উপাদান ?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হিসাবের   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দু’তরফা দাখিলার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কারবারের     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হিসাব সমীকরণের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মোট সম্পদের উপর তৃতীয় পক্ষের দাবীই হচ্ছে-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মালিকানা স্বত্ব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সম্পদ   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দায়         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মূলধন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ব্যবসায়ের মোট সম্পদের উপর মালিকের দাবি বা অধিকারকে বলা হয়-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আয়         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মালিকানা স্বত্ব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দায়          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বিনিয়োগ  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24384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038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56388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81697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 হিসাব সমীকণের সঠিক সমীকরণ কোনটি ?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L = A + E    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 = L + E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E = A + L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 + L + E = 0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মালিকানা স্বত্ব বাড়লে কোনটি কমবে ?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মোট  সম্পদ          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মোট দায়  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মোট উত্তোলন          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মোট ব্যয়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মোট সম্পদ(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A)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বাড়লে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 দায় বাড়বে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মালিকানা স্বত্ব বাড়বে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মোট দায় কমবে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নিচের কোনটি সঠিক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,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14478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2743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5715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478518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প্রশ্নঃ-০৩-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 কাজ-০২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 ।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764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57085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নবম ও দশম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হিসাব বিজ্ঞান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দ্বিতীয় 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GB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০৩-০১-২০২১ইং         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572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19200"/>
            <a:ext cx="4572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41659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“লেনদেন”</a:t>
            </a:r>
          </a:p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(দ্বিতীয় অংশ) 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হিসাব সমীকরণ কি বলতে পারবে । </a:t>
            </a:r>
          </a:p>
          <a:p>
            <a:pPr marL="514350" indent="-5143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হিসাব সমীকরণ  চিত্রের সাহায্যে দেখাতে পারবে পারবে । </a:t>
            </a:r>
          </a:p>
          <a:p>
            <a:pPr marL="514350" indent="-5143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হিসাব সমীকরণ ব্যাখ্যা করতে  পারবে । </a:t>
            </a:r>
          </a:p>
          <a:p>
            <a:pPr marL="514350" indent="-5143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হিসাব সমীকরণের  উপাদানসমূহের পরিবর্তন কিভাবে ঘটে তা ব্যাখ্যা করতে পারবে ।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বহির্দায়ের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হিসাবশাস্ত্রবিদগণ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মালিমানা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পরিবর্তনকারী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আজ্ঞায়িত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আনয়নকারী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 চিত্রটি নিম্নরুপ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29000" y="1676400"/>
            <a:ext cx="1905000" cy="2362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</a:t>
            </a:r>
          </a:p>
        </p:txBody>
      </p:sp>
      <p:sp>
        <p:nvSpPr>
          <p:cNvPr id="4" name="Oval 3"/>
          <p:cNvSpPr/>
          <p:nvPr/>
        </p:nvSpPr>
        <p:spPr>
          <a:xfrm>
            <a:off x="0" y="1600200"/>
            <a:ext cx="1981200" cy="2362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6629400" y="1676400"/>
            <a:ext cx="2514600" cy="2286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</p:txBody>
      </p:sp>
      <p:sp>
        <p:nvSpPr>
          <p:cNvPr id="8" name="Plus 7"/>
          <p:cNvSpPr/>
          <p:nvPr/>
        </p:nvSpPr>
        <p:spPr>
          <a:xfrm>
            <a:off x="5334000" y="2209800"/>
            <a:ext cx="1371600" cy="1447800"/>
          </a:xfrm>
          <a:prstGeom prst="mathPlu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1981200" y="2286000"/>
            <a:ext cx="1447800" cy="1219200"/>
          </a:xfrm>
          <a:prstGeom prst="mathEqual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ASSETS=LIABILITIES+ EQUITY</a:t>
            </a:r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569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41</cp:revision>
  <dcterms:created xsi:type="dcterms:W3CDTF">2006-08-16T00:00:00Z</dcterms:created>
  <dcterms:modified xsi:type="dcterms:W3CDTF">2021-01-02T13:52:58Z</dcterms:modified>
</cp:coreProperties>
</file>