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C808"/>
    <a:srgbClr val="FF0000"/>
    <a:srgbClr val="FF66CC"/>
    <a:srgbClr val="B11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0945"/>
            <a:ext cx="8153400" cy="6240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819400"/>
            <a:ext cx="8534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2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2490" y="1869364"/>
            <a:ext cx="35766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6" y="1565594"/>
            <a:ext cx="3310562" cy="21889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609600"/>
            <a:ext cx="50209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152400" y="3886200"/>
            <a:ext cx="5715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উদ্ভিদতো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/>
          </a:p>
        </p:txBody>
      </p:sp>
      <p:pic>
        <p:nvPicPr>
          <p:cNvPr id="1026" name="Picture 2" descr="Image result for উদ্ভি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38805"/>
            <a:ext cx="27146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17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09600"/>
            <a:ext cx="794640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/>
          </a:p>
        </p:txBody>
      </p:sp>
      <p:pic>
        <p:nvPicPr>
          <p:cNvPr id="2050" name="Picture 2" descr="Image result for পানির ব্যবহা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9" y="2217389"/>
            <a:ext cx="1981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Image result for পানির ব্যবহা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5" r="31253"/>
          <a:stretch/>
        </p:blipFill>
        <p:spPr bwMode="auto">
          <a:xfrm>
            <a:off x="2514600" y="2133602"/>
            <a:ext cx="20574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/>
          <a:stretch/>
        </p:blipFill>
        <p:spPr bwMode="auto">
          <a:xfrm>
            <a:off x="4724400" y="2148116"/>
            <a:ext cx="2057400" cy="3167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AutoShape 8" descr="Image result for পাট ধোয়া"/>
          <p:cNvSpPr>
            <a:spLocks noChangeAspect="1" noChangeArrowheads="1"/>
          </p:cNvSpPr>
          <p:nvPr/>
        </p:nvSpPr>
        <p:spPr bwMode="auto">
          <a:xfrm>
            <a:off x="155575" y="-1881188"/>
            <a:ext cx="61531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Image result for পাট ধোয়া"/>
          <p:cNvSpPr>
            <a:spLocks noChangeAspect="1" noChangeArrowheads="1"/>
          </p:cNvSpPr>
          <p:nvPr/>
        </p:nvSpPr>
        <p:spPr bwMode="auto">
          <a:xfrm>
            <a:off x="307975" y="-1728788"/>
            <a:ext cx="61531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Image result for পাট ধোয়া"/>
          <p:cNvSpPr>
            <a:spLocks noChangeAspect="1" noChangeArrowheads="1"/>
          </p:cNvSpPr>
          <p:nvPr/>
        </p:nvSpPr>
        <p:spPr bwMode="auto">
          <a:xfrm>
            <a:off x="460375" y="-1576388"/>
            <a:ext cx="61531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5" r="6999"/>
          <a:stretch/>
        </p:blipFill>
        <p:spPr>
          <a:xfrm>
            <a:off x="6934200" y="2133600"/>
            <a:ext cx="2075543" cy="3182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1141020" y="5572734"/>
            <a:ext cx="64187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/>
          </a:p>
        </p:txBody>
      </p:sp>
      <p:sp>
        <p:nvSpPr>
          <p:cNvPr id="11" name="Rectangle 10"/>
          <p:cNvSpPr/>
          <p:nvPr/>
        </p:nvSpPr>
        <p:spPr>
          <a:xfrm>
            <a:off x="270165" y="4539489"/>
            <a:ext cx="1802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endPara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80970" y="4508420"/>
            <a:ext cx="1869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endPara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61794" y="4562395"/>
            <a:ext cx="2113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endPara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90960" y="4238639"/>
            <a:ext cx="17620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endPara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endPara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6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055" y="349570"/>
            <a:ext cx="88841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বাচতে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?।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685800" y="1496291"/>
            <a:ext cx="391806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৯০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r="6546"/>
          <a:stretch/>
        </p:blipFill>
        <p:spPr bwMode="auto">
          <a:xfrm>
            <a:off x="4876800" y="1119011"/>
            <a:ext cx="4215245" cy="331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0" y="3124200"/>
            <a:ext cx="383217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95800" y="4807527"/>
            <a:ext cx="435728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তৈরিতেও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64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206" y="248508"/>
            <a:ext cx="495039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33623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467100" cy="300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67597" y="4343400"/>
            <a:ext cx="47275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6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rinking water by a schoolgir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6"/>
          <a:stretch/>
        </p:blipFill>
        <p:spPr bwMode="auto">
          <a:xfrm>
            <a:off x="3352800" y="1013109"/>
            <a:ext cx="2247900" cy="46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1" y="992327"/>
            <a:ext cx="27431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বেচে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৬০-৭০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91200" y="1013109"/>
            <a:ext cx="3200400" cy="968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2255744"/>
            <a:ext cx="3200400" cy="868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শোষণে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3332881"/>
            <a:ext cx="3200400" cy="553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4142940"/>
            <a:ext cx="3200400" cy="70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তাপমাত্রাকে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228600"/>
            <a:ext cx="27813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458199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‘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নাইট্রোজে্ন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514600"/>
            <a:ext cx="53721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2050" name="Picture 2" descr="Image result for উদ্ভি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99974"/>
            <a:ext cx="3124199" cy="21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03072" y="5221552"/>
            <a:ext cx="51816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2052" name="Picture 4" descr="Image result for drinking water by a schoolgi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0" y="4191000"/>
            <a:ext cx="2999510" cy="245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5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49" y="1524000"/>
            <a:ext cx="6222951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223" y="3079193"/>
            <a:ext cx="396777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৭০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3071222"/>
            <a:ext cx="339176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৭৫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6554" y="277589"/>
            <a:ext cx="4450927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সঠিক উত্তরটিতে (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∙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 টিক চিহ্ন দাও ও শব্দটি  বোর্ডে এসে লেখঃ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49" y="4013397"/>
            <a:ext cx="492755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মানবদেহে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4892" y="5110540"/>
            <a:ext cx="365731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৫০-৬০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484" y="6101140"/>
            <a:ext cx="367211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৬০-৭০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6399" y="6158667"/>
            <a:ext cx="281940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৬৫-৭৫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4021" y="5766375"/>
            <a:ext cx="101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981" y="2380981"/>
            <a:ext cx="393426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৯০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6399" y="5181600"/>
            <a:ext cx="281940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৫৫-৬৫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222" y="2165536"/>
            <a:ext cx="101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7375" y="2308511"/>
            <a:ext cx="339176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৮০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69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676400"/>
            <a:ext cx="54102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457200"/>
            <a:ext cx="44196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895600"/>
            <a:ext cx="68580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1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404813"/>
            <a:ext cx="5667375" cy="34051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257800" y="1047750"/>
            <a:ext cx="365731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810000"/>
            <a:ext cx="6414945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20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se4.mm.bing.net/th?id=OIP.YxXirmBIpap68_fxUZnAjwEsDh&amp;pid=15.1&amp;P=0&amp;w=218&amp;h=1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6807200" cy="43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2209800"/>
            <a:ext cx="437972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66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66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 smtClean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6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7222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5791200" cy="34778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Image result for প্রাথমিক বিজ্ঞান ব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407" y="755073"/>
            <a:ext cx="2610593" cy="3484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10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948147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424544"/>
            <a:ext cx="7696200" cy="268085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2526636"/>
            <a:ext cx="601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দেলাউর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মদনসিং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প্রথমিক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236" y="152400"/>
            <a:ext cx="57912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6"/>
          <a:stretch/>
        </p:blipFill>
        <p:spPr>
          <a:xfrm>
            <a:off x="263236" y="4428580"/>
            <a:ext cx="2774960" cy="20484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948" y="4428580"/>
            <a:ext cx="2886075" cy="20210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002" y="4428581"/>
            <a:ext cx="2601143" cy="20210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2814444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803" y="1066800"/>
            <a:ext cx="287222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02" y="1100756"/>
            <a:ext cx="2677541" cy="23282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946079" y="3505200"/>
            <a:ext cx="68034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4643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1697"/>
            <a:ext cx="55626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9962" y="5830662"/>
            <a:ext cx="41910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5"/>
          <a:stretch/>
        </p:blipFill>
        <p:spPr>
          <a:xfrm>
            <a:off x="270162" y="1066800"/>
            <a:ext cx="3997038" cy="22904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340" y="1066800"/>
            <a:ext cx="4396663" cy="22904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3657600"/>
            <a:ext cx="401782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762000" y="2433935"/>
            <a:ext cx="1080655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2271" y="4597239"/>
            <a:ext cx="1690255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8345" y="2461645"/>
            <a:ext cx="1080655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54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341" y="3657600"/>
            <a:ext cx="4396662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6393871" y="4876800"/>
            <a:ext cx="1690255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ঝর্ণা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2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505200"/>
            <a:ext cx="36195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3"/>
          <a:stretch/>
        </p:blipFill>
        <p:spPr>
          <a:xfrm>
            <a:off x="5105400" y="381000"/>
            <a:ext cx="35814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36576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05200"/>
            <a:ext cx="3609974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0" y="5943600"/>
            <a:ext cx="4835238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4503" y="1752600"/>
            <a:ext cx="12570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1796166"/>
            <a:ext cx="10631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কুয়া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6903" y="4334470"/>
            <a:ext cx="11192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দিঘী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52681" y="5020270"/>
            <a:ext cx="24096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7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3400"/>
            <a:ext cx="62484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2819400"/>
            <a:ext cx="48768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4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48768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2819400"/>
            <a:ext cx="6553200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4397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001000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941618"/>
              </p:ext>
            </p:extLst>
          </p:nvPr>
        </p:nvGraphicFramePr>
        <p:xfrm>
          <a:off x="1219200" y="2971800"/>
          <a:ext cx="6096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6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495</TotalTime>
  <Words>396</Words>
  <Application>Microsoft Office PowerPoint</Application>
  <PresentationFormat>On-screen Show (4:3)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Georgia</vt:lpstr>
      <vt:lpstr>NikoshBAN</vt:lpstr>
      <vt:lpstr>Trebuchet MS</vt:lpstr>
      <vt:lpstr>Wingdings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mztutul</dc:creator>
  <cp:lastModifiedBy>DPE</cp:lastModifiedBy>
  <cp:revision>44</cp:revision>
  <dcterms:created xsi:type="dcterms:W3CDTF">2006-08-16T00:00:00Z</dcterms:created>
  <dcterms:modified xsi:type="dcterms:W3CDTF">2020-12-31T08:36:03Z</dcterms:modified>
</cp:coreProperties>
</file>