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453" r:id="rId2"/>
    <p:sldId id="295" r:id="rId3"/>
    <p:sldId id="281" r:id="rId4"/>
    <p:sldId id="450" r:id="rId5"/>
    <p:sldId id="454" r:id="rId6"/>
    <p:sldId id="455" r:id="rId7"/>
    <p:sldId id="456" r:id="rId8"/>
    <p:sldId id="471" r:id="rId9"/>
    <p:sldId id="484" r:id="rId10"/>
    <p:sldId id="457" r:id="rId11"/>
    <p:sldId id="472" r:id="rId12"/>
    <p:sldId id="473" r:id="rId13"/>
    <p:sldId id="474" r:id="rId14"/>
    <p:sldId id="475" r:id="rId15"/>
    <p:sldId id="485" r:id="rId16"/>
    <p:sldId id="476" r:id="rId17"/>
    <p:sldId id="477" r:id="rId18"/>
    <p:sldId id="478" r:id="rId19"/>
    <p:sldId id="479" r:id="rId20"/>
    <p:sldId id="480" r:id="rId21"/>
    <p:sldId id="481" r:id="rId22"/>
    <p:sldId id="466" r:id="rId23"/>
    <p:sldId id="467" r:id="rId24"/>
    <p:sldId id="468" r:id="rId25"/>
    <p:sldId id="4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99"/>
    <a:srgbClr val="FF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94434" autoAdjust="0"/>
  </p:normalViewPr>
  <p:slideViewPr>
    <p:cSldViewPr>
      <p:cViewPr>
        <p:scale>
          <a:sx n="50" d="100"/>
          <a:sy n="50" d="100"/>
        </p:scale>
        <p:origin x="1722" y="48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20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হাইয়ুন’ দ্বারা কী বুঝানো হয়? তা বুঝিয়ে দিতে পারেন।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1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হাইয়ুন’ দ্বারা কী বুঝানো হয়? তা বুঝিয়ে দিতে পারেন।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24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কাইয়ুম’ দ্বারা কী বুঝানো হয়? তা বুঝিয়ে দিতে পারেন।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21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</a:t>
            </a:r>
            <a:r>
              <a:rPr lang="bn-BD" baseline="0" dirty="0"/>
              <a:t> হতে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আযিযুন’ দ্বারা কী বুঝানো হয়? তা বুঝিয়ে দিতে পারেন।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আযিযুন’ দ্বারা কী বুঝানো হয়? তা বুঝিয়ে দিতে পারেন।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92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খাবিরুন’ দ্বারা কী বুঝানো হয়? তা বুঝিয়ে দিতে পারেন।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17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খাবিরুন’ দ্বারা কী বুঝানো হয়? তা বুঝিয়ে দিতে পারেন।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35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সাবুরুন’ দ্বারা কী বুঝানো হয়? তা বুঝিয়ে দিতে পারেন।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1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আল্লাহ তায়ালার গুণবাচক</a:t>
            </a:r>
            <a:r>
              <a:rPr lang="bn-BD" baseline="0" dirty="0"/>
              <a:t> নাম ‘আল্লাহু সাবুরুন’ দ্বারা কী বুঝানো হয়? তা বুঝিয়ে দিতে পারেন।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7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পাঠ</a:t>
            </a:r>
            <a:r>
              <a:rPr lang="bn-BD" baseline="0" dirty="0"/>
              <a:t> উপস্থাপনার জন্য এই ছবিটি। এক্ষেত্রে চিত্রে প্রদর্শিত নামসমূহ কার? এরূপ প্রশ্ন করে শিক্ষার্থীদের পাঠের দিকে মনোযোগ বাড়াতে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94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হতে</a:t>
            </a:r>
            <a:r>
              <a:rPr lang="bn-BD" baseline="0" dirty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70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হতে</a:t>
            </a:r>
            <a:r>
              <a:rPr lang="bn-BD" baseline="0" dirty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48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হতে</a:t>
            </a:r>
            <a:r>
              <a:rPr lang="bn-BD" baseline="0" dirty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75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উপস্থিত</a:t>
            </a:r>
            <a:r>
              <a:rPr lang="bn-BD" baseline="0" dirty="0"/>
              <a:t> সবাইকে ধন্যবাদ জানিয়ে আজকের মতো পাঠ উপস্থাপন সমাপ্ত করতে পারেন।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এই ছবিটি</a:t>
            </a:r>
            <a:r>
              <a:rPr lang="bn-BD" baseline="0" dirty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শিখনফল</a:t>
            </a:r>
            <a:r>
              <a:rPr lang="bn-BD" baseline="0" dirty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শিক্ষার্থীদের</a:t>
            </a:r>
            <a:r>
              <a:rPr lang="bn-BD" baseline="0" dirty="0"/>
              <a:t> ‘আসমা’ শব্দের অর্থ কী? হুসনা শব্দের অর্থ কী?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53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আল আসমাউল</a:t>
            </a:r>
            <a:r>
              <a:rPr lang="bn-BD" baseline="0" dirty="0"/>
              <a:t> হুসনা কাকে বলে? তা উদাহরণ দিয়ে বুঝিয়ে দিতে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5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হতে</a:t>
            </a:r>
            <a:r>
              <a:rPr lang="bn-BD" baseline="0" dirty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1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মানবজীবনে আল-আসমাউল হুসনার প্রভাব কী? তা শিক্ষার্থীদের</a:t>
            </a:r>
            <a:r>
              <a:rPr lang="bn-BD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সামনে তুলে ধরতে পারেন।</a:t>
            </a:r>
            <a:endParaRPr lang="bn-BD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মানবজীবনে আল-আসমাউল হুসনার প্রভাব কী? তা শিক্ষার্থীদের</a:t>
            </a:r>
            <a:r>
              <a:rPr lang="bn-BD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সামনে তুলে ধরতে পারেন।</a:t>
            </a:r>
            <a:endParaRPr lang="bn-BD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6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246D-2254-4D25-BA4A-5B370135222B}" type="datetime1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1267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F786-104D-4948-8D9C-3195C5AC9A77}" type="datetime1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66503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27D-783C-46C5-B72D-6173DAB514F3}" type="datetime1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9290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7850-B6B7-4BD7-9B44-EE7BD365C8F6}" type="datetime1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27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2D63-7013-45E8-976C-887D9F93AB1F}" type="datetime1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1197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BFB1-D6A6-453A-8F08-CEB3DBE67AD5}" type="datetime1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1039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D6FE-65A6-43CB-B4E4-468327276786}" type="datetime1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182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70E4-E5DF-48CF-9BE3-42DED607677F}" type="datetime1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7232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514E40-77CE-4425-9E75-E7B492F6BA13}" type="datetime1">
              <a:rPr lang="en-US" smtClean="0"/>
              <a:t>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492875"/>
            <a:ext cx="2895600" cy="365125"/>
          </a:xfrm>
        </p:spPr>
        <p:txBody>
          <a:bodyPr/>
          <a:lstStyle/>
          <a:p>
            <a:r>
              <a:rPr lang="bn-BD" dirty="0"/>
              <a:t>মোঃ ইউনুছ আজাদ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0277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2B1A-967A-454C-943B-98CA7D5625E8}" type="datetime1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8961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D544-F85F-4288-A761-E8CD9B6345B3}" type="datetime1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586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4C8C-F65C-41B3-818D-3D31CDBC7A8E}" type="datetime1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86800" cy="180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1" tIns="49630" rIns="99261" bIns="49630"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8686800" cy="419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1" tIns="49630" rIns="99261" bIns="49630" rtlCol="0" anchor="ctr"/>
          <a:lstStyle/>
          <a:p>
            <a:pPr algn="just"/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পাঠটি উপস্থাপনের জন্য স্লাইডের নিচে প্রয়োজনীয় নির্দেশনা দেয়া আছে। পাঠটি উপস্থাপনের পূর্বে নির্দেশনাবলী দেখে নিবেন এবং পাঠটি পাঠ্যবইয়ের সাথে মিলিয়ে নিবেন। এক্ষেত্রে শিক্ষক নিজস্ব কৌশল প্রয়োগ করতে পারেন।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আ</a:t>
            </a:r>
            <a:r>
              <a:rPr lang="as-IN" dirty="0"/>
              <a:t>ব</a:t>
            </a:r>
            <a:r>
              <a:rPr lang="en-US" dirty="0"/>
              <a:t>ু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ন</a:t>
            </a:r>
            <a:r>
              <a:rPr lang="en-US" dirty="0" err="1"/>
              <a:t>িফ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67967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255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আল-আসমাউল হুসনার প্রভাব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599" y="914400"/>
            <a:ext cx="8681545" cy="5926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গুণবাচক নাম মানবজীবনে দু’দিক থেকে প্রভাব বিস্তার করে-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5648" y="5128043"/>
            <a:ext cx="5524498" cy="15775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নামের দ্বারা আমরা আল্লাহ তায়ালাকে চিনতে পারি।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 ক্ষমতা ও গুণাবলির পরিচয় পাই।</a:t>
            </a:r>
          </a:p>
        </p:txBody>
      </p:sp>
      <p:pic>
        <p:nvPicPr>
          <p:cNvPr id="5202" name="Picture 82" descr="C:\Users\Yunus\Desktop\Islamic Picture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47" y="1570121"/>
            <a:ext cx="5524498" cy="35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xplosion 1 16"/>
          <p:cNvSpPr/>
          <p:nvPr/>
        </p:nvSpPr>
        <p:spPr>
          <a:xfrm>
            <a:off x="304800" y="2057400"/>
            <a:ext cx="3080846" cy="3727852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প্রথমতঃ</a:t>
            </a:r>
          </a:p>
        </p:txBody>
      </p:sp>
    </p:spTree>
    <p:extLst>
      <p:ext uri="{BB962C8B-B14F-4D97-AF65-F5344CB8AC3E}">
        <p14:creationId xmlns:p14="http://schemas.microsoft.com/office/powerpoint/2010/main" val="3064267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4867177"/>
            <a:ext cx="5633545" cy="17622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তায়ালার গুণবাচক নামসমূহ আমাদেরকে উত্তম গুণাবলি অর্জনে উৎসাহিত করে।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255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আল-আসমাউল হুসনার প্রভাব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1" descr="C:\Users\Yunus\Desktop\Islamic Picture\Islamic_Screensaver_99Names-1024x7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5633544" cy="379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 1 9"/>
          <p:cNvSpPr/>
          <p:nvPr/>
        </p:nvSpPr>
        <p:spPr>
          <a:xfrm>
            <a:off x="195754" y="1676400"/>
            <a:ext cx="3080846" cy="3727852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দ্বিতীয়তঃ</a:t>
            </a:r>
          </a:p>
        </p:txBody>
      </p:sp>
    </p:spTree>
    <p:extLst>
      <p:ext uri="{BB962C8B-B14F-4D97-AF65-F5344CB8AC3E}">
        <p14:creationId xmlns:p14="http://schemas.microsoft.com/office/powerpoint/2010/main" val="3827682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55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36169"/>
            <a:ext cx="4495800" cy="222319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28600" y="4724399"/>
            <a:ext cx="4648200" cy="1844081"/>
          </a:xfrm>
          <a:prstGeom prst="wedgeRoundRectCallout">
            <a:avLst>
              <a:gd name="adj1" fmla="val -19274"/>
              <a:gd name="adj2" fmla="val -146634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হায়্যুন অর্থ- চিরঞ্জীব,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যিনি চিরকাল ধরে জীবিত।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936170"/>
            <a:ext cx="4005016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আল্লাহ চিরঞ্জীব। তিনি চিরকাল ধরে আছেন, থাকবেন।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যখন কোন কিছু ছিল না, তখনও তিনি ছিলেন।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কিয়ামতে যখন সবকিছু ধবংস হয়ে যাবে। তখনও তিনি থাকবেন।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586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55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09800" y="989907"/>
            <a:ext cx="48768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বলেন-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614349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3733800"/>
            <a:ext cx="8458200" cy="26855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‘তিনিই আল্লাহ, তিনি ব্যতীত কোন ইলাহ নেই। তিনি চিরঞ্জীব ও সর্বসত্তার ধারক। তাঁকে তন্দ্রা অথবা নিদ্রা স্পর্শ করে না।’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(সূরা আল-বাকারা, আয়াত- ২৫৫)</a:t>
            </a:r>
          </a:p>
        </p:txBody>
      </p:sp>
    </p:spTree>
    <p:extLst>
      <p:ext uri="{BB962C8B-B14F-4D97-AF65-F5344CB8AC3E}">
        <p14:creationId xmlns:p14="http://schemas.microsoft.com/office/powerpoint/2010/main" val="31043530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55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14400"/>
            <a:ext cx="4709159" cy="20574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28600" y="4191000"/>
            <a:ext cx="4648200" cy="2148880"/>
          </a:xfrm>
          <a:prstGeom prst="wedgeRoundRectCallout">
            <a:avLst>
              <a:gd name="adj1" fmla="val -14526"/>
              <a:gd name="adj2" fmla="val -116063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কায়্যুমুন অর্থ- চিরস্থায়ী, চিরবিরাজমান, চিরবিদ্যমান, সবকিছুর ধারকসত্তা।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137821"/>
            <a:ext cx="4005016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সৃষ্টির তত্ত্বাবধান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রক্ষণাবেক্ষণের জন্য যে সত্তা অনাদি ও অনন্তকালব্যাপী বিরাজমান, তিনিই কাইয়্যুম।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941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3936" y="5105400"/>
            <a:ext cx="7864264" cy="14427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চিরস্থায়ী” এ গুণবাচক নামটি দ্বারা আল্লাহর অস্তিত্বে আমরা কীভাবে বিশ্বাস করব?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485156" y="82529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Yunus\Desktop\Gif Pic\tumblr_ngon29Z6Ti1tpyo0uo1_400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36" y="2895600"/>
            <a:ext cx="3520864" cy="19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শিক্ষক বাতায়ন">
            <a:extLst>
              <a:ext uri="{FF2B5EF4-FFF2-40B4-BE49-F238E27FC236}">
                <a16:creationId xmlns:a16="http://schemas.microsoft.com/office/drawing/2014/main" id="{40CB53C8-E1A4-4076-BA28-7D080D0F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90" y="10477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687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55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3581400" cy="191563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28600" y="3657600"/>
            <a:ext cx="3886200" cy="2682280"/>
          </a:xfrm>
          <a:prstGeom prst="wedgeRoundRectCallout">
            <a:avLst>
              <a:gd name="adj1" fmla="val -12844"/>
              <a:gd name="adj2" fmla="val -93128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আযিযুন অর্থ- মহাপরাক্রমশালী।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আল্লাহ তায়ালাই সকল ক্ষমতার উৎস ও মালিক।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945931"/>
            <a:ext cx="45720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কুরআনে এসেছে-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9" b="5130"/>
          <a:stretch/>
        </p:blipFill>
        <p:spPr>
          <a:xfrm>
            <a:off x="4267200" y="1710131"/>
            <a:ext cx="4754617" cy="1039382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4800600" y="3657600"/>
            <a:ext cx="3886200" cy="2682280"/>
          </a:xfrm>
          <a:prstGeom prst="wedgeRoundRectCallout">
            <a:avLst>
              <a:gd name="adj1" fmla="val -16495"/>
              <a:gd name="adj2" fmla="val -94891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অর্থ- ‘আল্লাহ মহাপরাক্রমশালী, দণ্ডদানকারী।’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(সূরা আল-ইমরান, আয়াত-৪)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3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55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5"/>
          <a:stretch/>
        </p:blipFill>
        <p:spPr>
          <a:xfrm>
            <a:off x="1523999" y="914400"/>
            <a:ext cx="6256587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" y="5029200"/>
            <a:ext cx="8839200" cy="12082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ফেরাউনকে পানি দ্বারা, 	   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∙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নমরূদকে মশা দ্বারা,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আবরাহাকে ছোট ছোট পাখি দ্বারা ধ্বংস করে দিয়েছেন। </a:t>
            </a:r>
          </a:p>
        </p:txBody>
      </p:sp>
    </p:spTree>
    <p:extLst>
      <p:ext uri="{BB962C8B-B14F-4D97-AF65-F5344CB8AC3E}">
        <p14:creationId xmlns:p14="http://schemas.microsoft.com/office/powerpoint/2010/main" val="5665320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55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99326"/>
            <a:ext cx="4267200" cy="220394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28600" y="4191000"/>
            <a:ext cx="4648200" cy="2148880"/>
          </a:xfrm>
          <a:prstGeom prst="wedgeRoundRectCallout">
            <a:avLst>
              <a:gd name="adj1" fmla="val -16561"/>
              <a:gd name="adj2" fmla="val -106525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খাবিরুন অর্থ- সম্যক অবহিত।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আল্লাহ তায়ালা সবকিছু জানেন।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087080"/>
            <a:ext cx="45720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বলেন-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53000" y="4023320"/>
            <a:ext cx="3886200" cy="2377480"/>
          </a:xfrm>
          <a:prstGeom prst="wedgeRoundRectCallout">
            <a:avLst>
              <a:gd name="adj1" fmla="val -6759"/>
              <a:gd name="adj2" fmla="val -100196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অর্থ- ‘নিশ্চয় আল্লাহ তায়ালা সবকিছু জানেন, সকল খবর রাখেন।’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(সূরা আল-হুজুরাত, আয়াত-১৩)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8" b="12766"/>
          <a:stretch/>
        </p:blipFill>
        <p:spPr>
          <a:xfrm>
            <a:off x="4411717" y="1906887"/>
            <a:ext cx="4495800" cy="8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11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55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Yunus\Desktop\Islamic Picture\class-seven-asmaul-husna-19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32641"/>
            <a:ext cx="6772275" cy="38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4993264"/>
            <a:ext cx="8458200" cy="13313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আসমান-জমিন ও এ বিশ্বজগতের এমন কোন জিনিস নেই যা তার জ্ঞানের বাইরে। তিনি সবকিছু জানেন।</a:t>
            </a:r>
          </a:p>
        </p:txBody>
      </p:sp>
    </p:spTree>
    <p:extLst>
      <p:ext uri="{BB962C8B-B14F-4D97-AF65-F5344CB8AC3E}">
        <p14:creationId xmlns:p14="http://schemas.microsoft.com/office/powerpoint/2010/main" val="139688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RK\Downloads\jved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806" y="-6726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1447800" y="724390"/>
            <a:ext cx="6248400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আসসালামু আলাইকুম </a:t>
            </a:r>
            <a:endParaRPr lang="bn-BD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9336" y="2133206"/>
            <a:ext cx="2695434" cy="2457050"/>
            <a:chOff x="3256946" y="1130134"/>
            <a:chExt cx="2839053" cy="19850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Oval 6"/>
            <p:cNvSpPr/>
            <p:nvPr/>
          </p:nvSpPr>
          <p:spPr>
            <a:xfrm>
              <a:off x="3256946" y="1130134"/>
              <a:ext cx="2839053" cy="1985074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672716" y="1420841"/>
              <a:ext cx="2007513" cy="140366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</p:grpSp>
      <p:sp>
        <p:nvSpPr>
          <p:cNvPr id="9" name="Flowchart: Terminator 8"/>
          <p:cNvSpPr/>
          <p:nvPr/>
        </p:nvSpPr>
        <p:spPr>
          <a:xfrm>
            <a:off x="1977143" y="4944995"/>
            <a:ext cx="5132848" cy="1400851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Yunus\Desktop\Gif Pic\al-asmaul-husna-hitam21.gif">
            <a:extLst>
              <a:ext uri="{FF2B5EF4-FFF2-40B4-BE49-F238E27FC236}">
                <a16:creationId xmlns:a16="http://schemas.microsoft.com/office/drawing/2014/main" id="{793CD1E0-B6D3-4652-800F-5794A5893F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74" y="2329627"/>
            <a:ext cx="2981651" cy="2457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1" name="Picture 8" descr="99 Beautiful Names of Allah (Asmaul Husna) and Their Descriptions">
            <a:extLst>
              <a:ext uri="{FF2B5EF4-FFF2-40B4-BE49-F238E27FC236}">
                <a16:creationId xmlns:a16="http://schemas.microsoft.com/office/drawing/2014/main" id="{C14FA7A5-CDED-4DE8-A172-23CF3C13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66" y="2160402"/>
            <a:ext cx="2695434" cy="2607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55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/>
          <a:stretch/>
        </p:blipFill>
        <p:spPr>
          <a:xfrm>
            <a:off x="152400" y="914400"/>
            <a:ext cx="4599996" cy="198908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90500" y="3947120"/>
            <a:ext cx="4457700" cy="2301280"/>
          </a:xfrm>
          <a:prstGeom prst="wedgeRoundRectCallout">
            <a:avLst>
              <a:gd name="adj1" fmla="val -14526"/>
              <a:gd name="adj2" fmla="val -106525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সাবুরুন অর্থ- মহাধৈর্যশীল।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আল্লাহ তায়ালা সবচেয়ে বড় ধৈর্যশীল। তাঁর ধৈর্যের কোন সীমা নেই।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945931"/>
            <a:ext cx="45720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বলেন-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752396" y="3962400"/>
            <a:ext cx="4239204" cy="2377480"/>
          </a:xfrm>
          <a:prstGeom prst="wedgeRoundRectCallout">
            <a:avLst>
              <a:gd name="adj1" fmla="val -10852"/>
              <a:gd name="adj2" fmla="val -102185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অর্থ- ‘নিশ্চয়ই আল্লাহ ধৈর্যশীলগণের সাথে রয়েছেন।’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(সূরা আল-বাকারা, আয়াত-১৫৩)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7" b="8258"/>
          <a:stretch/>
        </p:blipFill>
        <p:spPr>
          <a:xfrm>
            <a:off x="4800600" y="1676400"/>
            <a:ext cx="3962400" cy="10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480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55"/>
            <a:ext cx="81534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তায়ালার কতিপয় গুণবাচক নাম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35269" y="5083086"/>
            <a:ext cx="3536731" cy="654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বলেন-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899062"/>
            <a:ext cx="7239000" cy="715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ধৈর্যশীলদের আল্লাহ জান্নাত দান করবেন।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364480" cy="33528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83" y="5083087"/>
            <a:ext cx="3543217" cy="6542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1869" y="5737313"/>
            <a:ext cx="8184931" cy="5311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‘আপনি শুভ সংবাদ দিন ধৈর্যশীলগণকে।’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(সূরা আল-বাকারা, আয়াত-১৫৫)</a:t>
            </a:r>
          </a:p>
        </p:txBody>
      </p:sp>
    </p:spTree>
    <p:extLst>
      <p:ext uri="{BB962C8B-B14F-4D97-AF65-F5344CB8AC3E}">
        <p14:creationId xmlns:p14="http://schemas.microsoft.com/office/powerpoint/2010/main" val="645823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2485156" y="82529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535" y="4953000"/>
            <a:ext cx="8260928" cy="1671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মানবজীবনে আল্লাহ তায়ালার গুণবাচক নামগুলোর প্রভাব বর্ণনা কর।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Yunus\Desktop\Gif Pic\al-asmaul-husna-hitam21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38" y="2819400"/>
            <a:ext cx="3716721" cy="196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শ্রেণিতে দলীয় কাজ দিয়ে শিক্ষার্থীদের... - Arpara Model Govt Primary  School | Facebook">
            <a:extLst>
              <a:ext uri="{FF2B5EF4-FFF2-40B4-BE49-F238E27FC236}">
                <a16:creationId xmlns:a16="http://schemas.microsoft.com/office/drawing/2014/main" id="{07E27F15-F839-4DE7-9796-2729AA4E3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53" y="1000125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307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372645" y="81280"/>
            <a:ext cx="2875756" cy="60706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835" y="1295400"/>
            <a:ext cx="8156165" cy="4841990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হুসনুন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আসমাউল হুসনা কাকে বলে?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কাইয়ুম বলতে কী বুঝ?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আল্লাহপাক ফিরাউনকে পানি দ্বারা ধংস করে দিয়েছেন- এর মাধ্যমে আল্লাহর কোনটি প্রকাশ পেয়েছে?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9749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09202" y="144206"/>
            <a:ext cx="3339198" cy="6939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3733800"/>
            <a:ext cx="7467600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তায়ালার ৫টি গুণবাচক নাম অর্থসহ লিখে আনবে।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93EC563-7385-4B9A-9028-6BA75B74E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02" y="1146016"/>
            <a:ext cx="3124200" cy="23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8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Yunus\Desktop\Islamic Picture\PictureCollageMakerPro-Shortc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6207"/>
          <a:stretch/>
        </p:blipFill>
        <p:spPr bwMode="auto">
          <a:xfrm>
            <a:off x="228600" y="244365"/>
            <a:ext cx="8686800" cy="632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2209800"/>
            <a:ext cx="8077200" cy="2072001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2800" b="1" spc="50" dirty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13645942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3A49FD-031F-43A2-8E69-3764C39B9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64969"/>
            <a:ext cx="4411821" cy="5312031"/>
          </a:xfrm>
          <a:prstGeom prst="rect">
            <a:avLst/>
          </a:prstGeom>
        </p:spPr>
      </p:pic>
      <p:pic>
        <p:nvPicPr>
          <p:cNvPr id="2050" name="Picture 2" descr="C:\Users\SARK\Downloads\jved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62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505200" y="294265"/>
            <a:ext cx="2286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/>
              </a:rPr>
              <a:t>পরিচিতি</a:t>
            </a:r>
            <a:endParaRPr lang="en-US" sz="4800" dirty="0">
              <a:latin typeface="NikoshBAN"/>
            </a:endParaRPr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381000" y="3316100"/>
            <a:ext cx="4191000" cy="316089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আবু হানিফ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Abu Hanif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(ইসলাম শিক্ষা)  </a:t>
            </a:r>
          </a:p>
          <a:p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সামন্তসার উচ্চ বিদ্যালয়-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EIIN:</a:t>
            </a:r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১১3559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গোসাইরহাট, শরীয়তপুর ।</a:t>
            </a:r>
          </a:p>
          <a:p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মোবাইল-01736766486 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Email-abuhanif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92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sh@gmail.com</a:t>
            </a:r>
          </a:p>
          <a:p>
            <a:pPr lvl="0">
              <a:spcBef>
                <a:spcPct val="20000"/>
              </a:spcBef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14"/>
          <p:cNvSpPr txBox="1">
            <a:spLocks/>
          </p:cNvSpPr>
          <p:nvPr/>
        </p:nvSpPr>
        <p:spPr>
          <a:xfrm>
            <a:off x="4874986" y="2358571"/>
            <a:ext cx="3962400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প্রথম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endParaRPr kumimoji="0" lang="bn-I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3" descr="C:\Users\SARK\Downloads\Bouque_of_pink_rosse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5757" y="1236436"/>
            <a:ext cx="1485900" cy="200025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393D89-E13A-4D41-B833-4FDE175BE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77200"/>
            <a:ext cx="2770800" cy="277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04900" y="0"/>
            <a:ext cx="70485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 ভালোভাবে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Yunus\Desktop\Islamic Picture\allah_99_nam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36576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99 Beautiful Names of Allah (Asmaul Husna) and Their Descriptions">
            <a:extLst>
              <a:ext uri="{FF2B5EF4-FFF2-40B4-BE49-F238E27FC236}">
                <a16:creationId xmlns:a16="http://schemas.microsoft.com/office/drawing/2014/main" id="{52CCF0D7-3BDB-46CF-85FC-4E8F334DE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91096"/>
            <a:ext cx="5638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ডাউনলোড 99 Names of Allah Asmaul Husna Android: জীবনধারা">
            <a:extLst>
              <a:ext uri="{FF2B5EF4-FFF2-40B4-BE49-F238E27FC236}">
                <a16:creationId xmlns:a16="http://schemas.microsoft.com/office/drawing/2014/main" id="{6B4A883D-823E-4510-A357-33F25F9FD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60" y="975339"/>
            <a:ext cx="2838450" cy="2838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8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0"/>
            <a:ext cx="38862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Yunus\Desktop\Islamic Picture\99-names-of-allah-on-one-wallpa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9" y="931226"/>
            <a:ext cx="7379642" cy="43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8" y="5305097"/>
            <a:ext cx="7989242" cy="11811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473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044" y="1853625"/>
            <a:ext cx="8285956" cy="4195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6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আসমাউল হুসনার পরিচয়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মানবজীবনে আল আসমাউল হুসনার প্রভাবের দিকগুলো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 আল আসমাউল হুসনার পরিচয় জেনে বাস্তব জীবনে তার প্রভাব বিশ্লেষণ করতে পারবে।</a:t>
            </a:r>
          </a:p>
          <a:p>
            <a:pPr marL="569488" indent="-569488">
              <a:buFont typeface="+mj-lt"/>
              <a:buAutoNum type="arabicPeriod"/>
            </a:pP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0"/>
            <a:ext cx="26670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25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5255"/>
            <a:ext cx="48768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আল-আসমাউল হুসনা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36331" y="3207967"/>
            <a:ext cx="4235670" cy="1821233"/>
          </a:xfrm>
          <a:prstGeom prst="wedgeRoundRectCallout">
            <a:avLst>
              <a:gd name="adj1" fmla="val -10244"/>
              <a:gd name="adj2" fmla="val -98196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‘ইসম’ শব্দের বহুবচন,</a:t>
            </a: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নামসমূহ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800600" y="3169867"/>
            <a:ext cx="4035106" cy="1859333"/>
          </a:xfrm>
          <a:prstGeom prst="wedgeRoundRectCallout">
            <a:avLst>
              <a:gd name="adj1" fmla="val -13849"/>
              <a:gd name="adj2" fmla="val -94210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‘হুসনুন’ শব্দের বহুবচন,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সুন্দর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57" y="894729"/>
            <a:ext cx="2076085" cy="144537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" b="8418"/>
          <a:stretch/>
        </p:blipFill>
        <p:spPr>
          <a:xfrm>
            <a:off x="5362905" y="923924"/>
            <a:ext cx="1799895" cy="13869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5257800"/>
            <a:ext cx="8530906" cy="77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আল-আসমাউল হুসনা অর্থ- সুন্দর নামসমূহ</a:t>
            </a:r>
          </a:p>
        </p:txBody>
      </p:sp>
    </p:spTree>
    <p:extLst>
      <p:ext uri="{BB962C8B-B14F-4D97-AF65-F5344CB8AC3E}">
        <p14:creationId xmlns:p14="http://schemas.microsoft.com/office/powerpoint/2010/main" val="33498472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4867177"/>
            <a:ext cx="8305800" cy="1762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সকল গুণের অধিকারী। তাঁর সকল গুণের প্রত্যেকটির পৃথক পৃথক নাম রয়েছে। এ নামগুলোকেই একত্রে আল-আসমাউল হুসনা বলা হয়।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5255"/>
            <a:ext cx="48768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আল-আসমাউল হুসনা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C:\Users\Yunus\Desktop\Islamic Picture\60803468sd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05800" cy="37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8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5105400"/>
            <a:ext cx="8016664" cy="14427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স্ক্রীণে প্রদর্শিত চিত্র দেখে  ২টি আল আসমাউল হুসনা বল।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485156" y="82529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Yunus\Desktop\Gif Pic\al-asmaul-husna-jeruk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29" y="3276600"/>
            <a:ext cx="3352800" cy="16571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gpx24.files.wordpress.com/2015/02/ssc-exam-tips.png?w=350&amp;h=200&amp;crop=1">
            <a:extLst>
              <a:ext uri="{FF2B5EF4-FFF2-40B4-BE49-F238E27FC236}">
                <a16:creationId xmlns:a16="http://schemas.microsoft.com/office/drawing/2014/main" id="{DB883662-E136-421B-9C6E-7E7F03E5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13143"/>
          <a:stretch>
            <a:fillRect/>
          </a:stretch>
        </p:blipFill>
        <p:spPr bwMode="auto">
          <a:xfrm>
            <a:off x="3071378" y="1205163"/>
            <a:ext cx="2590800" cy="1704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2415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8278</TotalTime>
  <Words>947</Words>
  <Application>Microsoft Office PowerPoint</Application>
  <PresentationFormat>On-screen Show (4:3)</PresentationFormat>
  <Paragraphs>139</Paragraphs>
  <Slides>25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shs</cp:lastModifiedBy>
  <cp:revision>983</cp:revision>
  <dcterms:created xsi:type="dcterms:W3CDTF">2006-08-16T00:00:00Z</dcterms:created>
  <dcterms:modified xsi:type="dcterms:W3CDTF">2021-01-02T06:54:27Z</dcterms:modified>
</cp:coreProperties>
</file>