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95" r:id="rId2"/>
    <p:sldId id="439" r:id="rId3"/>
    <p:sldId id="420" r:id="rId4"/>
    <p:sldId id="397" r:id="rId5"/>
    <p:sldId id="400" r:id="rId6"/>
    <p:sldId id="421" r:id="rId7"/>
    <p:sldId id="430" r:id="rId8"/>
    <p:sldId id="427" r:id="rId9"/>
    <p:sldId id="431" r:id="rId10"/>
    <p:sldId id="434" r:id="rId11"/>
    <p:sldId id="437" r:id="rId12"/>
    <p:sldId id="435" r:id="rId13"/>
    <p:sldId id="432" r:id="rId14"/>
    <p:sldId id="389" r:id="rId15"/>
    <p:sldId id="358" r:id="rId16"/>
    <p:sldId id="3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7" autoAdjust="0"/>
  </p:normalViewPr>
  <p:slideViewPr>
    <p:cSldViewPr snapToGrid="0" showGuides="1">
      <p:cViewPr varScale="1">
        <p:scale>
          <a:sx n="69" d="100"/>
          <a:sy n="69" d="100"/>
        </p:scale>
        <p:origin x="756" y="78"/>
      </p:cViewPr>
      <p:guideLst>
        <p:guide orient="horz" pos="206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7302-4AFC-406F-AC1A-05673ED0EC7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CF12-5A71-4647-99F5-C47A8009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0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শুভেচ্ছা</a:t>
            </a:r>
            <a:r>
              <a:rPr lang="bn-IN" baseline="0" dirty="0" smtClean="0"/>
              <a:t> বিনিময় করে শিক্ষার্থীদের প্রাচীন বাংলার শিল্পকলা, স্থাপ্ত্য-ভাস্কার্য ও চিত্রকলা সম্পর্কে পূর্বজ্ঞান  যাচাই করবো। </a:t>
            </a:r>
            <a:r>
              <a:rPr lang="en-US" baseline="0" dirty="0" err="1" smtClean="0"/>
              <a:t>শ্রেণিবিন্যাস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পেরেছে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যাছাই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করবো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প্রয়োজনে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নিরাময়মুলক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ব্যবস্থা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নিবো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2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6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পাঠ্যপুস্তক</a:t>
            </a:r>
            <a:r>
              <a:rPr lang="bn-IN" baseline="0" dirty="0" smtClean="0"/>
              <a:t> থেকে সংশ্লিষ্ট অংশ শিক্ষর্থীদের নীরবে পাঠ করতে বলবো। </a:t>
            </a:r>
            <a:r>
              <a:rPr lang="bn-IN" dirty="0" smtClean="0"/>
              <a:t>তিনটি</a:t>
            </a:r>
            <a:r>
              <a:rPr lang="bn-IN" baseline="0" dirty="0" smtClean="0"/>
              <a:t> দল পৃথকভাবে উক্ত কাজটি করবে । প্রয়োজনে সহায়তা করবো।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63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6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8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5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7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3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8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5"/>
            <a:ext cx="12192000" cy="68573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76855" y="2339194"/>
            <a:ext cx="212818" cy="149851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190" y="37361"/>
            <a:ext cx="3135330" cy="3135330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177211" y="37362"/>
            <a:ext cx="3466534" cy="1417366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2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4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3850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41954" y="351482"/>
            <a:ext cx="4476465" cy="8966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01359" y="352498"/>
            <a:ext cx="2297381" cy="73785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587" y="1288152"/>
            <a:ext cx="8197085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প্রাচীন বাংলার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34232" y="1288152"/>
            <a:ext cx="2937538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966" y="2162696"/>
            <a:ext cx="7571944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03974" y="2162696"/>
            <a:ext cx="3351174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গাত্রে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9587" y="3017416"/>
            <a:ext cx="8197085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প্রাচীনতম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34232" y="3017416"/>
            <a:ext cx="2937538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উয়ারী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বটেশ্বর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2965" y="3868195"/>
            <a:ext cx="8197085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শালবন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17610" y="3868195"/>
            <a:ext cx="2937538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শ্রীভবদেব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2966" y="4740505"/>
            <a:ext cx="6719987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10795" y="4740505"/>
            <a:ext cx="4344353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অষ্টসাহস্রিকা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জ্ঞাপারমিতা’ পুঁথি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2965" y="5573694"/>
            <a:ext cx="8197085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চট্রগ্রামের কেওয়ারীতে নির্মিত মন্দিরটি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41618" y="5573694"/>
            <a:ext cx="2937538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ব্রোঞ্জের তৈরী।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506860" y="1"/>
            <a:ext cx="11178280" cy="94169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21685"/>
            <a:ext cx="12095018" cy="6988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6291" y="4322618"/>
            <a:ext cx="281247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সোমপুর বিহার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2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3" y="180108"/>
            <a:ext cx="10526937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620755" y="354586"/>
            <a:ext cx="4476465" cy="9689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00196" y="413269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10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6" y="1569494"/>
            <a:ext cx="3753135" cy="42990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/>
          <p:cNvSpPr/>
          <p:nvPr/>
        </p:nvSpPr>
        <p:spPr>
          <a:xfrm>
            <a:off x="682388" y="1446663"/>
            <a:ext cx="6605516" cy="44218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স্থাপত্য, ভাস্কর্য ও চিত্রকলার তথ্য উপস্থাপন কর।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05683" y="192563"/>
            <a:ext cx="584548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47" y="1411662"/>
            <a:ext cx="5142046" cy="36447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/>
          <p:cNvSpPr/>
          <p:nvPr/>
        </p:nvSpPr>
        <p:spPr>
          <a:xfrm>
            <a:off x="375121" y="5444485"/>
            <a:ext cx="1139664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এলাকায় তোমার দেখা কোন বিখ্যাত প্রাচীন স্থাপত্য-ভাস্কর্য , চিত্রকলা সম্পর্কে বাস্তব অভিজ্ঞতা বর্ণনা করো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56519" y="252412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24630" y="532262"/>
            <a:ext cx="3924300" cy="1167949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8526"/>
                <a:gd name="adj2" fmla="val 993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96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2" name="Picture 3" descr="D:\Md.ashraful islam_2nd session_agri_khulna\New folder\New folder\26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4710" y="2074460"/>
            <a:ext cx="7356144" cy="4366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3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135091" y="492417"/>
            <a:ext cx="3992256" cy="244474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একরামুল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তিস্তা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খাদেম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2299" y="3971301"/>
            <a:ext cx="11246433" cy="23733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বাংলাদেশের ইতিহাস ও বিশ্বসভ্যতা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2" y="4149119"/>
            <a:ext cx="1423989" cy="2017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10-Point Star 7"/>
          <p:cNvSpPr/>
          <p:nvPr/>
        </p:nvSpPr>
        <p:spPr>
          <a:xfrm>
            <a:off x="442299" y="561753"/>
            <a:ext cx="2673928" cy="1302328"/>
          </a:xfrm>
          <a:prstGeom prst="star10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96" y="730631"/>
            <a:ext cx="2330913" cy="26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6" y="89361"/>
            <a:ext cx="11638973" cy="6374477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3311236" y="5458690"/>
            <a:ext cx="7944445" cy="900548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নওগাঁর পাহাড়পুরের সোমপুর 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438400" y="2872687"/>
            <a:ext cx="6386945" cy="899577"/>
          </a:xfrm>
          <a:prstGeom prst="roundRect">
            <a:avLst>
              <a:gd name="adj" fmla="val 36945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শিল্পকলা ও স্থাপত্য- ভাস্কর্য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07" y="559902"/>
            <a:ext cx="2404991" cy="240499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661313" y="68581"/>
            <a:ext cx="5964072" cy="279322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6418" y="269929"/>
            <a:ext cx="5514535" cy="85191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302" y="1280538"/>
            <a:ext cx="11293468" cy="717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.....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266" y="2156302"/>
            <a:ext cx="11293468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শিল্পকলা, স্থাপত্য-ভাস্কর্য ও চিত্রকলার বৈশিষ্ট্য সম্পর্কে বলতে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বাংলার শিল্পকলা, স্থাপত্য-ভাস্কর্য ও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চিত্রকলা 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জেনে শিক্ষার্থীরা ইতিহাস ও ঐতিহ্যের প্রতি আগ্রহী হবে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0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15842" y="485774"/>
            <a:ext cx="5514975" cy="9429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7276" y="1435616"/>
            <a:ext cx="10248034" cy="20972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নিচের শিল্পকলার উপাদানগুলোর বৈশিষ্ট্য ছক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নুসারে শ্রেণি বিন্যাস করো? বিহার, মাটির পুতুল, মন্দির, মাটির খেলনা, মসজিদ, বইয়ের প্রচ্ছদ, মানুষের প্রতিকৃতি, মন্দিরের গায়ে আঁকা চিত্র, প্রাসাদ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পশু-পাখির প্রতিকৃতি।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98591" y="620449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452651" y="219510"/>
            <a:ext cx="11286698" cy="12283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452651" y="6470185"/>
            <a:ext cx="11286698" cy="12283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452651" y="226377"/>
            <a:ext cx="11286698" cy="122830"/>
          </a:xfrm>
          <a:prstGeom prst="bevel">
            <a:avLst/>
          </a:prstGeom>
          <a:solidFill>
            <a:schemeClr val="tx2">
              <a:lumMod val="75000"/>
            </a:schemeClr>
          </a:solidFill>
          <a:ln cmpd="thickThin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vel 9"/>
          <p:cNvSpPr/>
          <p:nvPr/>
        </p:nvSpPr>
        <p:spPr>
          <a:xfrm>
            <a:off x="452651" y="6477052"/>
            <a:ext cx="11286698" cy="12283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600597" y="274058"/>
            <a:ext cx="0" cy="6318957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5594" y="268915"/>
            <a:ext cx="0" cy="6318957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787" y="274057"/>
            <a:ext cx="0" cy="6318957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720032" y="268914"/>
            <a:ext cx="0" cy="6318957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93321"/>
              </p:ext>
            </p:extLst>
          </p:nvPr>
        </p:nvGraphicFramePr>
        <p:xfrm>
          <a:off x="1016740" y="3672127"/>
          <a:ext cx="10234719" cy="19251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11573"/>
                <a:gridCol w="3411573"/>
                <a:gridCol w="3411573"/>
              </a:tblGrid>
              <a:tr h="641703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LightBAN" panose="02000000000000000000" pitchFamily="2" charset="0"/>
                          <a:cs typeface="NikoshLightBAN" panose="02000000000000000000" pitchFamily="2" charset="0"/>
                        </a:rPr>
                        <a:t>স্থাপত্য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LightBAN" panose="02000000000000000000" pitchFamily="2" charset="0"/>
                          <a:cs typeface="NikoshLight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LightBAN" panose="02000000000000000000" pitchFamily="2" charset="0"/>
                        <a:cs typeface="NikoshLight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LightBAN" panose="02000000000000000000" pitchFamily="2" charset="0"/>
                          <a:cs typeface="NikoshLightBAN" panose="02000000000000000000" pitchFamily="2" charset="0"/>
                        </a:rPr>
                        <a:t>ভাস্কর্য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LightBAN" panose="02000000000000000000" pitchFamily="2" charset="0"/>
                        <a:cs typeface="NikoshLight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LightBAN" panose="02000000000000000000" pitchFamily="2" charset="0"/>
                          <a:cs typeface="NikoshLightBAN" panose="02000000000000000000" pitchFamily="2" charset="0"/>
                        </a:rPr>
                        <a:t>চিত্রকলা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LightBAN" panose="02000000000000000000" pitchFamily="2" charset="0"/>
                        <a:cs typeface="NikoshLightBAN" panose="02000000000000000000" pitchFamily="2" charset="0"/>
                      </a:endParaRPr>
                    </a:p>
                  </a:txBody>
                  <a:tcPr/>
                </a:tc>
              </a:tr>
              <a:tr h="6417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17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9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0"/>
            <a:ext cx="10626436" cy="6683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16200000">
            <a:off x="10093039" y="3018716"/>
            <a:ext cx="267392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সোমপুর বিহার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4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24989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6200000">
            <a:off x="9099975" y="3226062"/>
            <a:ext cx="526965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শালবন বিহার, ময়নামতি,  কুমিল্লা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422"/>
            <a:ext cx="11956473" cy="6856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0836" y="110837"/>
            <a:ext cx="2590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উয়ারী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বটেশ্বর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305</Words>
  <Application>Microsoft Office PowerPoint</Application>
  <PresentationFormat>Widescreen</PresentationFormat>
  <Paragraphs>54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NikoshLightBAN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DIPEN SEN</dc:creator>
  <cp:lastModifiedBy>HP</cp:lastModifiedBy>
  <cp:revision>332</cp:revision>
  <dcterms:created xsi:type="dcterms:W3CDTF">2017-09-17T19:00:17Z</dcterms:created>
  <dcterms:modified xsi:type="dcterms:W3CDTF">2020-12-30T13:04:10Z</dcterms:modified>
</cp:coreProperties>
</file>