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8" r:id="rId4"/>
    <p:sldMasterId id="2147483720" r:id="rId5"/>
    <p:sldMasterId id="2147483732" r:id="rId6"/>
  </p:sldMasterIdLst>
  <p:notesMasterIdLst>
    <p:notesMasterId r:id="rId28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77" r:id="rId14"/>
    <p:sldId id="278" r:id="rId15"/>
    <p:sldId id="283" r:id="rId16"/>
    <p:sldId id="279" r:id="rId17"/>
    <p:sldId id="280" r:id="rId18"/>
    <p:sldId id="268" r:id="rId19"/>
    <p:sldId id="269" r:id="rId20"/>
    <p:sldId id="270" r:id="rId21"/>
    <p:sldId id="271" r:id="rId22"/>
    <p:sldId id="272" r:id="rId23"/>
    <p:sldId id="282" r:id="rId24"/>
    <p:sldId id="273" r:id="rId25"/>
    <p:sldId id="281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BD1D-25E3-40EB-A02B-105BF88C47A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6D4C6-E01D-4C23-9993-4A7A93B5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8275-B27E-453D-BBBE-AFE991059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4256A-C520-4566-879C-31D2FEE0A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CA2F-DCD0-4D89-AD26-71500409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A21C-688D-41EA-B59F-46C316C3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5A40-4782-413E-B05C-A1C2AB54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FD11-222F-4A0F-93A1-9828D0EB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C089B-5836-4AB9-A011-A1F38EA1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5F83-171B-4C06-ADC9-477C2A27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DC57-4338-4795-A531-9A954FE4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592EF-C35A-4551-AE82-47B96A6B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D110C-FB98-489C-8367-FEDB7BFF6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1FAE1-3ADB-445A-A15C-57F8ED64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06473-CA1D-4C57-AED4-F0B296CF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2EC7-3AEC-4707-8DD2-B4BD15AD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764AE-7D6C-4247-B05F-CE656C41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1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8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2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1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0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4F47-0809-44D0-9B29-315770CC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932F-17FD-48A4-AF30-66022786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993E0-030F-4F84-95CA-988EBCCC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0889E-FB71-4483-AA37-5E47FF44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CE66-9806-48BE-830C-34D6C23B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20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5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845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7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8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9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4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4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18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04E7-3AD7-4869-9BCB-CA271D8C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A55B-8A35-43D9-B46A-C30C4C8AF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6E6C-A392-4AD1-B685-1508614B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31C1-6423-4F0E-BF84-5F60FC9B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17BD-9B2A-4DC7-9836-03E9E2EB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0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50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10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90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1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DEB4-06AF-460D-85CE-DB0E9336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66C5-ADB6-404D-A3E0-707083A49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83B1-AF36-41DD-B142-E84B0F26F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AAF35-2ECD-40BD-A747-555C00C6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3070E-5D93-47B4-984A-08DC9A3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12861-F408-454F-B442-8B5909CD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93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39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989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18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2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22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39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223B-4FA4-4B76-87F0-3408197A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A3155-E4B6-4BE1-A022-4447DBED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97E7B-38F3-4D26-AACC-FFAB5C2B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0094E-AECA-47BB-A3FE-C7A077060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7E05A-75BE-49E6-8263-AA7ABFB0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424D8-EB53-4545-998F-5385B04D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D2529-391B-424D-9002-3DFC9DA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F339-CA0D-487B-AB3A-BE13D30C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84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77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76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7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65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2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56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5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9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CF22-DFD5-4363-A8EE-E08E8D21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D3D8F-0296-44F1-994E-CEECD036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3B61-D136-4CFF-92C7-5AB2DE07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899BD-8FED-481D-B69A-45AF4EA9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22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2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8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3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19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4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01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75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81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8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4E54C-E7FA-4E04-9797-6AA5DD05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E4FA5-B7B7-4542-BD23-F0B3C889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A5C4B-91DF-4D5D-897A-CDE28279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46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9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7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30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91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21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478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91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03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BC0-103B-4F5B-8E4A-DF3358A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0EBB-312F-4882-8807-40645FB8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6C308-9864-47B4-AF32-2D00C5123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B9791-8F14-483E-9977-615AF5A5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E469-7DD5-4D7D-9163-7735418E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CCEE3-BFB7-4F39-B529-9B51D0E6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F021-BB18-4D25-9D50-A2FFC7B6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94AE4-44BF-4E92-B33C-EF49F1383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4B7CD-C787-4CC5-8A08-B2F4D8920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9B1C9-9913-477C-85E5-293A12D9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AEBD1-A88C-41B5-8AC8-08E0E594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4F28-626E-456A-9BC5-630176BB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4BDB6-A3AB-472D-A4CD-1C497288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A0D2-E71C-4CEA-8D05-015D196D6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230E-4BDB-4894-A8D5-93A4C4BB3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1B5D-977A-4581-A180-E375E18F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C383-41D5-43A4-A26C-89F733A0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8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A4B1C-F66F-4999-BDFD-84DC11F1349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2F364-3A68-4D6A-BA44-D2928E44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eb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710594" y="168309"/>
            <a:ext cx="11021861" cy="1351002"/>
          </a:xfrm>
          <a:prstGeom prst="cube">
            <a:avLst>
              <a:gd name="adj" fmla="val 6676"/>
            </a:avLst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74000">
                <a:srgbClr val="FF0000"/>
              </a:gs>
              <a:gs pos="83000">
                <a:srgbClr val="FFFF00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BACC6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E35D2-38DD-4932-96BC-94F1AF13E807}"/>
              </a:ext>
            </a:extLst>
          </p:cNvPr>
          <p:cNvSpPr txBox="1"/>
          <p:nvPr/>
        </p:nvSpPr>
        <p:spPr>
          <a:xfrm>
            <a:off x="3924884" y="400175"/>
            <a:ext cx="38733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4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C5B7E-5400-43A0-8CDA-BCCCEB8AE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2011396"/>
            <a:ext cx="4128958" cy="4316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95E79-5D40-440B-8886-B57BC102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439">
            <a:off x="9061304" y="2834612"/>
            <a:ext cx="2200284" cy="2967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4F05CE-5046-4FF7-83E0-94DAB4D8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139">
            <a:off x="971546" y="2651479"/>
            <a:ext cx="2251178" cy="30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2FFA17A-DDA3-4B1F-A8FB-A8613A15B97E}"/>
              </a:ext>
            </a:extLst>
          </p:cNvPr>
          <p:cNvSpPr txBox="1"/>
          <p:nvPr/>
        </p:nvSpPr>
        <p:spPr>
          <a:xfrm>
            <a:off x="2458330" y="5152001"/>
            <a:ext cx="705025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97B3A-93EE-4DAD-9D06-FB152F71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6" y="1044262"/>
            <a:ext cx="4994465" cy="303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41A1B-C0DE-4C65-B078-7F34E8568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7875" r="7613"/>
          <a:stretch/>
        </p:blipFill>
        <p:spPr>
          <a:xfrm>
            <a:off x="6116624" y="1015033"/>
            <a:ext cx="5152511" cy="30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2FFA17A-DDA3-4B1F-A8FB-A8613A15B97E}"/>
              </a:ext>
            </a:extLst>
          </p:cNvPr>
          <p:cNvSpPr txBox="1"/>
          <p:nvPr/>
        </p:nvSpPr>
        <p:spPr>
          <a:xfrm>
            <a:off x="2423160" y="5288664"/>
            <a:ext cx="7345680" cy="5212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উইন্ডমিলের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3F7907-F0E4-43C6-BBD8-60FE3B7919A7}"/>
              </a:ext>
            </a:extLst>
          </p:cNvPr>
          <p:cNvGrpSpPr/>
          <p:nvPr/>
        </p:nvGrpSpPr>
        <p:grpSpPr>
          <a:xfrm>
            <a:off x="861286" y="1048041"/>
            <a:ext cx="10469428" cy="3322905"/>
            <a:chOff x="861286" y="1048041"/>
            <a:chExt cx="10469428" cy="3322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5ACD82-214C-4356-92FF-A8E05F77B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"/>
            <a:stretch/>
          </p:blipFill>
          <p:spPr>
            <a:xfrm>
              <a:off x="861286" y="1048041"/>
              <a:ext cx="5234714" cy="33229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1F8100-8173-474E-B2AF-BEF9E483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1048041"/>
              <a:ext cx="5234713" cy="3322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0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2FFA17A-DDA3-4B1F-A8FB-A8613A15B97E}"/>
              </a:ext>
            </a:extLst>
          </p:cNvPr>
          <p:cNvSpPr txBox="1"/>
          <p:nvPr/>
        </p:nvSpPr>
        <p:spPr>
          <a:xfrm>
            <a:off x="1474762" y="4317462"/>
            <a:ext cx="8991601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99F8D-F9EA-47C5-9167-7465874E2443}"/>
              </a:ext>
            </a:extLst>
          </p:cNvPr>
          <p:cNvSpPr txBox="1"/>
          <p:nvPr/>
        </p:nvSpPr>
        <p:spPr>
          <a:xfrm>
            <a:off x="1208061" y="4271296"/>
            <a:ext cx="395009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1A104-2038-4717-ADCE-BD080A8C3F3C}"/>
              </a:ext>
            </a:extLst>
          </p:cNvPr>
          <p:cNvSpPr txBox="1"/>
          <p:nvPr/>
        </p:nvSpPr>
        <p:spPr>
          <a:xfrm>
            <a:off x="6535032" y="4271296"/>
            <a:ext cx="444890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9F6A5-3BC9-49D3-90DC-23EFDBF4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2" y="1489948"/>
            <a:ext cx="4698413" cy="2269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A8B77-9F3D-4CF3-A65F-6C3291674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47" y="980144"/>
            <a:ext cx="2677600" cy="32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6822" y="239150"/>
            <a:ext cx="10192631" cy="1244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472440" y="194669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IN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146821" y="1946698"/>
            <a:ext cx="10192631" cy="3299394"/>
          </a:xfrm>
          <a:prstGeom prst="flowChartPredefinedProcess">
            <a:avLst/>
          </a:pr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lgDash"/>
            <a:miter lim="800000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 : 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1546A-51F4-407B-9B30-89614231090D}"/>
              </a:ext>
            </a:extLst>
          </p:cNvPr>
          <p:cNvSpPr/>
          <p:nvPr/>
        </p:nvSpPr>
        <p:spPr>
          <a:xfrm>
            <a:off x="2413416" y="2284755"/>
            <a:ext cx="7629744" cy="2623279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51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4944" y="671238"/>
            <a:ext cx="9588367" cy="1155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B792A-7816-440B-9BA6-6CA7F4A61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0" t="2307"/>
          <a:stretch/>
        </p:blipFill>
        <p:spPr>
          <a:xfrm>
            <a:off x="3377038" y="1954702"/>
            <a:ext cx="521832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16302" y="493076"/>
            <a:ext cx="1359396" cy="622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355972" y="-531162"/>
            <a:ext cx="11682214" cy="59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7387D8-CF8E-4DD5-AC78-BAAD7FB16E21}"/>
              </a:ext>
            </a:extLst>
          </p:cNvPr>
          <p:cNvSpPr txBox="1">
            <a:spLocks/>
          </p:cNvSpPr>
          <p:nvPr/>
        </p:nvSpPr>
        <p:spPr>
          <a:xfrm>
            <a:off x="342277" y="1341089"/>
            <a:ext cx="4230021" cy="59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8B414C-FCB4-4938-87F7-521D45CEF8B7}"/>
              </a:ext>
            </a:extLst>
          </p:cNvPr>
          <p:cNvSpPr txBox="1">
            <a:spLocks/>
          </p:cNvSpPr>
          <p:nvPr/>
        </p:nvSpPr>
        <p:spPr>
          <a:xfrm>
            <a:off x="342277" y="2648435"/>
            <a:ext cx="5917676" cy="2292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4685F2F0-8FD3-4188-B08B-C8A1DC0FD22E}"/>
              </a:ext>
            </a:extLst>
          </p:cNvPr>
          <p:cNvSpPr/>
          <p:nvPr/>
        </p:nvSpPr>
        <p:spPr>
          <a:xfrm>
            <a:off x="0" y="385753"/>
            <a:ext cx="2946400" cy="594585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31CAB7-D558-4C24-935D-6E459677CFDB}"/>
              </a:ext>
            </a:extLst>
          </p:cNvPr>
          <p:cNvSpPr txBox="1">
            <a:spLocks/>
          </p:cNvSpPr>
          <p:nvPr/>
        </p:nvSpPr>
        <p:spPr>
          <a:xfrm>
            <a:off x="367081" y="2258004"/>
            <a:ext cx="2212237" cy="34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EBF82A-062B-441F-9826-BD31C001E1FE}"/>
              </a:ext>
            </a:extLst>
          </p:cNvPr>
          <p:cNvSpPr txBox="1">
            <a:spLocks/>
          </p:cNvSpPr>
          <p:nvPr/>
        </p:nvSpPr>
        <p:spPr>
          <a:xfrm>
            <a:off x="7876272" y="5545423"/>
            <a:ext cx="2844799" cy="34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066B2-885D-4379-8FD4-1F96BF78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26" y="1935674"/>
            <a:ext cx="3943883" cy="32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20" grpId="0" animBg="1"/>
      <p:bldP spid="1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5298" y="399747"/>
            <a:ext cx="2250831" cy="78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733" y="431800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55E459E-62CA-4061-9652-E7B8D99C17C2}"/>
              </a:ext>
            </a:extLst>
          </p:cNvPr>
          <p:cNvSpPr txBox="1">
            <a:spLocks/>
          </p:cNvSpPr>
          <p:nvPr/>
        </p:nvSpPr>
        <p:spPr>
          <a:xfrm>
            <a:off x="491871" y="1074747"/>
            <a:ext cx="11394831" cy="1708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উইন্ডমিলের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26490C7-A937-4B21-BDD4-E0F73ECBD665}"/>
              </a:ext>
            </a:extLst>
          </p:cNvPr>
          <p:cNvSpPr txBox="1">
            <a:spLocks/>
          </p:cNvSpPr>
          <p:nvPr/>
        </p:nvSpPr>
        <p:spPr>
          <a:xfrm>
            <a:off x="791851" y="5994341"/>
            <a:ext cx="2194560" cy="46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B6378B8-5496-451E-A494-526E45AEA884}"/>
              </a:ext>
            </a:extLst>
          </p:cNvPr>
          <p:cNvSpPr txBox="1">
            <a:spLocks/>
          </p:cNvSpPr>
          <p:nvPr/>
        </p:nvSpPr>
        <p:spPr>
          <a:xfrm>
            <a:off x="9453533" y="6059280"/>
            <a:ext cx="1352539" cy="450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উইন্ডমিল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D843479-D834-422A-AC60-C4696F1A7462}"/>
              </a:ext>
            </a:extLst>
          </p:cNvPr>
          <p:cNvSpPr txBox="1">
            <a:spLocks/>
          </p:cNvSpPr>
          <p:nvPr/>
        </p:nvSpPr>
        <p:spPr>
          <a:xfrm>
            <a:off x="4487332" y="5994341"/>
            <a:ext cx="2336801" cy="580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0E373-8981-4555-8077-6D1AE0E44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29" y="3429000"/>
            <a:ext cx="4172260" cy="24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ACEA9-C1F1-4A5B-A25C-B8D189494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0" y="3429000"/>
            <a:ext cx="3422192" cy="24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A760F-F3A7-4248-8B8E-4B250F160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" y="3041760"/>
            <a:ext cx="2472714" cy="28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" y="158219"/>
            <a:ext cx="11437034" cy="1234483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0504" y="1647762"/>
            <a:ext cx="11183816" cy="884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48ACE4-1819-4C03-BA25-F01E71AE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10697"/>
              </p:ext>
            </p:extLst>
          </p:nvPr>
        </p:nvGraphicFramePr>
        <p:xfrm>
          <a:off x="1188720" y="2691658"/>
          <a:ext cx="9741877" cy="375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1877">
                  <a:extLst>
                    <a:ext uri="{9D8B030D-6E8A-4147-A177-3AD203B41FA5}">
                      <a16:colId xmlns:a16="http://schemas.microsoft.com/office/drawing/2014/main" val="3113649921"/>
                    </a:ext>
                  </a:extLst>
                </a:gridCol>
              </a:tblGrid>
              <a:tr h="6696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85709"/>
                  </a:ext>
                </a:extLst>
              </a:tr>
              <a:tr h="81381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52663"/>
                  </a:ext>
                </a:extLst>
              </a:tr>
              <a:tr h="76912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২।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29755"/>
                  </a:ext>
                </a:extLst>
              </a:tr>
              <a:tr h="74939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0232"/>
                  </a:ext>
                </a:extLst>
              </a:tr>
              <a:tr h="74939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9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" y="158219"/>
            <a:ext cx="11437034" cy="1234483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0504" y="1647763"/>
            <a:ext cx="6330462" cy="476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48ACE4-1819-4C03-BA25-F01E71AE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9896"/>
              </p:ext>
            </p:extLst>
          </p:nvPr>
        </p:nvGraphicFramePr>
        <p:xfrm>
          <a:off x="1188720" y="2691658"/>
          <a:ext cx="9741877" cy="375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1877">
                  <a:extLst>
                    <a:ext uri="{9D8B030D-6E8A-4147-A177-3AD203B41FA5}">
                      <a16:colId xmlns:a16="http://schemas.microsoft.com/office/drawing/2014/main" val="3113649921"/>
                    </a:ext>
                  </a:extLst>
                </a:gridCol>
              </a:tblGrid>
              <a:tr h="6696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85709"/>
                  </a:ext>
                </a:extLst>
              </a:tr>
              <a:tr h="81381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১।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সাইকেল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চাকায়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52663"/>
                  </a:ext>
                </a:extLst>
              </a:tr>
              <a:tr h="76912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২।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29755"/>
                  </a:ext>
                </a:extLst>
              </a:tr>
              <a:tr h="74939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বাতাস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0232"/>
                  </a:ext>
                </a:extLst>
              </a:tr>
              <a:tr h="74939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উইন্ডমিলের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9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523" y="182879"/>
            <a:ext cx="10796954" cy="1209822"/>
          </a:xfrm>
          <a:prstGeom prst="rect">
            <a:avLst/>
          </a:prstGeo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7523" y="2075987"/>
            <a:ext cx="10978662" cy="289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লেখ :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749504" y="140677"/>
            <a:ext cx="10875873" cy="1828799"/>
          </a:xfrm>
          <a:prstGeom prst="donu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59000">
                <a:srgbClr val="FF0000"/>
              </a:gs>
              <a:gs pos="83000">
                <a:srgbClr val="FFFF00"/>
              </a:gs>
              <a:gs pos="100000">
                <a:srgbClr val="0070C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73C6A-B9F2-4489-B986-C66339E1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3" y="2238902"/>
            <a:ext cx="3625898" cy="3884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F06A6C-A923-4264-8FC5-D3798587315D}"/>
              </a:ext>
            </a:extLst>
          </p:cNvPr>
          <p:cNvSpPr/>
          <p:nvPr/>
        </p:nvSpPr>
        <p:spPr>
          <a:xfrm>
            <a:off x="5447140" y="2604850"/>
            <a:ext cx="5932968" cy="35189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031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983515" y="1726438"/>
            <a:ext cx="977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করে খাতায়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5184E-E766-4747-9CE1-AEF6D454DAB5}"/>
              </a:ext>
            </a:extLst>
          </p:cNvPr>
          <p:cNvSpPr txBox="1"/>
          <p:nvPr/>
        </p:nvSpPr>
        <p:spPr>
          <a:xfrm>
            <a:off x="1307073" y="2604348"/>
            <a:ext cx="85965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উইন্ডমিলের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750A78E4-5BE6-47F3-A3F5-C859327F7188}"/>
              </a:ext>
            </a:extLst>
          </p:cNvPr>
          <p:cNvSpPr/>
          <p:nvPr/>
        </p:nvSpPr>
        <p:spPr>
          <a:xfrm>
            <a:off x="763811" y="221779"/>
            <a:ext cx="10518478" cy="1156855"/>
          </a:xfrm>
          <a:prstGeom prst="round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73000">
                <a:srgbClr val="00B050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6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0615" y="249869"/>
            <a:ext cx="10550770" cy="1278793"/>
          </a:xfrm>
          <a:prstGeom prst="ellipse">
            <a:avLst/>
          </a:prstGeom>
          <a:gradFill flip="none" rotWithShape="1">
            <a:gsLst>
              <a:gs pos="64000">
                <a:schemeClr val="bg1"/>
              </a:gs>
              <a:gs pos="83000">
                <a:srgbClr val="00B0F0"/>
              </a:gs>
              <a:gs pos="83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8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8EC09-0406-422B-9D20-103FF831E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69" y="1702923"/>
            <a:ext cx="2343736" cy="2812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F85AF-F34C-4EDB-8118-DCA88CB88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85" y="4178670"/>
            <a:ext cx="1943100" cy="1809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32A72A-1F4D-453B-B0A8-43A7F1B67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6" y="1702924"/>
            <a:ext cx="2343736" cy="28124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496AD1-17C4-4F52-BF48-6A3EEDDD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14" y="4143375"/>
            <a:ext cx="1943100" cy="180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2B18-DE27-45AC-90B6-B57F05E0B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8" y="2270142"/>
            <a:ext cx="4665289" cy="38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178" y="2275811"/>
            <a:ext cx="8088923" cy="3354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ণিঃ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সাধারণ পাঠ : </a:t>
            </a:r>
            <a:r>
              <a:rPr lang="en-US" sz="36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সবখানেই</a:t>
            </a:r>
            <a:r>
              <a:rPr kumimoji="0" lang="bn-IN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2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kumimoji="0" lang="bn-IN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IN" sz="32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 : ৪০ মিনিট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 :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২৮</a:t>
            </a: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১২</a:t>
            </a: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/২০২০ খ্রিঃ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IN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0900" y="235519"/>
            <a:ext cx="10963420" cy="1297860"/>
          </a:xfrm>
          <a:prstGeom prst="ellipse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59000">
                <a:srgbClr val="FF0000"/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9" y="2397224"/>
            <a:ext cx="2421476" cy="3111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552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011" y="2362139"/>
            <a:ext cx="1001412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571500" indent="-571500" defTabSz="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∑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8011" y="3429000"/>
            <a:ext cx="10154278" cy="1255542"/>
          </a:xfrm>
          <a:prstGeom prst="roundRect">
            <a:avLst>
              <a:gd name="adj" fmla="val 9035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128011" y="237066"/>
            <a:ext cx="10014122" cy="1407601"/>
          </a:xfrm>
          <a:prstGeom prst="ribbon">
            <a:avLst/>
          </a:pr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62000">
                <a:srgbClr val="FF0000"/>
              </a:gs>
              <a:gs pos="83000">
                <a:srgbClr val="FFFF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8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2C7E7-1900-4DA2-8507-E6EDE5D89E20}"/>
              </a:ext>
            </a:extLst>
          </p:cNvPr>
          <p:cNvSpPr/>
          <p:nvPr/>
        </p:nvSpPr>
        <p:spPr>
          <a:xfrm>
            <a:off x="2114843" y="267285"/>
            <a:ext cx="7962314" cy="1280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CEF31E6-98F2-4199-B44F-903D5BD48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03698"/>
              </p:ext>
            </p:extLst>
          </p:nvPr>
        </p:nvGraphicFramePr>
        <p:xfrm>
          <a:off x="4251325" y="3208338"/>
          <a:ext cx="3689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688920" imgH="437760" progId="Package">
                  <p:embed/>
                </p:oleObj>
              </mc:Choice>
              <mc:Fallback>
                <p:oleObj name="Packager Shell Object" showAsIcon="1" r:id="rId2" imgW="36889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1325" y="3208338"/>
                        <a:ext cx="36893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8672" y="837585"/>
            <a:ext cx="8837442" cy="1188164"/>
          </a:xfrm>
          <a:prstGeom prst="rect">
            <a:avLst/>
          </a:prstGeom>
          <a:gradFill flip="none" rotWithShape="1">
            <a:gsLst>
              <a:gs pos="64600">
                <a:srgbClr val="FFFF00"/>
              </a:gs>
              <a:gs pos="40000">
                <a:schemeClr val="bg2">
                  <a:tint val="94000"/>
                  <a:satMod val="80000"/>
                  <a:lumMod val="106000"/>
                </a:schemeClr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80E32-6F7B-4924-9BDA-82877F091E6B}"/>
              </a:ext>
            </a:extLst>
          </p:cNvPr>
          <p:cNvSpPr/>
          <p:nvPr/>
        </p:nvSpPr>
        <p:spPr>
          <a:xfrm>
            <a:off x="1698672" y="2279524"/>
            <a:ext cx="8794655" cy="341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(২)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।]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5299F8D-F9EA-47C5-9167-7465874E2443}"/>
              </a:ext>
            </a:extLst>
          </p:cNvPr>
          <p:cNvSpPr txBox="1"/>
          <p:nvPr/>
        </p:nvSpPr>
        <p:spPr>
          <a:xfrm>
            <a:off x="497953" y="4749625"/>
            <a:ext cx="257438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1A104-2038-4717-ADCE-BD080A8C3F3C}"/>
              </a:ext>
            </a:extLst>
          </p:cNvPr>
          <p:cNvSpPr txBox="1"/>
          <p:nvPr/>
        </p:nvSpPr>
        <p:spPr>
          <a:xfrm>
            <a:off x="2472227" y="5768144"/>
            <a:ext cx="711825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C8C1E-CEBE-4DC6-8631-A14ACDD02EA2}"/>
              </a:ext>
            </a:extLst>
          </p:cNvPr>
          <p:cNvSpPr txBox="1"/>
          <p:nvPr/>
        </p:nvSpPr>
        <p:spPr>
          <a:xfrm>
            <a:off x="8154370" y="4621513"/>
            <a:ext cx="340247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6E2E9-8ACB-48EF-AFC4-D27F69FEC2AC}"/>
              </a:ext>
            </a:extLst>
          </p:cNvPr>
          <p:cNvSpPr txBox="1"/>
          <p:nvPr/>
        </p:nvSpPr>
        <p:spPr>
          <a:xfrm>
            <a:off x="1254676" y="1620966"/>
            <a:ext cx="243510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58377-0F7F-4144-9362-A1E4DE15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87" y="295422"/>
            <a:ext cx="3402478" cy="4242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2C6A5-C647-4119-BC70-B1C5BF0FD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t="22031"/>
          <a:stretch/>
        </p:blipFill>
        <p:spPr>
          <a:xfrm>
            <a:off x="600382" y="2469487"/>
            <a:ext cx="2369531" cy="20687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6777A1-C71F-4626-ACDF-FE113D21008C}"/>
              </a:ext>
            </a:extLst>
          </p:cNvPr>
          <p:cNvSpPr/>
          <p:nvPr/>
        </p:nvSpPr>
        <p:spPr>
          <a:xfrm rot="1784656">
            <a:off x="3376692" y="1336375"/>
            <a:ext cx="1110101" cy="438071"/>
          </a:xfrm>
          <a:prstGeom prst="rightArrow">
            <a:avLst>
              <a:gd name="adj1" fmla="val 27142"/>
              <a:gd name="adj2" fmla="val 9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CAF9C1-DB3D-43DA-8FA8-7C4E2F4BF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-33955" r="13776" b="12733"/>
          <a:stretch/>
        </p:blipFill>
        <p:spPr>
          <a:xfrm rot="10800000">
            <a:off x="1850748" y="86885"/>
            <a:ext cx="1644223" cy="17337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50386EFE-126C-444F-9040-36825005C720}"/>
              </a:ext>
            </a:extLst>
          </p:cNvPr>
          <p:cNvSpPr/>
          <p:nvPr/>
        </p:nvSpPr>
        <p:spPr>
          <a:xfrm rot="8428410">
            <a:off x="2985143" y="2739226"/>
            <a:ext cx="1332955" cy="442211"/>
          </a:xfrm>
          <a:prstGeom prst="rightArrow">
            <a:avLst>
              <a:gd name="adj1" fmla="val 27142"/>
              <a:gd name="adj2" fmla="val 9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D9FE8D-839B-4B31-88E1-A933A8053CAB}"/>
              </a:ext>
            </a:extLst>
          </p:cNvPr>
          <p:cNvSpPr/>
          <p:nvPr/>
        </p:nvSpPr>
        <p:spPr>
          <a:xfrm rot="1422381">
            <a:off x="6992694" y="2625466"/>
            <a:ext cx="1332955" cy="442211"/>
          </a:xfrm>
          <a:prstGeom prst="rightArrow">
            <a:avLst>
              <a:gd name="adj1" fmla="val 27142"/>
              <a:gd name="adj2" fmla="val 9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51BAB-BB0D-4F2B-8F1F-C4430283A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06" y="1226773"/>
            <a:ext cx="2994606" cy="31555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D1942-150E-4A96-80CC-3A3EED416F0A}"/>
              </a:ext>
            </a:extLst>
          </p:cNvPr>
          <p:cNvSpPr/>
          <p:nvPr/>
        </p:nvSpPr>
        <p:spPr>
          <a:xfrm>
            <a:off x="4891215" y="4399541"/>
            <a:ext cx="1594337" cy="1147005"/>
          </a:xfrm>
          <a:prstGeom prst="roundRect">
            <a:avLst>
              <a:gd name="adj" fmla="val 4740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3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2FFA17A-DDA3-4B1F-A8FB-A8613A15B97E}"/>
              </a:ext>
            </a:extLst>
          </p:cNvPr>
          <p:cNvSpPr txBox="1"/>
          <p:nvPr/>
        </p:nvSpPr>
        <p:spPr>
          <a:xfrm>
            <a:off x="804298" y="5124164"/>
            <a:ext cx="464233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CDAF-5627-4800-9766-0016A241A608}"/>
              </a:ext>
            </a:extLst>
          </p:cNvPr>
          <p:cNvSpPr txBox="1"/>
          <p:nvPr/>
        </p:nvSpPr>
        <p:spPr>
          <a:xfrm>
            <a:off x="7015091" y="5124164"/>
            <a:ext cx="419217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0416E-4071-480D-AD79-D958F78BC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5" y="1338888"/>
            <a:ext cx="5847812" cy="3289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8B490-6E20-4BF0-B6E0-8D429623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" y="1476144"/>
            <a:ext cx="5415956" cy="3014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DB9E1-76FD-482D-AE10-07B69DFE1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8111" r="7364" b="5694"/>
          <a:stretch/>
        </p:blipFill>
        <p:spPr>
          <a:xfrm>
            <a:off x="1615413" y="1869809"/>
            <a:ext cx="3310596" cy="3376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3E886-622C-468B-8F2B-91B03306C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0374" r="5274" b="7720"/>
          <a:stretch/>
        </p:blipFill>
        <p:spPr>
          <a:xfrm>
            <a:off x="7573870" y="1472226"/>
            <a:ext cx="2540042" cy="40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2FFA17A-DDA3-4B1F-A8FB-A8613A15B97E}"/>
              </a:ext>
            </a:extLst>
          </p:cNvPr>
          <p:cNvSpPr txBox="1"/>
          <p:nvPr/>
        </p:nvSpPr>
        <p:spPr>
          <a:xfrm>
            <a:off x="1179340" y="5546988"/>
            <a:ext cx="423671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5C458-143B-4BA3-B3E0-433AB2186EAC}"/>
              </a:ext>
            </a:extLst>
          </p:cNvPr>
          <p:cNvSpPr txBox="1"/>
          <p:nvPr/>
        </p:nvSpPr>
        <p:spPr>
          <a:xfrm>
            <a:off x="7099495" y="5546988"/>
            <a:ext cx="423671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3CD76C-34FA-4C26-ABC2-03FF0529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281" r="5012" b="4271"/>
          <a:stretch/>
        </p:blipFill>
        <p:spPr>
          <a:xfrm>
            <a:off x="2049191" y="648371"/>
            <a:ext cx="2136814" cy="2154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C9731-67BA-45C9-91C0-112AA98C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930" r="6103"/>
          <a:stretch/>
        </p:blipFill>
        <p:spPr>
          <a:xfrm>
            <a:off x="1101077" y="2664134"/>
            <a:ext cx="2014100" cy="2085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83D942-51A5-4A9D-B222-6EF2E2F3C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10968"/>
          <a:stretch/>
        </p:blipFill>
        <p:spPr>
          <a:xfrm>
            <a:off x="3389574" y="2803233"/>
            <a:ext cx="1948770" cy="1877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5D0915-18C0-46EC-9729-D06559F41A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7"/>
          <a:stretch/>
        </p:blipFill>
        <p:spPr>
          <a:xfrm>
            <a:off x="7109526" y="1092592"/>
            <a:ext cx="4315172" cy="41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1_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1_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552</Words>
  <Application>Microsoft Office PowerPoint</Application>
  <PresentationFormat>Widescreen</PresentationFormat>
  <Paragraphs>85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Gill Sans MT</vt:lpstr>
      <vt:lpstr>NikoshBAN</vt:lpstr>
      <vt:lpstr>Wingdings</vt:lpstr>
      <vt:lpstr>Office Theme</vt:lpstr>
      <vt:lpstr>Gallery</vt:lpstr>
      <vt:lpstr>Organic</vt:lpstr>
      <vt:lpstr>1_Gallery</vt:lpstr>
      <vt:lpstr>Retrospect</vt:lpstr>
      <vt:lpstr>1_Organic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53</cp:revision>
  <dcterms:created xsi:type="dcterms:W3CDTF">2020-12-25T17:32:30Z</dcterms:created>
  <dcterms:modified xsi:type="dcterms:W3CDTF">2021-01-02T13:14:05Z</dcterms:modified>
</cp:coreProperties>
</file>