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4"/>
  </p:notesMasterIdLst>
  <p:sldIdLst>
    <p:sldId id="274" r:id="rId2"/>
    <p:sldId id="257" r:id="rId3"/>
    <p:sldId id="258" r:id="rId4"/>
    <p:sldId id="275" r:id="rId5"/>
    <p:sldId id="276" r:id="rId6"/>
    <p:sldId id="261" r:id="rId7"/>
    <p:sldId id="262" r:id="rId8"/>
    <p:sldId id="285" r:id="rId9"/>
    <p:sldId id="286" r:id="rId10"/>
    <p:sldId id="287" r:id="rId11"/>
    <p:sldId id="260" r:id="rId12"/>
    <p:sldId id="259" r:id="rId13"/>
    <p:sldId id="267" r:id="rId14"/>
    <p:sldId id="268" r:id="rId15"/>
    <p:sldId id="270" r:id="rId16"/>
    <p:sldId id="266" r:id="rId17"/>
    <p:sldId id="381" r:id="rId18"/>
    <p:sldId id="269" r:id="rId19"/>
    <p:sldId id="264" r:id="rId20"/>
    <p:sldId id="288" r:id="rId21"/>
    <p:sldId id="271" r:id="rId22"/>
    <p:sldId id="3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oopvKBjbHJMwOGqQhVzTg==" hashData="IVtW33UxNjQjk6GoVIFb4hy4Sz7t0hsylTPtvDvTNR0WC4U+RxK4PhSJqqnSgZF+jdLxWKOx9xD7eZiGrKHH6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98" d="100"/>
          <a:sy n="98" d="100"/>
        </p:scale>
        <p:origin x="10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23BB6-7E26-4470-B504-0F846B27FE92}" type="doc">
      <dgm:prSet loTypeId="urn:microsoft.com/office/officeart/2011/layout/Picture Frame" loCatId="officeonline" qsTypeId="urn:microsoft.com/office/officeart/2005/8/quickstyle/3d3" qsCatId="3D" csTypeId="urn:microsoft.com/office/officeart/2005/8/colors/colorful5" csCatId="colorful" phldr="1"/>
      <dgm:spPr/>
      <dgm:t>
        <a:bodyPr/>
        <a:lstStyle/>
        <a:p>
          <a:endParaRPr lang="en-US"/>
        </a:p>
      </dgm:t>
    </dgm:pt>
    <dgm:pt modelId="{A11640D6-2809-4D44-A629-4437B13061B1}">
      <dgm:prSet phldrT="[Text]" custT="1"/>
      <dgm:spPr/>
      <dgm: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Chakma</a:t>
          </a:r>
        </a:p>
      </dgm:t>
    </dgm:pt>
    <dgm:pt modelId="{1E910D04-1F5A-465C-8020-07326808B812}" type="parTrans" cxnId="{94528A96-0FD5-4103-B534-55CBC162EB05}">
      <dgm:prSet/>
      <dgm:spPr/>
      <dgm:t>
        <a:bodyPr/>
        <a:lstStyle/>
        <a:p>
          <a:endParaRPr lang="en-US"/>
        </a:p>
      </dgm:t>
    </dgm:pt>
    <dgm:pt modelId="{53D06C03-68C0-46C0-9992-CEAFC3BB2409}" type="sibTrans" cxnId="{94528A96-0FD5-4103-B534-55CBC162EB05}">
      <dgm:prSet/>
      <dgm:spPr/>
      <dgm:t>
        <a:bodyPr/>
        <a:lstStyle/>
        <a:p>
          <a:endParaRPr lang="en-US"/>
        </a:p>
      </dgm:t>
    </dgm:pt>
    <dgm:pt modelId="{FB5505E4-B26D-4DF0-B73B-E778A0BB1145}">
      <dgm:prSet phldrT="[Text]" custT="1"/>
      <dgm:spPr/>
      <dgm:t>
        <a:bodyPr/>
        <a:lstStyle/>
        <a:p>
          <a:pPr algn="ct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Marma</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04D35FD-534E-4BC2-ACE6-46D08C413BB2}" type="parTrans" cxnId="{5B5C5A61-F916-4C3B-85A9-72E71DDDF566}">
      <dgm:prSet/>
      <dgm:spPr/>
      <dgm:t>
        <a:bodyPr/>
        <a:lstStyle/>
        <a:p>
          <a:endParaRPr lang="en-US"/>
        </a:p>
      </dgm:t>
    </dgm:pt>
    <dgm:pt modelId="{D6259088-8667-4397-AB5D-6E252097CD21}" type="sibTrans" cxnId="{5B5C5A61-F916-4C3B-85A9-72E71DDDF566}">
      <dgm:prSet/>
      <dgm:spPr/>
      <dgm:t>
        <a:bodyPr/>
        <a:lstStyle/>
        <a:p>
          <a:endParaRPr lang="en-US"/>
        </a:p>
      </dgm:t>
    </dgm:pt>
    <dgm:pt modelId="{F766694B-DAD8-478D-851D-D7ED05C5A778}">
      <dgm:prSet phldrT="[Text]" custT="1"/>
      <dgm:spPr/>
      <dgm:t>
        <a:bodyPr/>
        <a:lstStyle/>
        <a:p>
          <a:pPr algn="ct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Tippera</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0C7CC44-6E22-4792-9F77-B826ED5803BA}" type="parTrans" cxnId="{D008B3D6-BAB8-4930-9AFC-1EBE346F5B0C}">
      <dgm:prSet/>
      <dgm:spPr/>
      <dgm:t>
        <a:bodyPr/>
        <a:lstStyle/>
        <a:p>
          <a:endParaRPr lang="en-US"/>
        </a:p>
      </dgm:t>
    </dgm:pt>
    <dgm:pt modelId="{182847C4-2563-4ACA-9113-EA883F0DDD3F}" type="sibTrans" cxnId="{D008B3D6-BAB8-4930-9AFC-1EBE346F5B0C}">
      <dgm:prSet/>
      <dgm:spPr/>
      <dgm:t>
        <a:bodyPr/>
        <a:lstStyle/>
        <a:p>
          <a:endParaRPr lang="en-US"/>
        </a:p>
      </dgm:t>
    </dgm:pt>
    <dgm:pt modelId="{5DD69AAF-5C1C-47C6-8F41-70689DC0430D}">
      <dgm:prSet phldrT="[Text]" custT="1"/>
      <dgm:spPr/>
      <dgm:t>
        <a:bodyPr/>
        <a:lstStyle/>
        <a:p>
          <a:pPr algn="ct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Moorang</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75C1A8D-F22D-465C-A3E9-4003828DEA3A}" type="parTrans" cxnId="{7A75D3B7-7D75-45E3-8B29-60ABCCF381FD}">
      <dgm:prSet/>
      <dgm:spPr/>
      <dgm:t>
        <a:bodyPr/>
        <a:lstStyle/>
        <a:p>
          <a:endParaRPr lang="en-US"/>
        </a:p>
      </dgm:t>
    </dgm:pt>
    <dgm:pt modelId="{3C443AD0-656C-4AE4-AEA4-7400E05958B7}" type="sibTrans" cxnId="{7A75D3B7-7D75-45E3-8B29-60ABCCF381FD}">
      <dgm:prSet/>
      <dgm:spPr/>
      <dgm:t>
        <a:bodyPr/>
        <a:lstStyle/>
        <a:p>
          <a:endParaRPr lang="en-US"/>
        </a:p>
      </dgm:t>
    </dgm:pt>
    <dgm:pt modelId="{0FE7AEEA-21FD-4157-8975-18C720E5F3B6}">
      <dgm:prSet phldrT="[Text]" custT="1"/>
      <dgm:spPr/>
      <dgm:t>
        <a:bodyPr/>
        <a:lstStyle/>
        <a:p>
          <a:pPr algn="ct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Santal</a:t>
          </a:r>
        </a:p>
      </dgm:t>
    </dgm:pt>
    <dgm:pt modelId="{AF15B7D2-3050-459F-9E21-1343C91DE04F}" type="parTrans" cxnId="{9638328A-8EEE-48CD-A611-A9D4CB625153}">
      <dgm:prSet/>
      <dgm:spPr/>
      <dgm:t>
        <a:bodyPr/>
        <a:lstStyle/>
        <a:p>
          <a:endParaRPr lang="en-US"/>
        </a:p>
      </dgm:t>
    </dgm:pt>
    <dgm:pt modelId="{CEBA20AB-1CA0-4723-8CE2-104C1C5CB303}" type="sibTrans" cxnId="{9638328A-8EEE-48CD-A611-A9D4CB625153}">
      <dgm:prSet/>
      <dgm:spPr/>
      <dgm:t>
        <a:bodyPr/>
        <a:lstStyle/>
        <a:p>
          <a:endParaRPr lang="en-US"/>
        </a:p>
      </dgm:t>
    </dgm:pt>
    <dgm:pt modelId="{F53370B3-BE69-453F-BBB0-2A325FDEB0DF}">
      <dgm:prSet custT="1"/>
      <dgm:spPr/>
      <dgm:t>
        <a:bodyPr/>
        <a:lstStyle/>
        <a:p>
          <a:pPr algn="ct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Khasia</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8EDE2AA-16BA-49F8-8084-050BDD1145D5}" type="parTrans" cxnId="{C2840B0C-69F3-42F0-8150-0AC2B3AA591A}">
      <dgm:prSet/>
      <dgm:spPr/>
      <dgm:t>
        <a:bodyPr/>
        <a:lstStyle/>
        <a:p>
          <a:endParaRPr lang="en-US"/>
        </a:p>
      </dgm:t>
    </dgm:pt>
    <dgm:pt modelId="{8AC9D7C1-DE53-4ED9-BFE4-58667F880304}" type="sibTrans" cxnId="{C2840B0C-69F3-42F0-8150-0AC2B3AA591A}">
      <dgm:prSet/>
      <dgm:spPr/>
      <dgm:t>
        <a:bodyPr/>
        <a:lstStyle/>
        <a:p>
          <a:endParaRPr lang="en-US"/>
        </a:p>
      </dgm:t>
    </dgm:pt>
    <dgm:pt modelId="{2C0C02B6-416A-489C-A036-29DE182D1473}">
      <dgm:prSet custT="1"/>
      <dgm:spPr/>
      <dgm:t>
        <a:bodyPr/>
        <a:lstStyle/>
        <a:p>
          <a:pPr algn="ct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Monipuri</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251CAE6-724A-4779-94EF-FB39145EB641}" type="parTrans" cxnId="{5FCC1B80-DD30-48E9-A948-CBED78C18A59}">
      <dgm:prSet/>
      <dgm:spPr/>
      <dgm:t>
        <a:bodyPr/>
        <a:lstStyle/>
        <a:p>
          <a:endParaRPr lang="en-US"/>
        </a:p>
      </dgm:t>
    </dgm:pt>
    <dgm:pt modelId="{0A6A5C09-A1B8-4079-A7D8-FDD4A436D542}" type="sibTrans" cxnId="{5FCC1B80-DD30-48E9-A948-CBED78C18A59}">
      <dgm:prSet/>
      <dgm:spPr/>
      <dgm:t>
        <a:bodyPr/>
        <a:lstStyle/>
        <a:p>
          <a:endParaRPr lang="en-US"/>
        </a:p>
      </dgm:t>
    </dgm:pt>
    <dgm:pt modelId="{F5733F84-C878-4C23-BB7B-82FD6EA80263}">
      <dgm:prSet custT="1"/>
      <dgm:spPr/>
      <dgm:t>
        <a:bodyPr/>
        <a:lstStyle/>
        <a:p>
          <a:pPr algn="ct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Hajang</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DBC870A-D1B2-4713-AEB5-25DC3EE65214}" type="parTrans" cxnId="{F623214C-939D-4C57-94C3-E69F781D86DF}">
      <dgm:prSet/>
      <dgm:spPr/>
      <dgm:t>
        <a:bodyPr/>
        <a:lstStyle/>
        <a:p>
          <a:endParaRPr lang="en-US"/>
        </a:p>
      </dgm:t>
    </dgm:pt>
    <dgm:pt modelId="{41CEDD1F-E80E-4D09-8F26-A85487D70E93}" type="sibTrans" cxnId="{F623214C-939D-4C57-94C3-E69F781D86DF}">
      <dgm:prSet/>
      <dgm:spPr/>
      <dgm:t>
        <a:bodyPr/>
        <a:lstStyle/>
        <a:p>
          <a:endParaRPr lang="en-US"/>
        </a:p>
      </dgm:t>
    </dgm:pt>
    <dgm:pt modelId="{FF4D0C59-4CD2-41DE-92F1-E2E198D74706}">
      <dgm:prSet custT="1"/>
      <dgm:spPr/>
      <dgm:t>
        <a:bodyPr/>
        <a:lstStyle/>
        <a:p>
          <a:pPr algn="ct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Garo</a:t>
          </a:r>
        </a:p>
      </dgm:t>
    </dgm:pt>
    <dgm:pt modelId="{DED0629C-7A23-443E-BA6A-8F0C1BDF156E}" type="parTrans" cxnId="{B0613689-6083-4D60-B4E4-BAB303787ED4}">
      <dgm:prSet/>
      <dgm:spPr/>
      <dgm:t>
        <a:bodyPr/>
        <a:lstStyle/>
        <a:p>
          <a:endParaRPr lang="en-US"/>
        </a:p>
      </dgm:t>
    </dgm:pt>
    <dgm:pt modelId="{4A2009E1-339D-4B97-955E-46E374C9D813}" type="sibTrans" cxnId="{B0613689-6083-4D60-B4E4-BAB303787ED4}">
      <dgm:prSet/>
      <dgm:spPr/>
      <dgm:t>
        <a:bodyPr/>
        <a:lstStyle/>
        <a:p>
          <a:endParaRPr lang="en-US"/>
        </a:p>
      </dgm:t>
    </dgm:pt>
    <dgm:pt modelId="{CE781CF8-BB8D-48EC-BDAE-2617C6F23A7D}" type="pres">
      <dgm:prSet presAssocID="{92223BB6-7E26-4470-B504-0F846B27FE92}" presName="Name0" presStyleCnt="0">
        <dgm:presLayoutVars>
          <dgm:chMax/>
          <dgm:chPref/>
          <dgm:dir/>
        </dgm:presLayoutVars>
      </dgm:prSet>
      <dgm:spPr/>
    </dgm:pt>
    <dgm:pt modelId="{DA8A70BF-D551-4939-9111-773A0AC1CAB0}" type="pres">
      <dgm:prSet presAssocID="{A11640D6-2809-4D44-A629-4437B13061B1}" presName="composite" presStyleCnt="0"/>
      <dgm:spPr/>
    </dgm:pt>
    <dgm:pt modelId="{7CD1EF84-4158-4A77-976A-329B1CC6A03A}" type="pres">
      <dgm:prSet presAssocID="{A11640D6-2809-4D44-A629-4437B13061B1}" presName="ParentText" presStyleLbl="revTx" presStyleIdx="0" presStyleCnt="9" custScaleX="88909" custLinFactY="-197395" custLinFactNeighborX="5150" custLinFactNeighborY="-200000">
        <dgm:presLayoutVars>
          <dgm:chMax val="0"/>
          <dgm:chPref val="0"/>
          <dgm:bulletEnabled val="1"/>
        </dgm:presLayoutVars>
      </dgm:prSet>
      <dgm:spPr/>
    </dgm:pt>
    <dgm:pt modelId="{9CE71B20-D918-4D92-B565-1D11FC650E85}" type="pres">
      <dgm:prSet presAssocID="{A11640D6-2809-4D44-A629-4437B13061B1}" presName="Accent1" presStyleLbl="parChTrans1D1" presStyleIdx="0" presStyleCnt="9"/>
      <dgm:spPr/>
    </dgm:pt>
    <dgm:pt modelId="{1FAF856A-DBAF-4864-8B71-937BBF53B60E}" type="pres">
      <dgm:prSet presAssocID="{A11640D6-2809-4D44-A629-4437B13061B1}" presName="Image" presStyleLbl="alignImgPlace1" presStyleIdx="0" presStyleCnt="9" custLinFactNeighborX="-5996" custLinFactNeighborY="13877"/>
      <dgm:spPr/>
    </dgm:pt>
    <dgm:pt modelId="{BA89D94E-C511-4C86-A63D-145D27EADA7B}" type="pres">
      <dgm:prSet presAssocID="{53D06C03-68C0-46C0-9992-CEAFC3BB2409}" presName="sibTrans" presStyleCnt="0"/>
      <dgm:spPr/>
    </dgm:pt>
    <dgm:pt modelId="{E24838B2-29F2-4D6F-A67F-09B3A7CEAB74}" type="pres">
      <dgm:prSet presAssocID="{FB5505E4-B26D-4DF0-B73B-E778A0BB1145}" presName="composite" presStyleCnt="0"/>
      <dgm:spPr/>
    </dgm:pt>
    <dgm:pt modelId="{ED00A846-AB1E-44E9-95AB-E0BC6DF97EC0}" type="pres">
      <dgm:prSet presAssocID="{FB5505E4-B26D-4DF0-B73B-E778A0BB1145}" presName="ParentText" presStyleLbl="revTx" presStyleIdx="1" presStyleCnt="9" custScaleX="85267" custLinFactY="-200000" custLinFactNeighborX="3996" custLinFactNeighborY="-217669">
        <dgm:presLayoutVars>
          <dgm:chMax val="0"/>
          <dgm:chPref val="0"/>
          <dgm:bulletEnabled val="1"/>
        </dgm:presLayoutVars>
      </dgm:prSet>
      <dgm:spPr/>
    </dgm:pt>
    <dgm:pt modelId="{AAF79B63-9C0C-4F0C-832E-AE3BF51CF901}" type="pres">
      <dgm:prSet presAssocID="{FB5505E4-B26D-4DF0-B73B-E778A0BB1145}" presName="Accent1" presStyleLbl="parChTrans1D1" presStyleIdx="1" presStyleCnt="9"/>
      <dgm:spPr/>
    </dgm:pt>
    <dgm:pt modelId="{81A3998F-C57E-43DF-B57E-730E69646697}" type="pres">
      <dgm:prSet presAssocID="{FB5505E4-B26D-4DF0-B73B-E778A0BB1145}" presName="Image" presStyleLbl="alignImgPlace1" presStyleIdx="1" presStyleCnt="9" custLinFactNeighborX="-7281" custLinFactNeighborY="13877"/>
      <dgm:spPr/>
    </dgm:pt>
    <dgm:pt modelId="{16E4A363-A2A3-493D-B106-5FB7A5E8DFC5}" type="pres">
      <dgm:prSet presAssocID="{D6259088-8667-4397-AB5D-6E252097CD21}" presName="sibTrans" presStyleCnt="0"/>
      <dgm:spPr/>
    </dgm:pt>
    <dgm:pt modelId="{D9AD73C1-5D8C-45AA-A201-1161BF20CBE4}" type="pres">
      <dgm:prSet presAssocID="{F766694B-DAD8-478D-851D-D7ED05C5A778}" presName="composite" presStyleCnt="0"/>
      <dgm:spPr/>
    </dgm:pt>
    <dgm:pt modelId="{59B07B71-E9A9-4788-8709-AB126CEB92D7}" type="pres">
      <dgm:prSet presAssocID="{F766694B-DAD8-478D-851D-D7ED05C5A778}" presName="ParentText" presStyleLbl="revTx" presStyleIdx="2" presStyleCnt="9" custScaleX="79582" custLinFactY="-197394" custLinFactNeighborX="3434" custLinFactNeighborY="-200000">
        <dgm:presLayoutVars>
          <dgm:chMax val="0"/>
          <dgm:chPref val="0"/>
          <dgm:bulletEnabled val="1"/>
        </dgm:presLayoutVars>
      </dgm:prSet>
      <dgm:spPr/>
    </dgm:pt>
    <dgm:pt modelId="{02B54444-EF63-4603-A3ED-90B59B00E1EC}" type="pres">
      <dgm:prSet presAssocID="{F766694B-DAD8-478D-851D-D7ED05C5A778}" presName="Accent1" presStyleLbl="parChTrans1D1" presStyleIdx="2" presStyleCnt="9"/>
      <dgm:spPr/>
    </dgm:pt>
    <dgm:pt modelId="{1B359B61-C8D9-45EC-A448-DD1BB3DC62F4}" type="pres">
      <dgm:prSet presAssocID="{F766694B-DAD8-478D-851D-D7ED05C5A778}" presName="Image" presStyleLbl="alignImgPlace1" presStyleIdx="2" presStyleCnt="9" custLinFactNeighborX="-6853" custLinFactNeighborY="15265"/>
      <dgm:spPr/>
    </dgm:pt>
    <dgm:pt modelId="{B7D8E2AB-3640-4BC0-A1CB-401C93322B6A}" type="pres">
      <dgm:prSet presAssocID="{182847C4-2563-4ACA-9113-EA883F0DDD3F}" presName="sibTrans" presStyleCnt="0"/>
      <dgm:spPr/>
    </dgm:pt>
    <dgm:pt modelId="{601E0B78-55E9-430D-8870-DF5E5E8E2C9B}" type="pres">
      <dgm:prSet presAssocID="{5DD69AAF-5C1C-47C6-8F41-70689DC0430D}" presName="composite" presStyleCnt="0"/>
      <dgm:spPr/>
    </dgm:pt>
    <dgm:pt modelId="{7513A20B-A761-4843-BB9D-E24AA2EE3683}" type="pres">
      <dgm:prSet presAssocID="{5DD69AAF-5C1C-47C6-8F41-70689DC0430D}" presName="ParentText" presStyleLbl="revTx" presStyleIdx="3" presStyleCnt="9" custLinFactY="-200000" custLinFactNeighborX="6010" custLinFactNeighborY="-209545">
        <dgm:presLayoutVars>
          <dgm:chMax val="0"/>
          <dgm:chPref val="0"/>
          <dgm:bulletEnabled val="1"/>
        </dgm:presLayoutVars>
      </dgm:prSet>
      <dgm:spPr/>
    </dgm:pt>
    <dgm:pt modelId="{1FCBB8CB-C96F-473A-9A9C-A6297732CDB7}" type="pres">
      <dgm:prSet presAssocID="{5DD69AAF-5C1C-47C6-8F41-70689DC0430D}" presName="Accent1" presStyleLbl="parChTrans1D1" presStyleIdx="3" presStyleCnt="9"/>
      <dgm:spPr/>
    </dgm:pt>
    <dgm:pt modelId="{A298E556-535E-42C0-BBA8-C0938F8E7B18}" type="pres">
      <dgm:prSet presAssocID="{5DD69AAF-5C1C-47C6-8F41-70689DC0430D}" presName="Image" presStyleLbl="alignImgPlace1" presStyleIdx="3" presStyleCnt="9" custLinFactNeighborX="-8138" custLinFactNeighborY="15959"/>
      <dgm:spPr/>
    </dgm:pt>
    <dgm:pt modelId="{EFD600A3-165C-438C-B51B-8DFEFC61F137}" type="pres">
      <dgm:prSet presAssocID="{3C443AD0-656C-4AE4-AEA4-7400E05958B7}" presName="sibTrans" presStyleCnt="0"/>
      <dgm:spPr/>
    </dgm:pt>
    <dgm:pt modelId="{AEF91BFD-BB12-4A21-9362-E641CF60AFDD}" type="pres">
      <dgm:prSet presAssocID="{0FE7AEEA-21FD-4157-8975-18C720E5F3B6}" presName="composite" presStyleCnt="0"/>
      <dgm:spPr/>
    </dgm:pt>
    <dgm:pt modelId="{25E1CA1A-9969-4592-9414-392CCE193A4F}" type="pres">
      <dgm:prSet presAssocID="{0FE7AEEA-21FD-4157-8975-18C720E5F3B6}" presName="ParentText" presStyleLbl="revTx" presStyleIdx="4" presStyleCnt="9" custLinFactY="-200000" custLinFactNeighborX="3996" custLinFactNeighborY="-205490">
        <dgm:presLayoutVars>
          <dgm:chMax val="0"/>
          <dgm:chPref val="0"/>
          <dgm:bulletEnabled val="1"/>
        </dgm:presLayoutVars>
      </dgm:prSet>
      <dgm:spPr/>
    </dgm:pt>
    <dgm:pt modelId="{A5564EB2-2BA7-4D3C-B487-F60EA9EC2EDC}" type="pres">
      <dgm:prSet presAssocID="{0FE7AEEA-21FD-4157-8975-18C720E5F3B6}" presName="Accent1" presStyleLbl="parChTrans1D1" presStyleIdx="4" presStyleCnt="9"/>
      <dgm:spPr/>
    </dgm:pt>
    <dgm:pt modelId="{40C7130F-6029-4331-BC70-CD6D381964F4}" type="pres">
      <dgm:prSet presAssocID="{0FE7AEEA-21FD-4157-8975-18C720E5F3B6}" presName="Image" presStyleLbl="alignImgPlace1" presStyleIdx="4" presStyleCnt="9" custLinFactNeighborX="-8596" custLinFactNeighborY="13877"/>
      <dgm:spPr/>
    </dgm:pt>
    <dgm:pt modelId="{AD5876F7-08FF-472F-BFE9-3D3302632746}" type="pres">
      <dgm:prSet presAssocID="{CEBA20AB-1CA0-4723-8CE2-104C1C5CB303}" presName="sibTrans" presStyleCnt="0"/>
      <dgm:spPr/>
    </dgm:pt>
    <dgm:pt modelId="{8D51583D-05DF-4C80-860A-F3D3808BF7B0}" type="pres">
      <dgm:prSet presAssocID="{F53370B3-BE69-453F-BBB0-2A325FDEB0DF}" presName="composite" presStyleCnt="0"/>
      <dgm:spPr/>
    </dgm:pt>
    <dgm:pt modelId="{97352D86-C804-4686-9F4E-9EC2D7FBD3A4}" type="pres">
      <dgm:prSet presAssocID="{F53370B3-BE69-453F-BBB0-2A325FDEB0DF}" presName="ParentText" presStyleLbl="revTx" presStyleIdx="5" presStyleCnt="9" custLinFactY="-200000" custLinFactNeighborX="5580" custLinFactNeighborY="-209545">
        <dgm:presLayoutVars>
          <dgm:chMax val="0"/>
          <dgm:chPref val="0"/>
          <dgm:bulletEnabled val="1"/>
        </dgm:presLayoutVars>
      </dgm:prSet>
      <dgm:spPr/>
    </dgm:pt>
    <dgm:pt modelId="{2A0C69E2-9AD4-456B-AE76-799E5A00D085}" type="pres">
      <dgm:prSet presAssocID="{F53370B3-BE69-453F-BBB0-2A325FDEB0DF}" presName="Accent1" presStyleLbl="parChTrans1D1" presStyleIdx="5" presStyleCnt="9"/>
      <dgm:spPr/>
    </dgm:pt>
    <dgm:pt modelId="{046FBCF0-1B05-48A5-9BBF-7CDA7808A46C}" type="pres">
      <dgm:prSet presAssocID="{F53370B3-BE69-453F-BBB0-2A325FDEB0DF}" presName="Image" presStyleLbl="alignImgPlace1" presStyleIdx="5" presStyleCnt="9" custLinFactNeighborX="-6853" custLinFactNeighborY="14571"/>
      <dgm:spPr/>
    </dgm:pt>
    <dgm:pt modelId="{7AE918CA-CD6F-43FB-9D9A-17043C3E00A1}" type="pres">
      <dgm:prSet presAssocID="{8AC9D7C1-DE53-4ED9-BFE4-58667F880304}" presName="sibTrans" presStyleCnt="0"/>
      <dgm:spPr/>
    </dgm:pt>
    <dgm:pt modelId="{039D9E7B-9190-4D6F-AA65-A684A3317408}" type="pres">
      <dgm:prSet presAssocID="{2C0C02B6-416A-489C-A036-29DE182D1473}" presName="composite" presStyleCnt="0"/>
      <dgm:spPr/>
    </dgm:pt>
    <dgm:pt modelId="{93AFDF48-5A20-40CD-96F5-BA9AE489DEB3}" type="pres">
      <dgm:prSet presAssocID="{2C0C02B6-416A-489C-A036-29DE182D1473}" presName="ParentText" presStyleLbl="revTx" presStyleIdx="6" presStyleCnt="9" custLinFactY="-200000" custLinFactNeighborX="-858" custLinFactNeighborY="-213614">
        <dgm:presLayoutVars>
          <dgm:chMax val="0"/>
          <dgm:chPref val="0"/>
          <dgm:bulletEnabled val="1"/>
        </dgm:presLayoutVars>
      </dgm:prSet>
      <dgm:spPr/>
    </dgm:pt>
    <dgm:pt modelId="{BF77BCCF-28B9-4CDA-B715-B66199929C7B}" type="pres">
      <dgm:prSet presAssocID="{2C0C02B6-416A-489C-A036-29DE182D1473}" presName="Accent1" presStyleLbl="parChTrans1D1" presStyleIdx="6" presStyleCnt="9"/>
      <dgm:spPr/>
    </dgm:pt>
    <dgm:pt modelId="{646528B5-878F-4986-B011-994A9403B88E}" type="pres">
      <dgm:prSet presAssocID="{2C0C02B6-416A-489C-A036-29DE182D1473}" presName="Image" presStyleLbl="alignImgPlace1" presStyleIdx="6" presStyleCnt="9" custLinFactNeighborX="-8566" custLinFactNeighborY="13877"/>
      <dgm:spPr/>
    </dgm:pt>
    <dgm:pt modelId="{B34DEF6B-DD67-4DFA-80C1-5A63CCD3667F}" type="pres">
      <dgm:prSet presAssocID="{0A6A5C09-A1B8-4079-A7D8-FDD4A436D542}" presName="sibTrans" presStyleCnt="0"/>
      <dgm:spPr/>
    </dgm:pt>
    <dgm:pt modelId="{956F9F97-3BF6-47FE-BC99-D1B8F03DA8C3}" type="pres">
      <dgm:prSet presAssocID="{F5733F84-C878-4C23-BB7B-82FD6EA80263}" presName="composite" presStyleCnt="0"/>
      <dgm:spPr/>
    </dgm:pt>
    <dgm:pt modelId="{E1E4C70E-21D9-4051-B391-C747CC8F94EF}" type="pres">
      <dgm:prSet presAssocID="{F5733F84-C878-4C23-BB7B-82FD6EA80263}" presName="ParentText" presStyleLbl="revTx" presStyleIdx="7" presStyleCnt="9" custLinFactY="-200000" custLinFactNeighborX="3006" custLinFactNeighborY="-217669">
        <dgm:presLayoutVars>
          <dgm:chMax val="0"/>
          <dgm:chPref val="0"/>
          <dgm:bulletEnabled val="1"/>
        </dgm:presLayoutVars>
      </dgm:prSet>
      <dgm:spPr/>
    </dgm:pt>
    <dgm:pt modelId="{7754BA32-7F57-4DB9-A7FE-D7AC4B10314B}" type="pres">
      <dgm:prSet presAssocID="{F5733F84-C878-4C23-BB7B-82FD6EA80263}" presName="Accent1" presStyleLbl="parChTrans1D1" presStyleIdx="7" presStyleCnt="9"/>
      <dgm:spPr/>
    </dgm:pt>
    <dgm:pt modelId="{673AB8FB-80AC-4385-A096-102F4B33AF85}" type="pres">
      <dgm:prSet presAssocID="{F5733F84-C878-4C23-BB7B-82FD6EA80263}" presName="Image" presStyleLbl="alignImgPlace1" presStyleIdx="7" presStyleCnt="9" custLinFactNeighborX="-8138" custLinFactNeighborY="13183"/>
      <dgm:spPr/>
    </dgm:pt>
    <dgm:pt modelId="{3198F805-E358-4B19-9540-98F28F4853DB}" type="pres">
      <dgm:prSet presAssocID="{41CEDD1F-E80E-4D09-8F26-A85487D70E93}" presName="sibTrans" presStyleCnt="0"/>
      <dgm:spPr/>
    </dgm:pt>
    <dgm:pt modelId="{CA5332F3-9C4D-4D57-8B24-222DE392C0F1}" type="pres">
      <dgm:prSet presAssocID="{FF4D0C59-4CD2-41DE-92F1-E2E198D74706}" presName="composite" presStyleCnt="0"/>
      <dgm:spPr/>
    </dgm:pt>
    <dgm:pt modelId="{35E55108-8259-4170-9148-FDE2AC8F335B}" type="pres">
      <dgm:prSet presAssocID="{FF4D0C59-4CD2-41DE-92F1-E2E198D74706}" presName="ParentText" presStyleLbl="revTx" presStyleIdx="8" presStyleCnt="9" custLinFactY="-200000" custLinFactNeighborX="429" custLinFactNeighborY="-201449">
        <dgm:presLayoutVars>
          <dgm:chMax val="0"/>
          <dgm:chPref val="0"/>
          <dgm:bulletEnabled val="1"/>
        </dgm:presLayoutVars>
      </dgm:prSet>
      <dgm:spPr/>
    </dgm:pt>
    <dgm:pt modelId="{8949DB81-2614-461E-9C8F-D2160F81373A}" type="pres">
      <dgm:prSet presAssocID="{FF4D0C59-4CD2-41DE-92F1-E2E198D74706}" presName="Accent1" presStyleLbl="parChTrans1D1" presStyleIdx="8" presStyleCnt="9"/>
      <dgm:spPr/>
    </dgm:pt>
    <dgm:pt modelId="{592DDE28-F48F-4A0C-AE59-E2C175BE7644}" type="pres">
      <dgm:prSet presAssocID="{FF4D0C59-4CD2-41DE-92F1-E2E198D74706}" presName="Image" presStyleLbl="alignImgPlace1" presStyleIdx="8" presStyleCnt="9" custLinFactNeighborX="-8566" custLinFactNeighborY="13877"/>
      <dgm:spPr/>
    </dgm:pt>
  </dgm:ptLst>
  <dgm:cxnLst>
    <dgm:cxn modelId="{C2840B0C-69F3-42F0-8150-0AC2B3AA591A}" srcId="{92223BB6-7E26-4470-B504-0F846B27FE92}" destId="{F53370B3-BE69-453F-BBB0-2A325FDEB0DF}" srcOrd="5" destOrd="0" parTransId="{C8EDE2AA-16BA-49F8-8084-050BDD1145D5}" sibTransId="{8AC9D7C1-DE53-4ED9-BFE4-58667F880304}"/>
    <dgm:cxn modelId="{37163421-9B1F-4A3D-AEC9-C4643760F643}" type="presOf" srcId="{F53370B3-BE69-453F-BBB0-2A325FDEB0DF}" destId="{97352D86-C804-4686-9F4E-9EC2D7FBD3A4}" srcOrd="0" destOrd="0" presId="urn:microsoft.com/office/officeart/2011/layout/Picture Frame"/>
    <dgm:cxn modelId="{5B5C5A61-F916-4C3B-85A9-72E71DDDF566}" srcId="{92223BB6-7E26-4470-B504-0F846B27FE92}" destId="{FB5505E4-B26D-4DF0-B73B-E778A0BB1145}" srcOrd="1" destOrd="0" parTransId="{F04D35FD-534E-4BC2-ACE6-46D08C413BB2}" sibTransId="{D6259088-8667-4397-AB5D-6E252097CD21}"/>
    <dgm:cxn modelId="{04B99662-E219-4019-8335-F267795294C4}" type="presOf" srcId="{F766694B-DAD8-478D-851D-D7ED05C5A778}" destId="{59B07B71-E9A9-4788-8709-AB126CEB92D7}" srcOrd="0" destOrd="0" presId="urn:microsoft.com/office/officeart/2011/layout/Picture Frame"/>
    <dgm:cxn modelId="{A5527444-C8CC-41BB-94F7-6B82D587E697}" type="presOf" srcId="{5DD69AAF-5C1C-47C6-8F41-70689DC0430D}" destId="{7513A20B-A761-4843-BB9D-E24AA2EE3683}" srcOrd="0" destOrd="0" presId="urn:microsoft.com/office/officeart/2011/layout/Picture Frame"/>
    <dgm:cxn modelId="{F623214C-939D-4C57-94C3-E69F781D86DF}" srcId="{92223BB6-7E26-4470-B504-0F846B27FE92}" destId="{F5733F84-C878-4C23-BB7B-82FD6EA80263}" srcOrd="7" destOrd="0" parTransId="{2DBC870A-D1B2-4713-AEB5-25DC3EE65214}" sibTransId="{41CEDD1F-E80E-4D09-8F26-A85487D70E93}"/>
    <dgm:cxn modelId="{69234A54-1897-4ABD-A3A5-121D7501A8E8}" type="presOf" srcId="{A11640D6-2809-4D44-A629-4437B13061B1}" destId="{7CD1EF84-4158-4A77-976A-329B1CC6A03A}" srcOrd="0" destOrd="0" presId="urn:microsoft.com/office/officeart/2011/layout/Picture Frame"/>
    <dgm:cxn modelId="{33ECA257-27DA-4CB0-928D-725E75EF85B0}" type="presOf" srcId="{2C0C02B6-416A-489C-A036-29DE182D1473}" destId="{93AFDF48-5A20-40CD-96F5-BA9AE489DEB3}" srcOrd="0" destOrd="0" presId="urn:microsoft.com/office/officeart/2011/layout/Picture Frame"/>
    <dgm:cxn modelId="{29A0B278-C482-4A3E-9CC3-C64B5284FE46}" type="presOf" srcId="{F5733F84-C878-4C23-BB7B-82FD6EA80263}" destId="{E1E4C70E-21D9-4051-B391-C747CC8F94EF}" srcOrd="0" destOrd="0" presId="urn:microsoft.com/office/officeart/2011/layout/Picture Frame"/>
    <dgm:cxn modelId="{5FCC1B80-DD30-48E9-A948-CBED78C18A59}" srcId="{92223BB6-7E26-4470-B504-0F846B27FE92}" destId="{2C0C02B6-416A-489C-A036-29DE182D1473}" srcOrd="6" destOrd="0" parTransId="{1251CAE6-724A-4779-94EF-FB39145EB641}" sibTransId="{0A6A5C09-A1B8-4079-A7D8-FDD4A436D542}"/>
    <dgm:cxn modelId="{7B25BD84-CA74-4F38-9A7B-655E2BAB7EAF}" type="presOf" srcId="{92223BB6-7E26-4470-B504-0F846B27FE92}" destId="{CE781CF8-BB8D-48EC-BDAE-2617C6F23A7D}" srcOrd="0" destOrd="0" presId="urn:microsoft.com/office/officeart/2011/layout/Picture Frame"/>
    <dgm:cxn modelId="{B0613689-6083-4D60-B4E4-BAB303787ED4}" srcId="{92223BB6-7E26-4470-B504-0F846B27FE92}" destId="{FF4D0C59-4CD2-41DE-92F1-E2E198D74706}" srcOrd="8" destOrd="0" parTransId="{DED0629C-7A23-443E-BA6A-8F0C1BDF156E}" sibTransId="{4A2009E1-339D-4B97-955E-46E374C9D813}"/>
    <dgm:cxn modelId="{CB8F288A-65DE-4710-A987-1F7D3D19F398}" type="presOf" srcId="{FF4D0C59-4CD2-41DE-92F1-E2E198D74706}" destId="{35E55108-8259-4170-9148-FDE2AC8F335B}" srcOrd="0" destOrd="0" presId="urn:microsoft.com/office/officeart/2011/layout/Picture Frame"/>
    <dgm:cxn modelId="{9638328A-8EEE-48CD-A611-A9D4CB625153}" srcId="{92223BB6-7E26-4470-B504-0F846B27FE92}" destId="{0FE7AEEA-21FD-4157-8975-18C720E5F3B6}" srcOrd="4" destOrd="0" parTransId="{AF15B7D2-3050-459F-9E21-1343C91DE04F}" sibTransId="{CEBA20AB-1CA0-4723-8CE2-104C1C5CB303}"/>
    <dgm:cxn modelId="{94528A96-0FD5-4103-B534-55CBC162EB05}" srcId="{92223BB6-7E26-4470-B504-0F846B27FE92}" destId="{A11640D6-2809-4D44-A629-4437B13061B1}" srcOrd="0" destOrd="0" parTransId="{1E910D04-1F5A-465C-8020-07326808B812}" sibTransId="{53D06C03-68C0-46C0-9992-CEAFC3BB2409}"/>
    <dgm:cxn modelId="{7A75D3B7-7D75-45E3-8B29-60ABCCF381FD}" srcId="{92223BB6-7E26-4470-B504-0F846B27FE92}" destId="{5DD69AAF-5C1C-47C6-8F41-70689DC0430D}" srcOrd="3" destOrd="0" parTransId="{375C1A8D-F22D-465C-A3E9-4003828DEA3A}" sibTransId="{3C443AD0-656C-4AE4-AEA4-7400E05958B7}"/>
    <dgm:cxn modelId="{494E35BC-BF07-40AD-ABB8-7E84D9FD08E7}" type="presOf" srcId="{FB5505E4-B26D-4DF0-B73B-E778A0BB1145}" destId="{ED00A846-AB1E-44E9-95AB-E0BC6DF97EC0}" srcOrd="0" destOrd="0" presId="urn:microsoft.com/office/officeart/2011/layout/Picture Frame"/>
    <dgm:cxn modelId="{D008B3D6-BAB8-4930-9AFC-1EBE346F5B0C}" srcId="{92223BB6-7E26-4470-B504-0F846B27FE92}" destId="{F766694B-DAD8-478D-851D-D7ED05C5A778}" srcOrd="2" destOrd="0" parTransId="{10C7CC44-6E22-4792-9F77-B826ED5803BA}" sibTransId="{182847C4-2563-4ACA-9113-EA883F0DDD3F}"/>
    <dgm:cxn modelId="{A6F6FCF4-C577-4F65-A735-1C0BA08FDDCF}" type="presOf" srcId="{0FE7AEEA-21FD-4157-8975-18C720E5F3B6}" destId="{25E1CA1A-9969-4592-9414-392CCE193A4F}" srcOrd="0" destOrd="0" presId="urn:microsoft.com/office/officeart/2011/layout/Picture Frame"/>
    <dgm:cxn modelId="{2E3E0CD2-4035-402D-9897-94D96E4F4839}" type="presParOf" srcId="{CE781CF8-BB8D-48EC-BDAE-2617C6F23A7D}" destId="{DA8A70BF-D551-4939-9111-773A0AC1CAB0}" srcOrd="0" destOrd="0" presId="urn:microsoft.com/office/officeart/2011/layout/Picture Frame"/>
    <dgm:cxn modelId="{8045C008-CFA7-4DD2-8133-4288F21A563F}" type="presParOf" srcId="{DA8A70BF-D551-4939-9111-773A0AC1CAB0}" destId="{7CD1EF84-4158-4A77-976A-329B1CC6A03A}" srcOrd="0" destOrd="0" presId="urn:microsoft.com/office/officeart/2011/layout/Picture Frame"/>
    <dgm:cxn modelId="{042CF584-D50D-4B89-A57F-A394A0814ED0}" type="presParOf" srcId="{DA8A70BF-D551-4939-9111-773A0AC1CAB0}" destId="{9CE71B20-D918-4D92-B565-1D11FC650E85}" srcOrd="1" destOrd="0" presId="urn:microsoft.com/office/officeart/2011/layout/Picture Frame"/>
    <dgm:cxn modelId="{07E94B18-1C04-49EF-A832-D7DB2889016A}" type="presParOf" srcId="{DA8A70BF-D551-4939-9111-773A0AC1CAB0}" destId="{1FAF856A-DBAF-4864-8B71-937BBF53B60E}" srcOrd="2" destOrd="0" presId="urn:microsoft.com/office/officeart/2011/layout/Picture Frame"/>
    <dgm:cxn modelId="{F2181827-078D-48FC-B1D5-0F9F017A79DE}" type="presParOf" srcId="{CE781CF8-BB8D-48EC-BDAE-2617C6F23A7D}" destId="{BA89D94E-C511-4C86-A63D-145D27EADA7B}" srcOrd="1" destOrd="0" presId="urn:microsoft.com/office/officeart/2011/layout/Picture Frame"/>
    <dgm:cxn modelId="{89C6ABA1-0640-4E7F-9017-0D8C9B354369}" type="presParOf" srcId="{CE781CF8-BB8D-48EC-BDAE-2617C6F23A7D}" destId="{E24838B2-29F2-4D6F-A67F-09B3A7CEAB74}" srcOrd="2" destOrd="0" presId="urn:microsoft.com/office/officeart/2011/layout/Picture Frame"/>
    <dgm:cxn modelId="{C91B8881-8402-4264-AF06-371E03532BC2}" type="presParOf" srcId="{E24838B2-29F2-4D6F-A67F-09B3A7CEAB74}" destId="{ED00A846-AB1E-44E9-95AB-E0BC6DF97EC0}" srcOrd="0" destOrd="0" presId="urn:microsoft.com/office/officeart/2011/layout/Picture Frame"/>
    <dgm:cxn modelId="{31C67D92-8E2E-4CB0-AE9C-1E599133ED66}" type="presParOf" srcId="{E24838B2-29F2-4D6F-A67F-09B3A7CEAB74}" destId="{AAF79B63-9C0C-4F0C-832E-AE3BF51CF901}" srcOrd="1" destOrd="0" presId="urn:microsoft.com/office/officeart/2011/layout/Picture Frame"/>
    <dgm:cxn modelId="{48CBD900-B066-429B-922D-43257324812B}" type="presParOf" srcId="{E24838B2-29F2-4D6F-A67F-09B3A7CEAB74}" destId="{81A3998F-C57E-43DF-B57E-730E69646697}" srcOrd="2" destOrd="0" presId="urn:microsoft.com/office/officeart/2011/layout/Picture Frame"/>
    <dgm:cxn modelId="{4C59FC24-DED5-4DDF-B948-F14BA95C9313}" type="presParOf" srcId="{CE781CF8-BB8D-48EC-BDAE-2617C6F23A7D}" destId="{16E4A363-A2A3-493D-B106-5FB7A5E8DFC5}" srcOrd="3" destOrd="0" presId="urn:microsoft.com/office/officeart/2011/layout/Picture Frame"/>
    <dgm:cxn modelId="{1FD32316-C18B-46B2-A2D6-EE123CC28D09}" type="presParOf" srcId="{CE781CF8-BB8D-48EC-BDAE-2617C6F23A7D}" destId="{D9AD73C1-5D8C-45AA-A201-1161BF20CBE4}" srcOrd="4" destOrd="0" presId="urn:microsoft.com/office/officeart/2011/layout/Picture Frame"/>
    <dgm:cxn modelId="{662C4CCF-3ACF-4896-ACF8-535632F9F806}" type="presParOf" srcId="{D9AD73C1-5D8C-45AA-A201-1161BF20CBE4}" destId="{59B07B71-E9A9-4788-8709-AB126CEB92D7}" srcOrd="0" destOrd="0" presId="urn:microsoft.com/office/officeart/2011/layout/Picture Frame"/>
    <dgm:cxn modelId="{B4A16D7C-B675-43BC-83C4-114C674BC3C5}" type="presParOf" srcId="{D9AD73C1-5D8C-45AA-A201-1161BF20CBE4}" destId="{02B54444-EF63-4603-A3ED-90B59B00E1EC}" srcOrd="1" destOrd="0" presId="urn:microsoft.com/office/officeart/2011/layout/Picture Frame"/>
    <dgm:cxn modelId="{D75DC2C5-D592-4AFB-953E-212B1AA29659}" type="presParOf" srcId="{D9AD73C1-5D8C-45AA-A201-1161BF20CBE4}" destId="{1B359B61-C8D9-45EC-A448-DD1BB3DC62F4}" srcOrd="2" destOrd="0" presId="urn:microsoft.com/office/officeart/2011/layout/Picture Frame"/>
    <dgm:cxn modelId="{4C299595-83DA-4A5A-A408-B0EE5243BC37}" type="presParOf" srcId="{CE781CF8-BB8D-48EC-BDAE-2617C6F23A7D}" destId="{B7D8E2AB-3640-4BC0-A1CB-401C93322B6A}" srcOrd="5" destOrd="0" presId="urn:microsoft.com/office/officeart/2011/layout/Picture Frame"/>
    <dgm:cxn modelId="{B332EED0-3B29-481D-85F5-D4B5967E8537}" type="presParOf" srcId="{CE781CF8-BB8D-48EC-BDAE-2617C6F23A7D}" destId="{601E0B78-55E9-430D-8870-DF5E5E8E2C9B}" srcOrd="6" destOrd="0" presId="urn:microsoft.com/office/officeart/2011/layout/Picture Frame"/>
    <dgm:cxn modelId="{202C87BB-53E8-4B86-A2AB-23B49379EE72}" type="presParOf" srcId="{601E0B78-55E9-430D-8870-DF5E5E8E2C9B}" destId="{7513A20B-A761-4843-BB9D-E24AA2EE3683}" srcOrd="0" destOrd="0" presId="urn:microsoft.com/office/officeart/2011/layout/Picture Frame"/>
    <dgm:cxn modelId="{9F76B3D3-7E00-4C90-9EDD-46F211DBC292}" type="presParOf" srcId="{601E0B78-55E9-430D-8870-DF5E5E8E2C9B}" destId="{1FCBB8CB-C96F-473A-9A9C-A6297732CDB7}" srcOrd="1" destOrd="0" presId="urn:microsoft.com/office/officeart/2011/layout/Picture Frame"/>
    <dgm:cxn modelId="{2747F84E-CB63-4D19-8EF1-97563690FCF0}" type="presParOf" srcId="{601E0B78-55E9-430D-8870-DF5E5E8E2C9B}" destId="{A298E556-535E-42C0-BBA8-C0938F8E7B18}" srcOrd="2" destOrd="0" presId="urn:microsoft.com/office/officeart/2011/layout/Picture Frame"/>
    <dgm:cxn modelId="{B270A964-3F38-4545-8883-C6B854C9B774}" type="presParOf" srcId="{CE781CF8-BB8D-48EC-BDAE-2617C6F23A7D}" destId="{EFD600A3-165C-438C-B51B-8DFEFC61F137}" srcOrd="7" destOrd="0" presId="urn:microsoft.com/office/officeart/2011/layout/Picture Frame"/>
    <dgm:cxn modelId="{B4555387-7D8C-4468-B67B-3036CE332CE9}" type="presParOf" srcId="{CE781CF8-BB8D-48EC-BDAE-2617C6F23A7D}" destId="{AEF91BFD-BB12-4A21-9362-E641CF60AFDD}" srcOrd="8" destOrd="0" presId="urn:microsoft.com/office/officeart/2011/layout/Picture Frame"/>
    <dgm:cxn modelId="{FE63A6FC-F6B1-4D67-BA14-D4D1B80BACAD}" type="presParOf" srcId="{AEF91BFD-BB12-4A21-9362-E641CF60AFDD}" destId="{25E1CA1A-9969-4592-9414-392CCE193A4F}" srcOrd="0" destOrd="0" presId="urn:microsoft.com/office/officeart/2011/layout/Picture Frame"/>
    <dgm:cxn modelId="{2740079C-F1E2-4532-9DC6-C4E4E5559DBA}" type="presParOf" srcId="{AEF91BFD-BB12-4A21-9362-E641CF60AFDD}" destId="{A5564EB2-2BA7-4D3C-B487-F60EA9EC2EDC}" srcOrd="1" destOrd="0" presId="urn:microsoft.com/office/officeart/2011/layout/Picture Frame"/>
    <dgm:cxn modelId="{1EC52A7E-8169-4EAD-A2DB-210F6B88FC81}" type="presParOf" srcId="{AEF91BFD-BB12-4A21-9362-E641CF60AFDD}" destId="{40C7130F-6029-4331-BC70-CD6D381964F4}" srcOrd="2" destOrd="0" presId="urn:microsoft.com/office/officeart/2011/layout/Picture Frame"/>
    <dgm:cxn modelId="{4555882A-A95A-4EF5-AFF3-D9B72929CD36}" type="presParOf" srcId="{CE781CF8-BB8D-48EC-BDAE-2617C6F23A7D}" destId="{AD5876F7-08FF-472F-BFE9-3D3302632746}" srcOrd="9" destOrd="0" presId="urn:microsoft.com/office/officeart/2011/layout/Picture Frame"/>
    <dgm:cxn modelId="{DD8A7255-BDBA-4079-B6F7-3A4D582A468A}" type="presParOf" srcId="{CE781CF8-BB8D-48EC-BDAE-2617C6F23A7D}" destId="{8D51583D-05DF-4C80-860A-F3D3808BF7B0}" srcOrd="10" destOrd="0" presId="urn:microsoft.com/office/officeart/2011/layout/Picture Frame"/>
    <dgm:cxn modelId="{407D9395-FA79-40E1-ACDD-DAE3228CD06F}" type="presParOf" srcId="{8D51583D-05DF-4C80-860A-F3D3808BF7B0}" destId="{97352D86-C804-4686-9F4E-9EC2D7FBD3A4}" srcOrd="0" destOrd="0" presId="urn:microsoft.com/office/officeart/2011/layout/Picture Frame"/>
    <dgm:cxn modelId="{43B9A6A0-E9C3-4B66-9DBA-46DE0B970757}" type="presParOf" srcId="{8D51583D-05DF-4C80-860A-F3D3808BF7B0}" destId="{2A0C69E2-9AD4-456B-AE76-799E5A00D085}" srcOrd="1" destOrd="0" presId="urn:microsoft.com/office/officeart/2011/layout/Picture Frame"/>
    <dgm:cxn modelId="{5634D23B-F139-426F-8C0F-3E1AB6CDE99E}" type="presParOf" srcId="{8D51583D-05DF-4C80-860A-F3D3808BF7B0}" destId="{046FBCF0-1B05-48A5-9BBF-7CDA7808A46C}" srcOrd="2" destOrd="0" presId="urn:microsoft.com/office/officeart/2011/layout/Picture Frame"/>
    <dgm:cxn modelId="{C10EC627-395C-4CCD-8A51-256916CD99C7}" type="presParOf" srcId="{CE781CF8-BB8D-48EC-BDAE-2617C6F23A7D}" destId="{7AE918CA-CD6F-43FB-9D9A-17043C3E00A1}" srcOrd="11" destOrd="0" presId="urn:microsoft.com/office/officeart/2011/layout/Picture Frame"/>
    <dgm:cxn modelId="{E1365CC6-6041-44F5-B191-9DA3491E8365}" type="presParOf" srcId="{CE781CF8-BB8D-48EC-BDAE-2617C6F23A7D}" destId="{039D9E7B-9190-4D6F-AA65-A684A3317408}" srcOrd="12" destOrd="0" presId="urn:microsoft.com/office/officeart/2011/layout/Picture Frame"/>
    <dgm:cxn modelId="{E1500E74-21B4-4604-8B92-703829509DDD}" type="presParOf" srcId="{039D9E7B-9190-4D6F-AA65-A684A3317408}" destId="{93AFDF48-5A20-40CD-96F5-BA9AE489DEB3}" srcOrd="0" destOrd="0" presId="urn:microsoft.com/office/officeart/2011/layout/Picture Frame"/>
    <dgm:cxn modelId="{1A94517E-00FA-45BD-A2A3-578CDB40CB18}" type="presParOf" srcId="{039D9E7B-9190-4D6F-AA65-A684A3317408}" destId="{BF77BCCF-28B9-4CDA-B715-B66199929C7B}" srcOrd="1" destOrd="0" presId="urn:microsoft.com/office/officeart/2011/layout/Picture Frame"/>
    <dgm:cxn modelId="{D3220846-8E17-4663-BBED-FE9D49C47320}" type="presParOf" srcId="{039D9E7B-9190-4D6F-AA65-A684A3317408}" destId="{646528B5-878F-4986-B011-994A9403B88E}" srcOrd="2" destOrd="0" presId="urn:microsoft.com/office/officeart/2011/layout/Picture Frame"/>
    <dgm:cxn modelId="{B2FECA12-42EB-4FD2-BA5A-21B5DECE534D}" type="presParOf" srcId="{CE781CF8-BB8D-48EC-BDAE-2617C6F23A7D}" destId="{B34DEF6B-DD67-4DFA-80C1-5A63CCD3667F}" srcOrd="13" destOrd="0" presId="urn:microsoft.com/office/officeart/2011/layout/Picture Frame"/>
    <dgm:cxn modelId="{D6EC9037-1000-417B-94FD-C7C6E9FC490F}" type="presParOf" srcId="{CE781CF8-BB8D-48EC-BDAE-2617C6F23A7D}" destId="{956F9F97-3BF6-47FE-BC99-D1B8F03DA8C3}" srcOrd="14" destOrd="0" presId="urn:microsoft.com/office/officeart/2011/layout/Picture Frame"/>
    <dgm:cxn modelId="{CB6A0C31-D0C6-4DA4-B4C6-F8B2F3E3FD1F}" type="presParOf" srcId="{956F9F97-3BF6-47FE-BC99-D1B8F03DA8C3}" destId="{E1E4C70E-21D9-4051-B391-C747CC8F94EF}" srcOrd="0" destOrd="0" presId="urn:microsoft.com/office/officeart/2011/layout/Picture Frame"/>
    <dgm:cxn modelId="{0C91450B-77E7-410A-94B6-3BFFB6E24729}" type="presParOf" srcId="{956F9F97-3BF6-47FE-BC99-D1B8F03DA8C3}" destId="{7754BA32-7F57-4DB9-A7FE-D7AC4B10314B}" srcOrd="1" destOrd="0" presId="urn:microsoft.com/office/officeart/2011/layout/Picture Frame"/>
    <dgm:cxn modelId="{141A8002-8440-491E-9954-0FBCF5F63729}" type="presParOf" srcId="{956F9F97-3BF6-47FE-BC99-D1B8F03DA8C3}" destId="{673AB8FB-80AC-4385-A096-102F4B33AF85}" srcOrd="2" destOrd="0" presId="urn:microsoft.com/office/officeart/2011/layout/Picture Frame"/>
    <dgm:cxn modelId="{36DE6B4C-D2A8-4F1B-9040-826A930E3DE3}" type="presParOf" srcId="{CE781CF8-BB8D-48EC-BDAE-2617C6F23A7D}" destId="{3198F805-E358-4B19-9540-98F28F4853DB}" srcOrd="15" destOrd="0" presId="urn:microsoft.com/office/officeart/2011/layout/Picture Frame"/>
    <dgm:cxn modelId="{118EA18A-C4C1-4AD1-9AAE-CC1D62C141C8}" type="presParOf" srcId="{CE781CF8-BB8D-48EC-BDAE-2617C6F23A7D}" destId="{CA5332F3-9C4D-4D57-8B24-222DE392C0F1}" srcOrd="16" destOrd="0" presId="urn:microsoft.com/office/officeart/2011/layout/Picture Frame"/>
    <dgm:cxn modelId="{36E6BA2A-88F2-45B6-B5C4-12DA39E02A98}" type="presParOf" srcId="{CA5332F3-9C4D-4D57-8B24-222DE392C0F1}" destId="{35E55108-8259-4170-9148-FDE2AC8F335B}" srcOrd="0" destOrd="0" presId="urn:microsoft.com/office/officeart/2011/layout/Picture Frame"/>
    <dgm:cxn modelId="{E2B76CD1-9B58-4082-9C65-0EA683611535}" type="presParOf" srcId="{CA5332F3-9C4D-4D57-8B24-222DE392C0F1}" destId="{8949DB81-2614-461E-9C8F-D2160F81373A}" srcOrd="1" destOrd="0" presId="urn:microsoft.com/office/officeart/2011/layout/Picture Frame"/>
    <dgm:cxn modelId="{71EF431E-027B-471B-A555-9CCF551BF74C}" type="presParOf" srcId="{CA5332F3-9C4D-4D57-8B24-222DE392C0F1}" destId="{592DDE28-F48F-4A0C-AE59-E2C175BE7644}" srcOrd="2" destOrd="0" presId="urn:microsoft.com/office/officeart/2011/layout/Picture Fram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9BC559-3ABA-4CAB-AB09-0676C33B3353}" type="doc">
      <dgm:prSet loTypeId="urn:microsoft.com/office/officeart/2005/8/layout/radial5" loCatId="cycle" qsTypeId="urn:microsoft.com/office/officeart/2005/8/quickstyle/simple2" qsCatId="simple" csTypeId="urn:microsoft.com/office/officeart/2005/8/colors/accent2_1" csCatId="accent2" phldr="1"/>
      <dgm:spPr/>
      <dgm:t>
        <a:bodyPr/>
        <a:lstStyle/>
        <a:p>
          <a:endParaRPr lang="en-US"/>
        </a:p>
      </dgm:t>
    </dgm:pt>
    <dgm:pt modelId="{6853B371-158F-4C4C-A2A1-2C0E9D080A17}">
      <dgm:prSet phldrT="[Text]" custT="1"/>
      <dgm:spPr>
        <a:noFill/>
        <a:scene3d>
          <a:camera prst="orthographicFront"/>
          <a:lightRig rig="threePt" dir="t"/>
        </a:scene3d>
        <a:sp3d>
          <a:bevelT w="114300" prst="hardEdge"/>
        </a:sp3d>
      </dgm:spPr>
      <dgm:t>
        <a:bodyPr/>
        <a:lstStyle/>
        <a:p>
          <a:r>
            <a:rPr lang="en-US" sz="2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Religion</a:t>
          </a:r>
        </a:p>
      </dgm:t>
    </dgm:pt>
    <dgm:pt modelId="{7856091D-0C3D-4E45-B81A-3F98D390EA66}" type="sibTrans" cxnId="{A33287B8-BC26-45B9-A2FB-2CE497F64FC2}">
      <dgm:prSet/>
      <dgm:spPr/>
      <dgm:t>
        <a:bodyPr/>
        <a:lstStyle/>
        <a:p>
          <a:endParaRPr lang="en-US"/>
        </a:p>
      </dgm:t>
    </dgm:pt>
    <dgm:pt modelId="{967382BC-8504-4584-9622-2FA8A6395FF1}" type="parTrans" cxnId="{A33287B8-BC26-45B9-A2FB-2CE497F64FC2}">
      <dgm:prSet/>
      <dgm:spPr/>
      <dgm:t>
        <a:bodyPr/>
        <a:lstStyle/>
        <a:p>
          <a:endParaRPr lang="en-US"/>
        </a:p>
      </dgm:t>
    </dgm:pt>
    <dgm:pt modelId="{A76FF942-4700-41C6-8CB8-9D14D7AF27D8}">
      <dgm:prSet phldrT="[Text]" custT="1"/>
      <dgm:spPr>
        <a:scene3d>
          <a:camera prst="orthographicFront"/>
          <a:lightRig rig="threePt" dir="t"/>
        </a:scene3d>
        <a:sp3d>
          <a:bevelT w="114300" prst="hardEdge"/>
        </a:sp3d>
      </dgm:spPr>
      <dgm: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Buddhists</a:t>
          </a:r>
        </a:p>
      </dgm:t>
    </dgm:pt>
    <dgm:pt modelId="{7330FD07-2171-4F7C-A256-0C6D8AB28A1D}" type="sibTrans" cxnId="{AAC86153-D9B8-443C-B54C-0D1BA1D05C9F}">
      <dgm:prSet/>
      <dgm:spPr/>
      <dgm:t>
        <a:bodyPr/>
        <a:lstStyle/>
        <a:p>
          <a:endParaRPr lang="en-US"/>
        </a:p>
      </dgm:t>
    </dgm:pt>
    <dgm:pt modelId="{62A153A7-75B7-4B28-8650-BEC82A124786}" type="parTrans" cxnId="{AAC86153-D9B8-443C-B54C-0D1BA1D05C9F}">
      <dgm:prSet/>
      <dgm:spPr>
        <a:scene3d>
          <a:camera prst="orthographicFront"/>
          <a:lightRig rig="threePt" dir="t"/>
        </a:scene3d>
        <a:sp3d>
          <a:bevelT w="114300" prst="hardEdge"/>
        </a:sp3d>
      </dgm:spPr>
      <dgm:t>
        <a:bodyPr/>
        <a:lstStyle/>
        <a:p>
          <a:endParaRPr lang="en-US"/>
        </a:p>
      </dgm:t>
    </dgm:pt>
    <dgm:pt modelId="{D89AA3BE-7C6D-4F5E-8107-DDC4FE18B244}">
      <dgm:prSet phldrT="[Text]" custT="1"/>
      <dgm:spPr>
        <a:scene3d>
          <a:camera prst="orthographicFront"/>
          <a:lightRig rig="threePt" dir="t"/>
        </a:scene3d>
        <a:sp3d>
          <a:bevelT w="114300" prst="hardEdge"/>
        </a:sp3d>
      </dgm:spPr>
      <dgm: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Christians</a:t>
          </a:r>
        </a:p>
      </dgm:t>
    </dgm:pt>
    <dgm:pt modelId="{19121F3C-AAF0-4BC6-8E13-69F59FB82D93}" type="sibTrans" cxnId="{28796AEE-62E7-457D-ABB4-F25AFAF300FB}">
      <dgm:prSet/>
      <dgm:spPr/>
      <dgm:t>
        <a:bodyPr/>
        <a:lstStyle/>
        <a:p>
          <a:endParaRPr lang="en-US"/>
        </a:p>
      </dgm:t>
    </dgm:pt>
    <dgm:pt modelId="{5E5DD8C5-CDAA-4385-9C8B-7809741EB211}" type="parTrans" cxnId="{28796AEE-62E7-457D-ABB4-F25AFAF300FB}">
      <dgm:prSet/>
      <dgm:spPr>
        <a:scene3d>
          <a:camera prst="orthographicFront"/>
          <a:lightRig rig="threePt" dir="t"/>
        </a:scene3d>
        <a:sp3d>
          <a:bevelT w="114300" prst="hardEdge"/>
        </a:sp3d>
      </dgm:spPr>
      <dgm:t>
        <a:bodyPr/>
        <a:lstStyle/>
        <a:p>
          <a:endParaRPr lang="en-US"/>
        </a:p>
      </dgm:t>
    </dgm:pt>
    <dgm:pt modelId="{587B6E40-4833-4B65-AB81-EC0073FF363C}">
      <dgm:prSet phldrT="[Text]" custT="1"/>
      <dgm:spPr>
        <a:scene3d>
          <a:camera prst="orthographicFront"/>
          <a:lightRig rig="threePt" dir="t"/>
        </a:scene3d>
        <a:sp3d>
          <a:bevelT w="114300" prst="hardEdge"/>
        </a:sp3d>
      </dgm:spPr>
      <dgm: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Hindus</a:t>
          </a:r>
        </a:p>
      </dgm:t>
    </dgm:pt>
    <dgm:pt modelId="{2E8CBC9D-0D2C-42FF-9D7B-E97110BBDC36}" type="sibTrans" cxnId="{DF77839B-DCBD-4067-A6FD-C59825EFDCFF}">
      <dgm:prSet/>
      <dgm:spPr/>
      <dgm:t>
        <a:bodyPr/>
        <a:lstStyle/>
        <a:p>
          <a:endParaRPr lang="en-US"/>
        </a:p>
      </dgm:t>
    </dgm:pt>
    <dgm:pt modelId="{D56867BA-2C03-4EED-B1C5-2907A496C55C}" type="parTrans" cxnId="{DF77839B-DCBD-4067-A6FD-C59825EFDCFF}">
      <dgm:prSet/>
      <dgm:spPr>
        <a:scene3d>
          <a:camera prst="orthographicFront"/>
          <a:lightRig rig="threePt" dir="t"/>
        </a:scene3d>
        <a:sp3d>
          <a:bevelT w="114300" prst="hardEdge"/>
        </a:sp3d>
      </dgm:spPr>
      <dgm:t>
        <a:bodyPr/>
        <a:lstStyle/>
        <a:p>
          <a:endParaRPr lang="en-US"/>
        </a:p>
      </dgm:t>
    </dgm:pt>
    <dgm:pt modelId="{5C6F8F95-85A5-4939-88CD-7FEC0B9FAEEF}" type="pres">
      <dgm:prSet presAssocID="{2A9BC559-3ABA-4CAB-AB09-0676C33B3353}" presName="Name0" presStyleCnt="0">
        <dgm:presLayoutVars>
          <dgm:chMax val="1"/>
          <dgm:dir/>
          <dgm:animLvl val="ctr"/>
          <dgm:resizeHandles val="exact"/>
        </dgm:presLayoutVars>
      </dgm:prSet>
      <dgm:spPr/>
    </dgm:pt>
    <dgm:pt modelId="{238025C8-BED2-4291-9489-29FF0D22C17A}" type="pres">
      <dgm:prSet presAssocID="{6853B371-158F-4C4C-A2A1-2C0E9D080A17}" presName="centerShape" presStyleLbl="node0" presStyleIdx="0" presStyleCnt="1" custScaleX="92422" custScaleY="81130" custLinFactNeighborY="-242"/>
      <dgm:spPr/>
    </dgm:pt>
    <dgm:pt modelId="{1B08F786-90A6-4783-8F0B-AB0389F75039}" type="pres">
      <dgm:prSet presAssocID="{D56867BA-2C03-4EED-B1C5-2907A496C55C}" presName="parTrans" presStyleLbl="sibTrans2D1" presStyleIdx="0" presStyleCnt="3"/>
      <dgm:spPr/>
    </dgm:pt>
    <dgm:pt modelId="{8520E7FF-4964-459D-92E8-8C3CC0554516}" type="pres">
      <dgm:prSet presAssocID="{D56867BA-2C03-4EED-B1C5-2907A496C55C}" presName="connectorText" presStyleLbl="sibTrans2D1" presStyleIdx="0" presStyleCnt="3"/>
      <dgm:spPr/>
    </dgm:pt>
    <dgm:pt modelId="{1F78F6ED-94BA-4EDA-B55B-E9443D63602E}" type="pres">
      <dgm:prSet presAssocID="{587B6E40-4833-4B65-AB81-EC0073FF363C}" presName="node" presStyleLbl="node1" presStyleIdx="0" presStyleCnt="3" custScaleX="204890" custScaleY="104905" custRadScaleRad="88382" custRadScaleInc="-13">
        <dgm:presLayoutVars>
          <dgm:bulletEnabled val="1"/>
        </dgm:presLayoutVars>
      </dgm:prSet>
      <dgm:spPr/>
    </dgm:pt>
    <dgm:pt modelId="{CCE8CB1A-4505-4A99-AF9F-2B01C2BC48FD}" type="pres">
      <dgm:prSet presAssocID="{5E5DD8C5-CDAA-4385-9C8B-7809741EB211}" presName="parTrans" presStyleLbl="sibTrans2D1" presStyleIdx="1" presStyleCnt="3"/>
      <dgm:spPr/>
    </dgm:pt>
    <dgm:pt modelId="{EC99EFA4-827E-4F10-919C-591E999A4AED}" type="pres">
      <dgm:prSet presAssocID="{5E5DD8C5-CDAA-4385-9C8B-7809741EB211}" presName="connectorText" presStyleLbl="sibTrans2D1" presStyleIdx="1" presStyleCnt="3"/>
      <dgm:spPr/>
    </dgm:pt>
    <dgm:pt modelId="{9134C2B4-205D-4E21-AA52-7C2AD615A471}" type="pres">
      <dgm:prSet presAssocID="{D89AA3BE-7C6D-4F5E-8107-DDC4FE18B244}" presName="node" presStyleLbl="node1" presStyleIdx="1" presStyleCnt="3" custScaleX="157642" custScaleY="91795" custRadScaleRad="111559" custRadScaleInc="-50025">
        <dgm:presLayoutVars>
          <dgm:bulletEnabled val="1"/>
        </dgm:presLayoutVars>
      </dgm:prSet>
      <dgm:spPr/>
    </dgm:pt>
    <dgm:pt modelId="{C045A787-89EC-4115-B9E0-98B0F23443BB}" type="pres">
      <dgm:prSet presAssocID="{62A153A7-75B7-4B28-8650-BEC82A124786}" presName="parTrans" presStyleLbl="sibTrans2D1" presStyleIdx="2" presStyleCnt="3"/>
      <dgm:spPr/>
    </dgm:pt>
    <dgm:pt modelId="{339CD356-4CE3-4831-920C-D9BB332A3243}" type="pres">
      <dgm:prSet presAssocID="{62A153A7-75B7-4B28-8650-BEC82A124786}" presName="connectorText" presStyleLbl="sibTrans2D1" presStyleIdx="2" presStyleCnt="3"/>
      <dgm:spPr/>
    </dgm:pt>
    <dgm:pt modelId="{34B02707-9D15-4CDB-A828-1BD83CE8E084}" type="pres">
      <dgm:prSet presAssocID="{A76FF942-4700-41C6-8CB8-9D14D7AF27D8}" presName="node" presStyleLbl="node1" presStyleIdx="2" presStyleCnt="3" custScaleX="157708" custRadScaleRad="111768" custRadScaleInc="47520">
        <dgm:presLayoutVars>
          <dgm:bulletEnabled val="1"/>
        </dgm:presLayoutVars>
      </dgm:prSet>
      <dgm:spPr/>
    </dgm:pt>
  </dgm:ptLst>
  <dgm:cxnLst>
    <dgm:cxn modelId="{AA56E810-5BF4-413F-83D9-0F8261EDC333}" type="presOf" srcId="{5E5DD8C5-CDAA-4385-9C8B-7809741EB211}" destId="{EC99EFA4-827E-4F10-919C-591E999A4AED}" srcOrd="1" destOrd="0" presId="urn:microsoft.com/office/officeart/2005/8/layout/radial5"/>
    <dgm:cxn modelId="{7C7CE71A-2CD9-4628-9E76-C6DC2D9F08E1}" type="presOf" srcId="{2A9BC559-3ABA-4CAB-AB09-0676C33B3353}" destId="{5C6F8F95-85A5-4939-88CD-7FEC0B9FAEEF}" srcOrd="0" destOrd="0" presId="urn:microsoft.com/office/officeart/2005/8/layout/radial5"/>
    <dgm:cxn modelId="{6715D91E-58FB-44DE-BBA9-84F0502B666E}" type="presOf" srcId="{D89AA3BE-7C6D-4F5E-8107-DDC4FE18B244}" destId="{9134C2B4-205D-4E21-AA52-7C2AD615A471}" srcOrd="0" destOrd="0" presId="urn:microsoft.com/office/officeart/2005/8/layout/radial5"/>
    <dgm:cxn modelId="{F628B23F-D4A4-450F-AD6F-72A83756C826}" type="presOf" srcId="{6853B371-158F-4C4C-A2A1-2C0E9D080A17}" destId="{238025C8-BED2-4291-9489-29FF0D22C17A}" srcOrd="0" destOrd="0" presId="urn:microsoft.com/office/officeart/2005/8/layout/radial5"/>
    <dgm:cxn modelId="{74AFF34B-593F-427D-A48E-CACFCF4DDAC2}" type="presOf" srcId="{A76FF942-4700-41C6-8CB8-9D14D7AF27D8}" destId="{34B02707-9D15-4CDB-A828-1BD83CE8E084}" srcOrd="0" destOrd="0" presId="urn:microsoft.com/office/officeart/2005/8/layout/radial5"/>
    <dgm:cxn modelId="{AAC86153-D9B8-443C-B54C-0D1BA1D05C9F}" srcId="{6853B371-158F-4C4C-A2A1-2C0E9D080A17}" destId="{A76FF942-4700-41C6-8CB8-9D14D7AF27D8}" srcOrd="2" destOrd="0" parTransId="{62A153A7-75B7-4B28-8650-BEC82A124786}" sibTransId="{7330FD07-2171-4F7C-A256-0C6D8AB28A1D}"/>
    <dgm:cxn modelId="{DF77839B-DCBD-4067-A6FD-C59825EFDCFF}" srcId="{6853B371-158F-4C4C-A2A1-2C0E9D080A17}" destId="{587B6E40-4833-4B65-AB81-EC0073FF363C}" srcOrd="0" destOrd="0" parTransId="{D56867BA-2C03-4EED-B1C5-2907A496C55C}" sibTransId="{2E8CBC9D-0D2C-42FF-9D7B-E97110BBDC36}"/>
    <dgm:cxn modelId="{65402BAE-791B-4662-82E6-85BB453FFF66}" type="presOf" srcId="{587B6E40-4833-4B65-AB81-EC0073FF363C}" destId="{1F78F6ED-94BA-4EDA-B55B-E9443D63602E}" srcOrd="0" destOrd="0" presId="urn:microsoft.com/office/officeart/2005/8/layout/radial5"/>
    <dgm:cxn modelId="{82E7A8B4-ED22-418B-BFCB-AAE751F2F95A}" type="presOf" srcId="{D56867BA-2C03-4EED-B1C5-2907A496C55C}" destId="{1B08F786-90A6-4783-8F0B-AB0389F75039}" srcOrd="0" destOrd="0" presId="urn:microsoft.com/office/officeart/2005/8/layout/radial5"/>
    <dgm:cxn modelId="{A33287B8-BC26-45B9-A2FB-2CE497F64FC2}" srcId="{2A9BC559-3ABA-4CAB-AB09-0676C33B3353}" destId="{6853B371-158F-4C4C-A2A1-2C0E9D080A17}" srcOrd="0" destOrd="0" parTransId="{967382BC-8504-4584-9622-2FA8A6395FF1}" sibTransId="{7856091D-0C3D-4E45-B81A-3F98D390EA66}"/>
    <dgm:cxn modelId="{BFB645BB-F796-4129-A398-913F57B95B2F}" type="presOf" srcId="{5E5DD8C5-CDAA-4385-9C8B-7809741EB211}" destId="{CCE8CB1A-4505-4A99-AF9F-2B01C2BC48FD}" srcOrd="0" destOrd="0" presId="urn:microsoft.com/office/officeart/2005/8/layout/radial5"/>
    <dgm:cxn modelId="{432428D1-BDD8-4FBB-99DD-0D586D862C2A}" type="presOf" srcId="{62A153A7-75B7-4B28-8650-BEC82A124786}" destId="{C045A787-89EC-4115-B9E0-98B0F23443BB}" srcOrd="0" destOrd="0" presId="urn:microsoft.com/office/officeart/2005/8/layout/radial5"/>
    <dgm:cxn modelId="{D1A757E6-1245-4130-8988-D00113527C33}" type="presOf" srcId="{62A153A7-75B7-4B28-8650-BEC82A124786}" destId="{339CD356-4CE3-4831-920C-D9BB332A3243}" srcOrd="1" destOrd="0" presId="urn:microsoft.com/office/officeart/2005/8/layout/radial5"/>
    <dgm:cxn modelId="{28796AEE-62E7-457D-ABB4-F25AFAF300FB}" srcId="{6853B371-158F-4C4C-A2A1-2C0E9D080A17}" destId="{D89AA3BE-7C6D-4F5E-8107-DDC4FE18B244}" srcOrd="1" destOrd="0" parTransId="{5E5DD8C5-CDAA-4385-9C8B-7809741EB211}" sibTransId="{19121F3C-AAF0-4BC6-8E13-69F59FB82D93}"/>
    <dgm:cxn modelId="{D7DB24F6-E389-44AF-8906-F7076F64747D}" type="presOf" srcId="{D56867BA-2C03-4EED-B1C5-2907A496C55C}" destId="{8520E7FF-4964-459D-92E8-8C3CC0554516}" srcOrd="1" destOrd="0" presId="urn:microsoft.com/office/officeart/2005/8/layout/radial5"/>
    <dgm:cxn modelId="{835E80BC-7A48-4048-B7A4-37246AFD12AE}" type="presParOf" srcId="{5C6F8F95-85A5-4939-88CD-7FEC0B9FAEEF}" destId="{238025C8-BED2-4291-9489-29FF0D22C17A}" srcOrd="0" destOrd="0" presId="urn:microsoft.com/office/officeart/2005/8/layout/radial5"/>
    <dgm:cxn modelId="{8E4BA0A1-AF69-4949-8CA0-C5BB1AE64405}" type="presParOf" srcId="{5C6F8F95-85A5-4939-88CD-7FEC0B9FAEEF}" destId="{1B08F786-90A6-4783-8F0B-AB0389F75039}" srcOrd="1" destOrd="0" presId="urn:microsoft.com/office/officeart/2005/8/layout/radial5"/>
    <dgm:cxn modelId="{EC0CD468-FBFB-477D-8C8F-1F72639BA61D}" type="presParOf" srcId="{1B08F786-90A6-4783-8F0B-AB0389F75039}" destId="{8520E7FF-4964-459D-92E8-8C3CC0554516}" srcOrd="0" destOrd="0" presId="urn:microsoft.com/office/officeart/2005/8/layout/radial5"/>
    <dgm:cxn modelId="{AF4C45E7-419F-416B-857D-2C02EB806AF9}" type="presParOf" srcId="{5C6F8F95-85A5-4939-88CD-7FEC0B9FAEEF}" destId="{1F78F6ED-94BA-4EDA-B55B-E9443D63602E}" srcOrd="2" destOrd="0" presId="urn:microsoft.com/office/officeart/2005/8/layout/radial5"/>
    <dgm:cxn modelId="{243DD9D0-0C5F-4406-B476-1A17AAE823D2}" type="presParOf" srcId="{5C6F8F95-85A5-4939-88CD-7FEC0B9FAEEF}" destId="{CCE8CB1A-4505-4A99-AF9F-2B01C2BC48FD}" srcOrd="3" destOrd="0" presId="urn:microsoft.com/office/officeart/2005/8/layout/radial5"/>
    <dgm:cxn modelId="{AA914D20-DEC4-4905-8D8A-8E0C2967A10E}" type="presParOf" srcId="{CCE8CB1A-4505-4A99-AF9F-2B01C2BC48FD}" destId="{EC99EFA4-827E-4F10-919C-591E999A4AED}" srcOrd="0" destOrd="0" presId="urn:microsoft.com/office/officeart/2005/8/layout/radial5"/>
    <dgm:cxn modelId="{C768F946-F4B6-4A5D-907F-56FC3F135FAD}" type="presParOf" srcId="{5C6F8F95-85A5-4939-88CD-7FEC0B9FAEEF}" destId="{9134C2B4-205D-4E21-AA52-7C2AD615A471}" srcOrd="4" destOrd="0" presId="urn:microsoft.com/office/officeart/2005/8/layout/radial5"/>
    <dgm:cxn modelId="{C5CF0AE1-8D7B-4901-AE06-42D5AA17B79D}" type="presParOf" srcId="{5C6F8F95-85A5-4939-88CD-7FEC0B9FAEEF}" destId="{C045A787-89EC-4115-B9E0-98B0F23443BB}" srcOrd="5" destOrd="0" presId="urn:microsoft.com/office/officeart/2005/8/layout/radial5"/>
    <dgm:cxn modelId="{182BA5A7-1605-4ED8-AC1E-5B19462CEA75}" type="presParOf" srcId="{C045A787-89EC-4115-B9E0-98B0F23443BB}" destId="{339CD356-4CE3-4831-920C-D9BB332A3243}" srcOrd="0" destOrd="0" presId="urn:microsoft.com/office/officeart/2005/8/layout/radial5"/>
    <dgm:cxn modelId="{408E9E73-9B8E-4A7D-9B18-AE281AA73743}" type="presParOf" srcId="{5C6F8F95-85A5-4939-88CD-7FEC0B9FAEEF}" destId="{34B02707-9D15-4CDB-A828-1BD83CE8E084}" srcOrd="6" destOrd="0" presId="urn:microsoft.com/office/officeart/2005/8/layout/radial5"/>
  </dgm:cxnLst>
  <dgm:bg>
    <a:solidFill>
      <a:schemeClr val="accent2">
        <a:lumMod val="40000"/>
        <a:lumOff val="60000"/>
      </a:schemeClr>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9BC559-3ABA-4CAB-AB09-0676C33B3353}" type="doc">
      <dgm:prSet loTypeId="urn:microsoft.com/office/officeart/2005/8/layout/radial5" loCatId="cycle" qsTypeId="urn:microsoft.com/office/officeart/2005/8/quickstyle/simple2" qsCatId="simple" csTypeId="urn:microsoft.com/office/officeart/2005/8/colors/accent2_1" csCatId="accent2" phldr="1"/>
      <dgm:spPr/>
      <dgm:t>
        <a:bodyPr/>
        <a:lstStyle/>
        <a:p>
          <a:endParaRPr lang="en-US"/>
        </a:p>
      </dgm:t>
    </dgm:pt>
    <dgm:pt modelId="{6853B371-158F-4C4C-A2A1-2C0E9D080A17}">
      <dgm:prSet phldrT="[Text]" custT="1"/>
      <dgm:spPr>
        <a:blipFill rotWithShape="0">
          <a:blip xmlns:r="http://schemas.openxmlformats.org/officeDocument/2006/relationships" r:embed="rId1"/>
          <a:stretch>
            <a:fillRect/>
          </a:stretch>
        </a:blipFill>
        <a:scene3d>
          <a:camera prst="orthographicFront"/>
          <a:lightRig rig="threePt" dir="t"/>
        </a:scene3d>
        <a:sp3d>
          <a:bevelT w="114300" prst="hardEdge"/>
        </a:sp3d>
      </dgm:spPr>
      <dgm:t>
        <a:bodyPr/>
        <a:lstStyle/>
        <a:p>
          <a:r>
            <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Ethnic people</a:t>
          </a:r>
        </a:p>
      </dgm:t>
    </dgm:pt>
    <dgm:pt modelId="{7856091D-0C3D-4E45-B81A-3F98D390EA66}" type="sibTrans" cxnId="{A33287B8-BC26-45B9-A2FB-2CE497F64FC2}">
      <dgm:prSet/>
      <dgm:spPr/>
      <dgm:t>
        <a:bodyPr/>
        <a:lstStyle/>
        <a:p>
          <a:endParaRPr lang="en-US"/>
        </a:p>
      </dgm:t>
    </dgm:pt>
    <dgm:pt modelId="{967382BC-8504-4584-9622-2FA8A6395FF1}" type="parTrans" cxnId="{A33287B8-BC26-45B9-A2FB-2CE497F64FC2}">
      <dgm:prSet/>
      <dgm:spPr/>
      <dgm:t>
        <a:bodyPr/>
        <a:lstStyle/>
        <a:p>
          <a:endParaRPr lang="en-US"/>
        </a:p>
      </dgm:t>
    </dgm:pt>
    <dgm:pt modelId="{5A37284D-9090-406D-9AB2-470EDB699C34}">
      <dgm:prSet phldrT="[Text]" custT="1"/>
      <dgm:spPr>
        <a:scene3d>
          <a:camera prst="orthographicFront"/>
          <a:lightRig rig="threePt" dir="t"/>
        </a:scene3d>
        <a:sp3d>
          <a:bevelT w="114300" prst="hardEdge"/>
        </a:sp3d>
      </dgm:spPr>
      <dgm:t>
        <a:bodyPr/>
        <a:lstStyle/>
        <a:p>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Sylhet</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3980A84-D5D8-42E1-9151-F20531EB5353}" type="sibTrans" cxnId="{E4614ADA-1EB0-4047-B9F1-C8E16B270FC5}">
      <dgm:prSet/>
      <dgm:spPr/>
      <dgm:t>
        <a:bodyPr/>
        <a:lstStyle/>
        <a:p>
          <a:endParaRPr lang="en-US"/>
        </a:p>
      </dgm:t>
    </dgm:pt>
    <dgm:pt modelId="{8F888095-F1B6-4EF4-8E35-7DFFD6870B92}" type="parTrans" cxnId="{E4614ADA-1EB0-4047-B9F1-C8E16B270FC5}">
      <dgm:prSet/>
      <dgm:spPr>
        <a:scene3d>
          <a:camera prst="orthographicFront"/>
          <a:lightRig rig="threePt" dir="t"/>
        </a:scene3d>
        <a:sp3d>
          <a:bevelT w="114300" prst="hardEdge"/>
        </a:sp3d>
      </dgm:spPr>
      <dgm:t>
        <a:bodyPr/>
        <a:lstStyle/>
        <a:p>
          <a:endParaRPr lang="en-US"/>
        </a:p>
      </dgm:t>
    </dgm:pt>
    <dgm:pt modelId="{A76FF942-4700-41C6-8CB8-9D14D7AF27D8}">
      <dgm:prSet phldrT="[Text]" custT="1"/>
      <dgm:spPr>
        <a:scene3d>
          <a:camera prst="orthographicFront"/>
          <a:lightRig rig="threePt" dir="t"/>
        </a:scene3d>
        <a:sp3d>
          <a:bevelT w="114300" prst="hardEdge"/>
        </a:sp3d>
      </dgm:spPr>
      <dgm: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Rajshahi</a:t>
          </a:r>
        </a:p>
      </dgm:t>
    </dgm:pt>
    <dgm:pt modelId="{7330FD07-2171-4F7C-A256-0C6D8AB28A1D}" type="sibTrans" cxnId="{AAC86153-D9B8-443C-B54C-0D1BA1D05C9F}">
      <dgm:prSet/>
      <dgm:spPr/>
      <dgm:t>
        <a:bodyPr/>
        <a:lstStyle/>
        <a:p>
          <a:endParaRPr lang="en-US"/>
        </a:p>
      </dgm:t>
    </dgm:pt>
    <dgm:pt modelId="{62A153A7-75B7-4B28-8650-BEC82A124786}" type="parTrans" cxnId="{AAC86153-D9B8-443C-B54C-0D1BA1D05C9F}">
      <dgm:prSet/>
      <dgm:spPr>
        <a:scene3d>
          <a:camera prst="orthographicFront"/>
          <a:lightRig rig="threePt" dir="t"/>
        </a:scene3d>
        <a:sp3d>
          <a:bevelT w="114300" prst="hardEdge"/>
        </a:sp3d>
      </dgm:spPr>
      <dgm:t>
        <a:bodyPr/>
        <a:lstStyle/>
        <a:p>
          <a:endParaRPr lang="en-US"/>
        </a:p>
      </dgm:t>
    </dgm:pt>
    <dgm:pt modelId="{D89AA3BE-7C6D-4F5E-8107-DDC4FE18B244}">
      <dgm:prSet phldrT="[Text]" custT="1"/>
      <dgm:spPr>
        <a:scene3d>
          <a:camera prst="orthographicFront"/>
          <a:lightRig rig="threePt" dir="t"/>
        </a:scene3d>
        <a:sp3d>
          <a:bevelT w="114300" prst="hardEdge"/>
        </a:sp3d>
      </dgm:spPr>
      <dgm:t>
        <a:bodyPr/>
        <a:lstStyle/>
        <a:p>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Mymensingh</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9121F3C-AAF0-4BC6-8E13-69F59FB82D93}" type="sibTrans" cxnId="{28796AEE-62E7-457D-ABB4-F25AFAF300FB}">
      <dgm:prSet/>
      <dgm:spPr/>
      <dgm:t>
        <a:bodyPr/>
        <a:lstStyle/>
        <a:p>
          <a:endParaRPr lang="en-US"/>
        </a:p>
      </dgm:t>
    </dgm:pt>
    <dgm:pt modelId="{5E5DD8C5-CDAA-4385-9C8B-7809741EB211}" type="parTrans" cxnId="{28796AEE-62E7-457D-ABB4-F25AFAF300FB}">
      <dgm:prSet/>
      <dgm:spPr>
        <a:scene3d>
          <a:camera prst="orthographicFront"/>
          <a:lightRig rig="threePt" dir="t"/>
        </a:scene3d>
        <a:sp3d>
          <a:bevelT w="114300" prst="hardEdge"/>
        </a:sp3d>
      </dgm:spPr>
      <dgm:t>
        <a:bodyPr/>
        <a:lstStyle/>
        <a:p>
          <a:endParaRPr lang="en-US"/>
        </a:p>
      </dgm:t>
    </dgm:pt>
    <dgm:pt modelId="{587B6E40-4833-4B65-AB81-EC0073FF363C}">
      <dgm:prSet phldrT="[Text]" custT="1"/>
      <dgm:spPr>
        <a:scene3d>
          <a:camera prst="orthographicFront"/>
          <a:lightRig rig="threePt" dir="t"/>
        </a:scene3d>
        <a:sp3d>
          <a:bevelT w="114300" prst="hardEdge"/>
        </a:sp3d>
      </dgm:spPr>
      <dgm: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Chattogram</a:t>
          </a:r>
        </a:p>
      </dgm:t>
    </dgm:pt>
    <dgm:pt modelId="{2E8CBC9D-0D2C-42FF-9D7B-E97110BBDC36}" type="sibTrans" cxnId="{DF77839B-DCBD-4067-A6FD-C59825EFDCFF}">
      <dgm:prSet/>
      <dgm:spPr/>
      <dgm:t>
        <a:bodyPr/>
        <a:lstStyle/>
        <a:p>
          <a:endParaRPr lang="en-US"/>
        </a:p>
      </dgm:t>
    </dgm:pt>
    <dgm:pt modelId="{D56867BA-2C03-4EED-B1C5-2907A496C55C}" type="parTrans" cxnId="{DF77839B-DCBD-4067-A6FD-C59825EFDCFF}">
      <dgm:prSet/>
      <dgm:spPr>
        <a:scene3d>
          <a:camera prst="orthographicFront"/>
          <a:lightRig rig="threePt" dir="t"/>
        </a:scene3d>
        <a:sp3d>
          <a:bevelT w="114300" prst="hardEdge"/>
        </a:sp3d>
      </dgm:spPr>
      <dgm:t>
        <a:bodyPr/>
        <a:lstStyle/>
        <a:p>
          <a:endParaRPr lang="en-US"/>
        </a:p>
      </dgm:t>
    </dgm:pt>
    <dgm:pt modelId="{5C6F8F95-85A5-4939-88CD-7FEC0B9FAEEF}" type="pres">
      <dgm:prSet presAssocID="{2A9BC559-3ABA-4CAB-AB09-0676C33B3353}" presName="Name0" presStyleCnt="0">
        <dgm:presLayoutVars>
          <dgm:chMax val="1"/>
          <dgm:dir/>
          <dgm:animLvl val="ctr"/>
          <dgm:resizeHandles val="exact"/>
        </dgm:presLayoutVars>
      </dgm:prSet>
      <dgm:spPr/>
    </dgm:pt>
    <dgm:pt modelId="{238025C8-BED2-4291-9489-29FF0D22C17A}" type="pres">
      <dgm:prSet presAssocID="{6853B371-158F-4C4C-A2A1-2C0E9D080A17}" presName="centerShape" presStyleLbl="node0" presStyleIdx="0" presStyleCnt="1" custScaleX="116877" custLinFactNeighborY="-242"/>
      <dgm:spPr/>
    </dgm:pt>
    <dgm:pt modelId="{1B08F786-90A6-4783-8F0B-AB0389F75039}" type="pres">
      <dgm:prSet presAssocID="{D56867BA-2C03-4EED-B1C5-2907A496C55C}" presName="parTrans" presStyleLbl="sibTrans2D1" presStyleIdx="0" presStyleCnt="4"/>
      <dgm:spPr/>
    </dgm:pt>
    <dgm:pt modelId="{8520E7FF-4964-459D-92E8-8C3CC0554516}" type="pres">
      <dgm:prSet presAssocID="{D56867BA-2C03-4EED-B1C5-2907A496C55C}" presName="connectorText" presStyleLbl="sibTrans2D1" presStyleIdx="0" presStyleCnt="4"/>
      <dgm:spPr/>
    </dgm:pt>
    <dgm:pt modelId="{1F78F6ED-94BA-4EDA-B55B-E9443D63602E}" type="pres">
      <dgm:prSet presAssocID="{587B6E40-4833-4B65-AB81-EC0073FF363C}" presName="node" presStyleLbl="node1" presStyleIdx="0" presStyleCnt="4" custScaleX="241654" custScaleY="115892" custRadScaleRad="94374">
        <dgm:presLayoutVars>
          <dgm:bulletEnabled val="1"/>
        </dgm:presLayoutVars>
      </dgm:prSet>
      <dgm:spPr/>
    </dgm:pt>
    <dgm:pt modelId="{CCE8CB1A-4505-4A99-AF9F-2B01C2BC48FD}" type="pres">
      <dgm:prSet presAssocID="{5E5DD8C5-CDAA-4385-9C8B-7809741EB211}" presName="parTrans" presStyleLbl="sibTrans2D1" presStyleIdx="1" presStyleCnt="4"/>
      <dgm:spPr/>
    </dgm:pt>
    <dgm:pt modelId="{EC99EFA4-827E-4F10-919C-591E999A4AED}" type="pres">
      <dgm:prSet presAssocID="{5E5DD8C5-CDAA-4385-9C8B-7809741EB211}" presName="connectorText" presStyleLbl="sibTrans2D1" presStyleIdx="1" presStyleCnt="4"/>
      <dgm:spPr/>
    </dgm:pt>
    <dgm:pt modelId="{9134C2B4-205D-4E21-AA52-7C2AD615A471}" type="pres">
      <dgm:prSet presAssocID="{D89AA3BE-7C6D-4F5E-8107-DDC4FE18B244}" presName="node" presStyleLbl="node1" presStyleIdx="1" presStyleCnt="4" custScaleX="217407" custScaleY="113017" custRadScaleRad="138505">
        <dgm:presLayoutVars>
          <dgm:bulletEnabled val="1"/>
        </dgm:presLayoutVars>
      </dgm:prSet>
      <dgm:spPr/>
    </dgm:pt>
    <dgm:pt modelId="{C045A787-89EC-4115-B9E0-98B0F23443BB}" type="pres">
      <dgm:prSet presAssocID="{62A153A7-75B7-4B28-8650-BEC82A124786}" presName="parTrans" presStyleLbl="sibTrans2D1" presStyleIdx="2" presStyleCnt="4"/>
      <dgm:spPr/>
    </dgm:pt>
    <dgm:pt modelId="{339CD356-4CE3-4831-920C-D9BB332A3243}" type="pres">
      <dgm:prSet presAssocID="{62A153A7-75B7-4B28-8650-BEC82A124786}" presName="connectorText" presStyleLbl="sibTrans2D1" presStyleIdx="2" presStyleCnt="4"/>
      <dgm:spPr/>
    </dgm:pt>
    <dgm:pt modelId="{34B02707-9D15-4CDB-A828-1BD83CE8E084}" type="pres">
      <dgm:prSet presAssocID="{A76FF942-4700-41C6-8CB8-9D14D7AF27D8}" presName="node" presStyleLbl="node1" presStyleIdx="2" presStyleCnt="4" custScaleX="213318" custRadScaleRad="92234" custRadScaleInc="-4197">
        <dgm:presLayoutVars>
          <dgm:bulletEnabled val="1"/>
        </dgm:presLayoutVars>
      </dgm:prSet>
      <dgm:spPr/>
    </dgm:pt>
    <dgm:pt modelId="{638FDA8A-2101-4C10-896E-749755970922}" type="pres">
      <dgm:prSet presAssocID="{8F888095-F1B6-4EF4-8E35-7DFFD6870B92}" presName="parTrans" presStyleLbl="sibTrans2D1" presStyleIdx="3" presStyleCnt="4"/>
      <dgm:spPr/>
    </dgm:pt>
    <dgm:pt modelId="{B943DAFA-A3FE-4523-B1B9-05AB27CAB334}" type="pres">
      <dgm:prSet presAssocID="{8F888095-F1B6-4EF4-8E35-7DFFD6870B92}" presName="connectorText" presStyleLbl="sibTrans2D1" presStyleIdx="3" presStyleCnt="4"/>
      <dgm:spPr/>
    </dgm:pt>
    <dgm:pt modelId="{1FAD15B2-5F28-40CD-AED1-5B7DBA323BA4}" type="pres">
      <dgm:prSet presAssocID="{5A37284D-9090-406D-9AB2-470EDB699C34}" presName="node" presStyleLbl="node1" presStyleIdx="3" presStyleCnt="4" custScaleX="197734" custScaleY="109059" custRadScaleRad="125882" custRadScaleInc="3266">
        <dgm:presLayoutVars>
          <dgm:bulletEnabled val="1"/>
        </dgm:presLayoutVars>
      </dgm:prSet>
      <dgm:spPr/>
    </dgm:pt>
  </dgm:ptLst>
  <dgm:cxnLst>
    <dgm:cxn modelId="{AA56E810-5BF4-413F-83D9-0F8261EDC333}" type="presOf" srcId="{5E5DD8C5-CDAA-4385-9C8B-7809741EB211}" destId="{EC99EFA4-827E-4F10-919C-591E999A4AED}" srcOrd="1" destOrd="0" presId="urn:microsoft.com/office/officeart/2005/8/layout/radial5"/>
    <dgm:cxn modelId="{7C7CE71A-2CD9-4628-9E76-C6DC2D9F08E1}" type="presOf" srcId="{2A9BC559-3ABA-4CAB-AB09-0676C33B3353}" destId="{5C6F8F95-85A5-4939-88CD-7FEC0B9FAEEF}" srcOrd="0" destOrd="0" presId="urn:microsoft.com/office/officeart/2005/8/layout/radial5"/>
    <dgm:cxn modelId="{6715D91E-58FB-44DE-BBA9-84F0502B666E}" type="presOf" srcId="{D89AA3BE-7C6D-4F5E-8107-DDC4FE18B244}" destId="{9134C2B4-205D-4E21-AA52-7C2AD615A471}" srcOrd="0" destOrd="0" presId="urn:microsoft.com/office/officeart/2005/8/layout/radial5"/>
    <dgm:cxn modelId="{F628B23F-D4A4-450F-AD6F-72A83756C826}" type="presOf" srcId="{6853B371-158F-4C4C-A2A1-2C0E9D080A17}" destId="{238025C8-BED2-4291-9489-29FF0D22C17A}" srcOrd="0" destOrd="0" presId="urn:microsoft.com/office/officeart/2005/8/layout/radial5"/>
    <dgm:cxn modelId="{74AFF34B-593F-427D-A48E-CACFCF4DDAC2}" type="presOf" srcId="{A76FF942-4700-41C6-8CB8-9D14D7AF27D8}" destId="{34B02707-9D15-4CDB-A828-1BD83CE8E084}" srcOrd="0" destOrd="0" presId="urn:microsoft.com/office/officeart/2005/8/layout/radial5"/>
    <dgm:cxn modelId="{AAC86153-D9B8-443C-B54C-0D1BA1D05C9F}" srcId="{6853B371-158F-4C4C-A2A1-2C0E9D080A17}" destId="{A76FF942-4700-41C6-8CB8-9D14D7AF27D8}" srcOrd="2" destOrd="0" parTransId="{62A153A7-75B7-4B28-8650-BEC82A124786}" sibTransId="{7330FD07-2171-4F7C-A256-0C6D8AB28A1D}"/>
    <dgm:cxn modelId="{6D3B1F80-AA0D-4309-B5C5-CCE9A650B7A5}" type="presOf" srcId="{8F888095-F1B6-4EF4-8E35-7DFFD6870B92}" destId="{638FDA8A-2101-4C10-896E-749755970922}" srcOrd="0" destOrd="0" presId="urn:microsoft.com/office/officeart/2005/8/layout/radial5"/>
    <dgm:cxn modelId="{98737D8C-2286-46E8-AE48-E94A26148823}" type="presOf" srcId="{8F888095-F1B6-4EF4-8E35-7DFFD6870B92}" destId="{B943DAFA-A3FE-4523-B1B9-05AB27CAB334}" srcOrd="1" destOrd="0" presId="urn:microsoft.com/office/officeart/2005/8/layout/radial5"/>
    <dgm:cxn modelId="{DF77839B-DCBD-4067-A6FD-C59825EFDCFF}" srcId="{6853B371-158F-4C4C-A2A1-2C0E9D080A17}" destId="{587B6E40-4833-4B65-AB81-EC0073FF363C}" srcOrd="0" destOrd="0" parTransId="{D56867BA-2C03-4EED-B1C5-2907A496C55C}" sibTransId="{2E8CBC9D-0D2C-42FF-9D7B-E97110BBDC36}"/>
    <dgm:cxn modelId="{3E6F3CA9-D2FD-4AFE-B5BF-020F33E346AD}" type="presOf" srcId="{5A37284D-9090-406D-9AB2-470EDB699C34}" destId="{1FAD15B2-5F28-40CD-AED1-5B7DBA323BA4}" srcOrd="0" destOrd="0" presId="urn:microsoft.com/office/officeart/2005/8/layout/radial5"/>
    <dgm:cxn modelId="{65402BAE-791B-4662-82E6-85BB453FFF66}" type="presOf" srcId="{587B6E40-4833-4B65-AB81-EC0073FF363C}" destId="{1F78F6ED-94BA-4EDA-B55B-E9443D63602E}" srcOrd="0" destOrd="0" presId="urn:microsoft.com/office/officeart/2005/8/layout/radial5"/>
    <dgm:cxn modelId="{82E7A8B4-ED22-418B-BFCB-AAE751F2F95A}" type="presOf" srcId="{D56867BA-2C03-4EED-B1C5-2907A496C55C}" destId="{1B08F786-90A6-4783-8F0B-AB0389F75039}" srcOrd="0" destOrd="0" presId="urn:microsoft.com/office/officeart/2005/8/layout/radial5"/>
    <dgm:cxn modelId="{A33287B8-BC26-45B9-A2FB-2CE497F64FC2}" srcId="{2A9BC559-3ABA-4CAB-AB09-0676C33B3353}" destId="{6853B371-158F-4C4C-A2A1-2C0E9D080A17}" srcOrd="0" destOrd="0" parTransId="{967382BC-8504-4584-9622-2FA8A6395FF1}" sibTransId="{7856091D-0C3D-4E45-B81A-3F98D390EA66}"/>
    <dgm:cxn modelId="{BFB645BB-F796-4129-A398-913F57B95B2F}" type="presOf" srcId="{5E5DD8C5-CDAA-4385-9C8B-7809741EB211}" destId="{CCE8CB1A-4505-4A99-AF9F-2B01C2BC48FD}" srcOrd="0" destOrd="0" presId="urn:microsoft.com/office/officeart/2005/8/layout/radial5"/>
    <dgm:cxn modelId="{432428D1-BDD8-4FBB-99DD-0D586D862C2A}" type="presOf" srcId="{62A153A7-75B7-4B28-8650-BEC82A124786}" destId="{C045A787-89EC-4115-B9E0-98B0F23443BB}" srcOrd="0" destOrd="0" presId="urn:microsoft.com/office/officeart/2005/8/layout/radial5"/>
    <dgm:cxn modelId="{E4614ADA-1EB0-4047-B9F1-C8E16B270FC5}" srcId="{6853B371-158F-4C4C-A2A1-2C0E9D080A17}" destId="{5A37284D-9090-406D-9AB2-470EDB699C34}" srcOrd="3" destOrd="0" parTransId="{8F888095-F1B6-4EF4-8E35-7DFFD6870B92}" sibTransId="{53980A84-D5D8-42E1-9151-F20531EB5353}"/>
    <dgm:cxn modelId="{D1A757E6-1245-4130-8988-D00113527C33}" type="presOf" srcId="{62A153A7-75B7-4B28-8650-BEC82A124786}" destId="{339CD356-4CE3-4831-920C-D9BB332A3243}" srcOrd="1" destOrd="0" presId="urn:microsoft.com/office/officeart/2005/8/layout/radial5"/>
    <dgm:cxn modelId="{28796AEE-62E7-457D-ABB4-F25AFAF300FB}" srcId="{6853B371-158F-4C4C-A2A1-2C0E9D080A17}" destId="{D89AA3BE-7C6D-4F5E-8107-DDC4FE18B244}" srcOrd="1" destOrd="0" parTransId="{5E5DD8C5-CDAA-4385-9C8B-7809741EB211}" sibTransId="{19121F3C-AAF0-4BC6-8E13-69F59FB82D93}"/>
    <dgm:cxn modelId="{D7DB24F6-E389-44AF-8906-F7076F64747D}" type="presOf" srcId="{D56867BA-2C03-4EED-B1C5-2907A496C55C}" destId="{8520E7FF-4964-459D-92E8-8C3CC0554516}" srcOrd="1" destOrd="0" presId="urn:microsoft.com/office/officeart/2005/8/layout/radial5"/>
    <dgm:cxn modelId="{835E80BC-7A48-4048-B7A4-37246AFD12AE}" type="presParOf" srcId="{5C6F8F95-85A5-4939-88CD-7FEC0B9FAEEF}" destId="{238025C8-BED2-4291-9489-29FF0D22C17A}" srcOrd="0" destOrd="0" presId="urn:microsoft.com/office/officeart/2005/8/layout/radial5"/>
    <dgm:cxn modelId="{8E4BA0A1-AF69-4949-8CA0-C5BB1AE64405}" type="presParOf" srcId="{5C6F8F95-85A5-4939-88CD-7FEC0B9FAEEF}" destId="{1B08F786-90A6-4783-8F0B-AB0389F75039}" srcOrd="1" destOrd="0" presId="urn:microsoft.com/office/officeart/2005/8/layout/radial5"/>
    <dgm:cxn modelId="{EC0CD468-FBFB-477D-8C8F-1F72639BA61D}" type="presParOf" srcId="{1B08F786-90A6-4783-8F0B-AB0389F75039}" destId="{8520E7FF-4964-459D-92E8-8C3CC0554516}" srcOrd="0" destOrd="0" presId="urn:microsoft.com/office/officeart/2005/8/layout/radial5"/>
    <dgm:cxn modelId="{AF4C45E7-419F-416B-857D-2C02EB806AF9}" type="presParOf" srcId="{5C6F8F95-85A5-4939-88CD-7FEC0B9FAEEF}" destId="{1F78F6ED-94BA-4EDA-B55B-E9443D63602E}" srcOrd="2" destOrd="0" presId="urn:microsoft.com/office/officeart/2005/8/layout/radial5"/>
    <dgm:cxn modelId="{243DD9D0-0C5F-4406-B476-1A17AAE823D2}" type="presParOf" srcId="{5C6F8F95-85A5-4939-88CD-7FEC0B9FAEEF}" destId="{CCE8CB1A-4505-4A99-AF9F-2B01C2BC48FD}" srcOrd="3" destOrd="0" presId="urn:microsoft.com/office/officeart/2005/8/layout/radial5"/>
    <dgm:cxn modelId="{AA914D20-DEC4-4905-8D8A-8E0C2967A10E}" type="presParOf" srcId="{CCE8CB1A-4505-4A99-AF9F-2B01C2BC48FD}" destId="{EC99EFA4-827E-4F10-919C-591E999A4AED}" srcOrd="0" destOrd="0" presId="urn:microsoft.com/office/officeart/2005/8/layout/radial5"/>
    <dgm:cxn modelId="{C768F946-F4B6-4A5D-907F-56FC3F135FAD}" type="presParOf" srcId="{5C6F8F95-85A5-4939-88CD-7FEC0B9FAEEF}" destId="{9134C2B4-205D-4E21-AA52-7C2AD615A471}" srcOrd="4" destOrd="0" presId="urn:microsoft.com/office/officeart/2005/8/layout/radial5"/>
    <dgm:cxn modelId="{C5CF0AE1-8D7B-4901-AE06-42D5AA17B79D}" type="presParOf" srcId="{5C6F8F95-85A5-4939-88CD-7FEC0B9FAEEF}" destId="{C045A787-89EC-4115-B9E0-98B0F23443BB}" srcOrd="5" destOrd="0" presId="urn:microsoft.com/office/officeart/2005/8/layout/radial5"/>
    <dgm:cxn modelId="{182BA5A7-1605-4ED8-AC1E-5B19462CEA75}" type="presParOf" srcId="{C045A787-89EC-4115-B9E0-98B0F23443BB}" destId="{339CD356-4CE3-4831-920C-D9BB332A3243}" srcOrd="0" destOrd="0" presId="urn:microsoft.com/office/officeart/2005/8/layout/radial5"/>
    <dgm:cxn modelId="{408E9E73-9B8E-4A7D-9B18-AE281AA73743}" type="presParOf" srcId="{5C6F8F95-85A5-4939-88CD-7FEC0B9FAEEF}" destId="{34B02707-9D15-4CDB-A828-1BD83CE8E084}" srcOrd="6" destOrd="0" presId="urn:microsoft.com/office/officeart/2005/8/layout/radial5"/>
    <dgm:cxn modelId="{662AF665-8A8E-40B5-BDD2-8FE9F4D723AE}" type="presParOf" srcId="{5C6F8F95-85A5-4939-88CD-7FEC0B9FAEEF}" destId="{638FDA8A-2101-4C10-896E-749755970922}" srcOrd="7" destOrd="0" presId="urn:microsoft.com/office/officeart/2005/8/layout/radial5"/>
    <dgm:cxn modelId="{77174290-70C5-4F5E-A2ED-ECF47A451542}" type="presParOf" srcId="{638FDA8A-2101-4C10-896E-749755970922}" destId="{B943DAFA-A3FE-4523-B1B9-05AB27CAB334}" srcOrd="0" destOrd="0" presId="urn:microsoft.com/office/officeart/2005/8/layout/radial5"/>
    <dgm:cxn modelId="{CED7B92F-1184-475E-995F-4C4C7693BEC7}" type="presParOf" srcId="{5C6F8F95-85A5-4939-88CD-7FEC0B9FAEEF}" destId="{1FAD15B2-5F28-40CD-AED1-5B7DBA323BA4}" srcOrd="8" destOrd="0" presId="urn:microsoft.com/office/officeart/2005/8/layout/radial5"/>
  </dgm:cxnLst>
  <dgm:bg>
    <a:solidFill>
      <a:schemeClr val="accent2">
        <a:lumMod val="40000"/>
        <a:lumOff val="60000"/>
      </a:schemeClr>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8E556-535E-42C0-BBA8-C0938F8E7B18}">
      <dsp:nvSpPr>
        <dsp:cNvPr id="0" name=""/>
        <dsp:cNvSpPr/>
      </dsp:nvSpPr>
      <dsp:spPr>
        <a:xfrm>
          <a:off x="815143" y="2151945"/>
          <a:ext cx="2271129" cy="1401955"/>
        </a:xfrm>
        <a:prstGeom prst="rect">
          <a:avLst/>
        </a:prstGeom>
        <a:solidFill>
          <a:schemeClr val="accent5">
            <a:tint val="50000"/>
            <a:hueOff val="4090989"/>
            <a:satOff val="-19867"/>
            <a:lumOff val="3281"/>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B359B61-C8D9-45EC-A448-DD1BB3DC62F4}">
      <dsp:nvSpPr>
        <dsp:cNvPr id="0" name=""/>
        <dsp:cNvSpPr/>
      </dsp:nvSpPr>
      <dsp:spPr>
        <a:xfrm>
          <a:off x="6309969" y="257741"/>
          <a:ext cx="2271129" cy="1401955"/>
        </a:xfrm>
        <a:prstGeom prst="rect">
          <a:avLst/>
        </a:prstGeom>
        <a:solidFill>
          <a:schemeClr val="accent5">
            <a:tint val="50000"/>
            <a:hueOff val="2727326"/>
            <a:satOff val="-13245"/>
            <a:lumOff val="2187"/>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1A3998F-C57E-43DF-B57E-730E69646697}">
      <dsp:nvSpPr>
        <dsp:cNvPr id="0" name=""/>
        <dsp:cNvSpPr/>
      </dsp:nvSpPr>
      <dsp:spPr>
        <a:xfrm>
          <a:off x="3567428" y="238282"/>
          <a:ext cx="2271129" cy="1401955"/>
        </a:xfrm>
        <a:prstGeom prst="rect">
          <a:avLst/>
        </a:prstGeom>
        <a:solidFill>
          <a:schemeClr val="accent5">
            <a:tint val="50000"/>
            <a:hueOff val="1363663"/>
            <a:satOff val="-6622"/>
            <a:lumOff val="1094"/>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0C7130F-6029-4331-BC70-CD6D381964F4}">
      <dsp:nvSpPr>
        <dsp:cNvPr id="0" name=""/>
        <dsp:cNvSpPr/>
      </dsp:nvSpPr>
      <dsp:spPr>
        <a:xfrm>
          <a:off x="3537562" y="2122756"/>
          <a:ext cx="2271129" cy="1401955"/>
        </a:xfrm>
        <a:prstGeom prst="rect">
          <a:avLst/>
        </a:prstGeom>
        <a:solidFill>
          <a:schemeClr val="accent5">
            <a:tint val="50000"/>
            <a:hueOff val="5454652"/>
            <a:satOff val="-26489"/>
            <a:lumOff val="4374"/>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FAF856A-DBAF-4864-8B71-937BBF53B60E}">
      <dsp:nvSpPr>
        <dsp:cNvPr id="0" name=""/>
        <dsp:cNvSpPr/>
      </dsp:nvSpPr>
      <dsp:spPr>
        <a:xfrm>
          <a:off x="863791" y="238282"/>
          <a:ext cx="2271129" cy="1401955"/>
        </a:xfrm>
        <a:prstGeom prst="rect">
          <a:avLst/>
        </a:prstGeom>
        <a:solidFill>
          <a:schemeClr val="accent5">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CD1EF84-4158-4A77-976A-329B1CC6A03A}">
      <dsp:nvSpPr>
        <dsp:cNvPr id="0" name=""/>
        <dsp:cNvSpPr/>
      </dsp:nvSpPr>
      <dsp:spPr>
        <a:xfrm>
          <a:off x="1065907" y="484178"/>
          <a:ext cx="2015103" cy="23989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0" rIns="121920" bIns="0" numCol="1" spcCol="1270" anchor="b"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Chakma</a:t>
          </a:r>
        </a:p>
      </dsp:txBody>
      <dsp:txXfrm>
        <a:off x="1065907" y="484178"/>
        <a:ext cx="2015103" cy="239890"/>
      </dsp:txXfrm>
    </dsp:sp>
    <dsp:sp modelId="{046FBCF0-1B05-48A5-9BBF-7CDA7808A46C}">
      <dsp:nvSpPr>
        <dsp:cNvPr id="0" name=""/>
        <dsp:cNvSpPr/>
      </dsp:nvSpPr>
      <dsp:spPr>
        <a:xfrm>
          <a:off x="6309969" y="2132485"/>
          <a:ext cx="2271129" cy="1401955"/>
        </a:xfrm>
        <a:prstGeom prst="rect">
          <a:avLst/>
        </a:prstGeom>
        <a:solidFill>
          <a:schemeClr val="accent5">
            <a:tint val="50000"/>
            <a:hueOff val="6818316"/>
            <a:satOff val="-33112"/>
            <a:lumOff val="5468"/>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CE71B20-D918-4D92-B565-1D11FC650E85}">
      <dsp:nvSpPr>
        <dsp:cNvPr id="0" name=""/>
        <dsp:cNvSpPr/>
      </dsp:nvSpPr>
      <dsp:spPr>
        <a:xfrm>
          <a:off x="823496" y="224757"/>
          <a:ext cx="2270394" cy="1458689"/>
        </a:xfrm>
        <a:prstGeom prst="rect">
          <a:avLst/>
        </a:pr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D00A846-AB1E-44E9-95AB-E0BC6DF97EC0}">
      <dsp:nvSpPr>
        <dsp:cNvPr id="0" name=""/>
        <dsp:cNvSpPr/>
      </dsp:nvSpPr>
      <dsp:spPr>
        <a:xfrm>
          <a:off x="3813845" y="435543"/>
          <a:ext cx="1932558" cy="23989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0" rIns="121920" bIns="0" numCol="1" spcCol="1270" anchor="b" anchorCtr="0">
          <a:noAutofit/>
        </a:bodyPr>
        <a:lstStyle/>
        <a:p>
          <a:pPr marL="0" lvl="0" indent="0" algn="ctr" defTabSz="1422400">
            <a:lnSpc>
              <a:spcPct val="90000"/>
            </a:lnSpc>
            <a:spcBef>
              <a:spcPct val="0"/>
            </a:spcBef>
            <a:spcAft>
              <a:spcPct val="35000"/>
            </a:spcAft>
            <a:buNone/>
          </a:pPr>
          <a:r>
            <a:rPr lang="en-US" sz="3200" b="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Marma</a:t>
          </a:r>
          <a:endPar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813845" y="435543"/>
        <a:ext cx="1932558" cy="239890"/>
      </dsp:txXfrm>
    </dsp:sp>
    <dsp:sp modelId="{646528B5-878F-4986-B011-994A9403B88E}">
      <dsp:nvSpPr>
        <dsp:cNvPr id="0" name=""/>
        <dsp:cNvSpPr/>
      </dsp:nvSpPr>
      <dsp:spPr>
        <a:xfrm>
          <a:off x="805423" y="4007230"/>
          <a:ext cx="2271129" cy="1401955"/>
        </a:xfrm>
        <a:prstGeom prst="rect">
          <a:avLst/>
        </a:prstGeom>
        <a:solidFill>
          <a:schemeClr val="accent5">
            <a:tint val="50000"/>
            <a:hueOff val="8181978"/>
            <a:satOff val="-39734"/>
            <a:lumOff val="6561"/>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AF79B63-9C0C-4F0C-832E-AE3BF51CF901}">
      <dsp:nvSpPr>
        <dsp:cNvPr id="0" name=""/>
        <dsp:cNvSpPr/>
      </dsp:nvSpPr>
      <dsp:spPr>
        <a:xfrm>
          <a:off x="3556316" y="224757"/>
          <a:ext cx="2270394" cy="1458689"/>
        </a:xfrm>
        <a:prstGeom prst="rect">
          <a:avLst/>
        </a:pr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9B07B71-E9A9-4788-8709-AB126CEB92D7}">
      <dsp:nvSpPr>
        <dsp:cNvPr id="0" name=""/>
        <dsp:cNvSpPr/>
      </dsp:nvSpPr>
      <dsp:spPr>
        <a:xfrm>
          <a:off x="6598353" y="484180"/>
          <a:ext cx="1803708" cy="23989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0" rIns="121920" bIns="0" numCol="1" spcCol="1270" anchor="b" anchorCtr="0">
          <a:noAutofit/>
        </a:bodyPr>
        <a:lstStyle/>
        <a:p>
          <a:pPr marL="0" lvl="0" indent="0" algn="ctr" defTabSz="1422400">
            <a:lnSpc>
              <a:spcPct val="90000"/>
            </a:lnSpc>
            <a:spcBef>
              <a:spcPct val="0"/>
            </a:spcBef>
            <a:spcAft>
              <a:spcPct val="35000"/>
            </a:spcAft>
            <a:buNone/>
          </a:pPr>
          <a:r>
            <a:rPr lang="en-US" sz="3200" b="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Tippera</a:t>
          </a:r>
          <a:endPar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6598353" y="484180"/>
        <a:ext cx="1803708" cy="239890"/>
      </dsp:txXfrm>
    </dsp:sp>
    <dsp:sp modelId="{673AB8FB-80AC-4385-A096-102F4B33AF85}">
      <dsp:nvSpPr>
        <dsp:cNvPr id="0" name=""/>
        <dsp:cNvSpPr/>
      </dsp:nvSpPr>
      <dsp:spPr>
        <a:xfrm>
          <a:off x="3547964" y="3997500"/>
          <a:ext cx="2271129" cy="1401955"/>
        </a:xfrm>
        <a:prstGeom prst="rect">
          <a:avLst/>
        </a:prstGeom>
        <a:solidFill>
          <a:schemeClr val="accent5">
            <a:tint val="50000"/>
            <a:hueOff val="9545641"/>
            <a:satOff val="-46357"/>
            <a:lumOff val="7655"/>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2B54444-EF63-4603-A3ED-90B59B00E1EC}">
      <dsp:nvSpPr>
        <dsp:cNvPr id="0" name=""/>
        <dsp:cNvSpPr/>
      </dsp:nvSpPr>
      <dsp:spPr>
        <a:xfrm>
          <a:off x="6289137" y="224757"/>
          <a:ext cx="2270394" cy="1458689"/>
        </a:xfrm>
        <a:prstGeom prst="rect">
          <a:avLst/>
        </a:pr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513A20B-A761-4843-BB9D-E24AA2EE3683}">
      <dsp:nvSpPr>
        <dsp:cNvPr id="0" name=""/>
        <dsp:cNvSpPr/>
      </dsp:nvSpPr>
      <dsp:spPr>
        <a:xfrm>
          <a:off x="959711" y="2339505"/>
          <a:ext cx="2266478" cy="23989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0" rIns="121920" bIns="0" numCol="1" spcCol="1270" anchor="b" anchorCtr="0">
          <a:noAutofit/>
        </a:bodyPr>
        <a:lstStyle/>
        <a:p>
          <a:pPr marL="0" lvl="0" indent="0" algn="ctr" defTabSz="1422400">
            <a:lnSpc>
              <a:spcPct val="90000"/>
            </a:lnSpc>
            <a:spcBef>
              <a:spcPct val="0"/>
            </a:spcBef>
            <a:spcAft>
              <a:spcPct val="35000"/>
            </a:spcAft>
            <a:buNone/>
          </a:pPr>
          <a:r>
            <a:rPr lang="en-US" sz="3200" b="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Moorang</a:t>
          </a:r>
          <a:endPar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959711" y="2339505"/>
        <a:ext cx="2266478" cy="239890"/>
      </dsp:txXfrm>
    </dsp:sp>
    <dsp:sp modelId="{592DDE28-F48F-4A0C-AE59-E2C175BE7644}">
      <dsp:nvSpPr>
        <dsp:cNvPr id="0" name=""/>
        <dsp:cNvSpPr/>
      </dsp:nvSpPr>
      <dsp:spPr>
        <a:xfrm>
          <a:off x="6271065" y="4007230"/>
          <a:ext cx="2271129" cy="1401955"/>
        </a:xfrm>
        <a:prstGeom prst="rect">
          <a:avLst/>
        </a:prstGeom>
        <a:solidFill>
          <a:schemeClr val="accent5">
            <a:tint val="50000"/>
            <a:hueOff val="10909305"/>
            <a:satOff val="-52979"/>
            <a:lumOff val="8748"/>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FCBB8CB-C96F-473A-9A9C-A6297732CDB7}">
      <dsp:nvSpPr>
        <dsp:cNvPr id="0" name=""/>
        <dsp:cNvSpPr/>
      </dsp:nvSpPr>
      <dsp:spPr>
        <a:xfrm>
          <a:off x="823496" y="2109231"/>
          <a:ext cx="2270394" cy="1458689"/>
        </a:xfrm>
        <a:prstGeom prst="rect">
          <a:avLst/>
        </a:pr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5E1CA1A-9969-4592-9414-392CCE193A4F}">
      <dsp:nvSpPr>
        <dsp:cNvPr id="0" name=""/>
        <dsp:cNvSpPr/>
      </dsp:nvSpPr>
      <dsp:spPr>
        <a:xfrm>
          <a:off x="3646885" y="2349233"/>
          <a:ext cx="2266478" cy="23989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7160" tIns="0" rIns="137160" bIns="0" numCol="1" spcCol="1270" anchor="b"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Santal</a:t>
          </a:r>
        </a:p>
      </dsp:txBody>
      <dsp:txXfrm>
        <a:off x="3646885" y="2349233"/>
        <a:ext cx="2266478" cy="239890"/>
      </dsp:txXfrm>
    </dsp:sp>
    <dsp:sp modelId="{A5564EB2-2BA7-4D3C-B487-F60EA9EC2EDC}">
      <dsp:nvSpPr>
        <dsp:cNvPr id="0" name=""/>
        <dsp:cNvSpPr/>
      </dsp:nvSpPr>
      <dsp:spPr>
        <a:xfrm>
          <a:off x="3556316" y="2109231"/>
          <a:ext cx="2270394" cy="1458689"/>
        </a:xfrm>
        <a:prstGeom prst="rect">
          <a:avLst/>
        </a:pr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352D86-C804-4686-9F4E-9EC2D7FBD3A4}">
      <dsp:nvSpPr>
        <dsp:cNvPr id="0" name=""/>
        <dsp:cNvSpPr/>
      </dsp:nvSpPr>
      <dsp:spPr>
        <a:xfrm>
          <a:off x="6415607" y="2339505"/>
          <a:ext cx="2266478" cy="23989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0" rIns="121920" bIns="0" numCol="1" spcCol="1270" anchor="b" anchorCtr="0">
          <a:noAutofit/>
        </a:bodyPr>
        <a:lstStyle/>
        <a:p>
          <a:pPr marL="0" lvl="0" indent="0" algn="ctr" defTabSz="1422400">
            <a:lnSpc>
              <a:spcPct val="90000"/>
            </a:lnSpc>
            <a:spcBef>
              <a:spcPct val="0"/>
            </a:spcBef>
            <a:spcAft>
              <a:spcPct val="35000"/>
            </a:spcAft>
            <a:buNone/>
          </a:pPr>
          <a:r>
            <a:rPr lang="en-US" sz="3200" b="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Khasia</a:t>
          </a:r>
          <a:endPar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6415607" y="2339505"/>
        <a:ext cx="2266478" cy="239890"/>
      </dsp:txXfrm>
    </dsp:sp>
    <dsp:sp modelId="{2A0C69E2-9AD4-456B-AE76-799E5A00D085}">
      <dsp:nvSpPr>
        <dsp:cNvPr id="0" name=""/>
        <dsp:cNvSpPr/>
      </dsp:nvSpPr>
      <dsp:spPr>
        <a:xfrm>
          <a:off x="6289137" y="2109231"/>
          <a:ext cx="2270394" cy="1458689"/>
        </a:xfrm>
        <a:prstGeom prst="rect">
          <a:avLst/>
        </a:pr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3AFDF48-5A20-40CD-96F5-BA9AE489DEB3}">
      <dsp:nvSpPr>
        <dsp:cNvPr id="0" name=""/>
        <dsp:cNvSpPr/>
      </dsp:nvSpPr>
      <dsp:spPr>
        <a:xfrm>
          <a:off x="804049" y="4214218"/>
          <a:ext cx="2266478" cy="23989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0" rIns="121920" bIns="0" numCol="1" spcCol="1270" anchor="b" anchorCtr="0">
          <a:noAutofit/>
        </a:bodyPr>
        <a:lstStyle/>
        <a:p>
          <a:pPr marL="0" lvl="0" indent="0" algn="ctr" defTabSz="1422400">
            <a:lnSpc>
              <a:spcPct val="90000"/>
            </a:lnSpc>
            <a:spcBef>
              <a:spcPct val="0"/>
            </a:spcBef>
            <a:spcAft>
              <a:spcPct val="35000"/>
            </a:spcAft>
            <a:buNone/>
          </a:pPr>
          <a:r>
            <a:rPr lang="en-US" sz="3200" b="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Monipuri</a:t>
          </a:r>
          <a:endPar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804049" y="4214218"/>
        <a:ext cx="2266478" cy="239890"/>
      </dsp:txXfrm>
    </dsp:sp>
    <dsp:sp modelId="{BF77BCCF-28B9-4CDA-B715-B66199929C7B}">
      <dsp:nvSpPr>
        <dsp:cNvPr id="0" name=""/>
        <dsp:cNvSpPr/>
      </dsp:nvSpPr>
      <dsp:spPr>
        <a:xfrm>
          <a:off x="823496" y="3993705"/>
          <a:ext cx="2270394" cy="1458689"/>
        </a:xfrm>
        <a:prstGeom prst="rect">
          <a:avLst/>
        </a:pr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E4C70E-21D9-4051-B391-C747CC8F94EF}">
      <dsp:nvSpPr>
        <dsp:cNvPr id="0" name=""/>
        <dsp:cNvSpPr/>
      </dsp:nvSpPr>
      <dsp:spPr>
        <a:xfrm>
          <a:off x="3624447" y="4204491"/>
          <a:ext cx="2266478" cy="23989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0" rIns="121920" bIns="0" numCol="1" spcCol="1270" anchor="b" anchorCtr="0">
          <a:noAutofit/>
        </a:bodyPr>
        <a:lstStyle/>
        <a:p>
          <a:pPr marL="0" lvl="0" indent="0" algn="ctr" defTabSz="1422400">
            <a:lnSpc>
              <a:spcPct val="90000"/>
            </a:lnSpc>
            <a:spcBef>
              <a:spcPct val="0"/>
            </a:spcBef>
            <a:spcAft>
              <a:spcPct val="35000"/>
            </a:spcAft>
            <a:buNone/>
          </a:pPr>
          <a:r>
            <a:rPr lang="en-US" sz="3200" b="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Hajang</a:t>
          </a:r>
          <a:endPar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624447" y="4204491"/>
        <a:ext cx="2266478" cy="239890"/>
      </dsp:txXfrm>
    </dsp:sp>
    <dsp:sp modelId="{7754BA32-7F57-4DB9-A7FE-D7AC4B10314B}">
      <dsp:nvSpPr>
        <dsp:cNvPr id="0" name=""/>
        <dsp:cNvSpPr/>
      </dsp:nvSpPr>
      <dsp:spPr>
        <a:xfrm>
          <a:off x="3556316" y="3993705"/>
          <a:ext cx="2270394" cy="1458689"/>
        </a:xfrm>
        <a:prstGeom prst="rect">
          <a:avLst/>
        </a:pr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5E55108-8259-4170-9148-FDE2AC8F335B}">
      <dsp:nvSpPr>
        <dsp:cNvPr id="0" name=""/>
        <dsp:cNvSpPr/>
      </dsp:nvSpPr>
      <dsp:spPr>
        <a:xfrm>
          <a:off x="6298861" y="4243401"/>
          <a:ext cx="2266478" cy="23989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7160" tIns="0" rIns="137160" bIns="0" numCol="1" spcCol="1270" anchor="b"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Garo</a:t>
          </a:r>
        </a:p>
      </dsp:txBody>
      <dsp:txXfrm>
        <a:off x="6298861" y="4243401"/>
        <a:ext cx="2266478" cy="239890"/>
      </dsp:txXfrm>
    </dsp:sp>
    <dsp:sp modelId="{8949DB81-2614-461E-9C8F-D2160F81373A}">
      <dsp:nvSpPr>
        <dsp:cNvPr id="0" name=""/>
        <dsp:cNvSpPr/>
      </dsp:nvSpPr>
      <dsp:spPr>
        <a:xfrm>
          <a:off x="6289137" y="3993705"/>
          <a:ext cx="2270394" cy="1458689"/>
        </a:xfrm>
        <a:prstGeom prst="rect">
          <a:avLst/>
        </a:pr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025C8-BED2-4291-9489-29FF0D22C17A}">
      <dsp:nvSpPr>
        <dsp:cNvPr id="0" name=""/>
        <dsp:cNvSpPr/>
      </dsp:nvSpPr>
      <dsp:spPr>
        <a:xfrm>
          <a:off x="3499595" y="2611690"/>
          <a:ext cx="1607964" cy="1411505"/>
        </a:xfrm>
        <a:prstGeom prst="ellipse">
          <a:avLst/>
        </a:prstGeom>
        <a:noFill/>
        <a:ln w="53975" cap="flat" cmpd="dbl" algn="ctr">
          <a:solidFill>
            <a:schemeClr val="accent2">
              <a:shade val="80000"/>
              <a:hueOff val="0"/>
              <a:satOff val="0"/>
              <a:lumOff val="0"/>
              <a:alphaOff val="0"/>
            </a:schemeClr>
          </a:solidFill>
          <a:prstDash val="solid"/>
        </a:ln>
        <a:effectLst/>
        <a:scene3d>
          <a:camera prst="orthographicFront"/>
          <a:lightRig rig="threePt" dir="t"/>
        </a:scene3d>
        <a:sp3d>
          <a:bevelT w="114300" prst="hardEdge"/>
        </a:sp3d>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Religion</a:t>
          </a:r>
        </a:p>
      </dsp:txBody>
      <dsp:txXfrm>
        <a:off x="3735076" y="2818400"/>
        <a:ext cx="1137002" cy="998085"/>
      </dsp:txXfrm>
    </dsp:sp>
    <dsp:sp modelId="{1B08F786-90A6-4783-8F0B-AB0389F75039}">
      <dsp:nvSpPr>
        <dsp:cNvPr id="0" name=""/>
        <dsp:cNvSpPr/>
      </dsp:nvSpPr>
      <dsp:spPr>
        <a:xfrm rot="16199529">
          <a:off x="4165116" y="2062752"/>
          <a:ext cx="276660" cy="591534"/>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scene3d>
        <a:sp3d>
          <a:bevelT w="114300" prst="hardEdge"/>
        </a:sp3d>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4206621" y="2222558"/>
        <a:ext cx="193662" cy="354920"/>
      </dsp:txXfrm>
    </dsp:sp>
    <dsp:sp modelId="{1F78F6ED-94BA-4EDA-B55B-E9443D63602E}">
      <dsp:nvSpPr>
        <dsp:cNvPr id="0" name=""/>
        <dsp:cNvSpPr/>
      </dsp:nvSpPr>
      <dsp:spPr>
        <a:xfrm>
          <a:off x="2520939" y="264545"/>
          <a:ext cx="3564690" cy="1825144"/>
        </a:xfrm>
        <a:prstGeom prst="ellipse">
          <a:avLst/>
        </a:prstGeom>
        <a:solidFill>
          <a:schemeClr val="lt1">
            <a:hueOff val="0"/>
            <a:satOff val="0"/>
            <a:lumOff val="0"/>
            <a:alphaOff val="0"/>
          </a:schemeClr>
        </a:solidFill>
        <a:ln w="53975" cap="flat" cmpd="dbl" algn="ctr">
          <a:solidFill>
            <a:schemeClr val="accent2">
              <a:shade val="80000"/>
              <a:hueOff val="0"/>
              <a:satOff val="0"/>
              <a:lumOff val="0"/>
              <a:alphaOff val="0"/>
            </a:schemeClr>
          </a:solidFill>
          <a:prstDash val="solid"/>
        </a:ln>
        <a:effectLst/>
        <a:scene3d>
          <a:camera prst="orthographicFront"/>
          <a:lightRig rig="threePt" dir="t"/>
        </a:scene3d>
        <a:sp3d>
          <a:bevelT w="114300" prst="hardEdge"/>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Hindus</a:t>
          </a:r>
        </a:p>
      </dsp:txBody>
      <dsp:txXfrm>
        <a:off x="3042976" y="531831"/>
        <a:ext cx="2520616" cy="1290572"/>
      </dsp:txXfrm>
    </dsp:sp>
    <dsp:sp modelId="{CCE8CB1A-4505-4A99-AF9F-2B01C2BC48FD}">
      <dsp:nvSpPr>
        <dsp:cNvPr id="0" name=""/>
        <dsp:cNvSpPr/>
      </dsp:nvSpPr>
      <dsp:spPr>
        <a:xfrm rot="14015">
          <a:off x="5226614" y="3026023"/>
          <a:ext cx="286838" cy="591534"/>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scene3d>
        <a:sp3d>
          <a:bevelT w="114300" prst="hardEdge"/>
        </a:sp3d>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226614" y="3144155"/>
        <a:ext cx="200787" cy="354920"/>
      </dsp:txXfrm>
    </dsp:sp>
    <dsp:sp modelId="{9134C2B4-205D-4E21-AA52-7C2AD615A471}">
      <dsp:nvSpPr>
        <dsp:cNvPr id="0" name=""/>
        <dsp:cNvSpPr/>
      </dsp:nvSpPr>
      <dsp:spPr>
        <a:xfrm>
          <a:off x="5648717" y="2529989"/>
          <a:ext cx="2742666" cy="1597055"/>
        </a:xfrm>
        <a:prstGeom prst="ellipse">
          <a:avLst/>
        </a:prstGeom>
        <a:solidFill>
          <a:schemeClr val="lt1">
            <a:hueOff val="0"/>
            <a:satOff val="0"/>
            <a:lumOff val="0"/>
            <a:alphaOff val="0"/>
          </a:schemeClr>
        </a:solidFill>
        <a:ln w="53975" cap="flat" cmpd="dbl" algn="ctr">
          <a:solidFill>
            <a:schemeClr val="accent2">
              <a:shade val="80000"/>
              <a:hueOff val="0"/>
              <a:satOff val="0"/>
              <a:lumOff val="0"/>
              <a:alphaOff val="0"/>
            </a:schemeClr>
          </a:solidFill>
          <a:prstDash val="solid"/>
        </a:ln>
        <a:effectLst/>
        <a:scene3d>
          <a:camera prst="orthographicFront"/>
          <a:lightRig rig="threePt" dir="t"/>
        </a:scene3d>
        <a:sp3d>
          <a:bevelT w="114300" prst="hardEdge"/>
        </a:sp3d>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Christians</a:t>
          </a:r>
        </a:p>
      </dsp:txBody>
      <dsp:txXfrm>
        <a:off x="6050371" y="2763872"/>
        <a:ext cx="1939358" cy="1129289"/>
      </dsp:txXfrm>
    </dsp:sp>
    <dsp:sp modelId="{C045A787-89EC-4115-B9E0-98B0F23443BB}">
      <dsp:nvSpPr>
        <dsp:cNvPr id="0" name=""/>
        <dsp:cNvSpPr/>
      </dsp:nvSpPr>
      <dsp:spPr>
        <a:xfrm rot="10695840">
          <a:off x="3089909" y="3054066"/>
          <a:ext cx="289935" cy="591534"/>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scene3d>
        <a:sp3d>
          <a:bevelT w="114300" prst="hardEdge"/>
        </a:sp3d>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3176869" y="3171056"/>
        <a:ext cx="202955" cy="354920"/>
      </dsp:txXfrm>
    </dsp:sp>
    <dsp:sp modelId="{34B02707-9D15-4CDB-A828-1BD83CE8E084}">
      <dsp:nvSpPr>
        <dsp:cNvPr id="0" name=""/>
        <dsp:cNvSpPr/>
      </dsp:nvSpPr>
      <dsp:spPr>
        <a:xfrm>
          <a:off x="211026" y="2529997"/>
          <a:ext cx="2743814" cy="1739807"/>
        </a:xfrm>
        <a:prstGeom prst="ellipse">
          <a:avLst/>
        </a:prstGeom>
        <a:solidFill>
          <a:schemeClr val="lt1">
            <a:hueOff val="0"/>
            <a:satOff val="0"/>
            <a:lumOff val="0"/>
            <a:alphaOff val="0"/>
          </a:schemeClr>
        </a:solidFill>
        <a:ln w="53975" cap="flat" cmpd="dbl" algn="ctr">
          <a:solidFill>
            <a:schemeClr val="accent2">
              <a:shade val="80000"/>
              <a:hueOff val="0"/>
              <a:satOff val="0"/>
              <a:lumOff val="0"/>
              <a:alphaOff val="0"/>
            </a:schemeClr>
          </a:solidFill>
          <a:prstDash val="solid"/>
        </a:ln>
        <a:effectLst/>
        <a:scene3d>
          <a:camera prst="orthographicFront"/>
          <a:lightRig rig="threePt" dir="t"/>
        </a:scene3d>
        <a:sp3d>
          <a:bevelT w="114300" prst="hardEdge"/>
        </a:sp3d>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Buddhists</a:t>
          </a:r>
        </a:p>
      </dsp:txBody>
      <dsp:txXfrm>
        <a:off x="612848" y="2784786"/>
        <a:ext cx="1940170" cy="1230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025C8-BED2-4291-9489-29FF0D22C17A}">
      <dsp:nvSpPr>
        <dsp:cNvPr id="0" name=""/>
        <dsp:cNvSpPr/>
      </dsp:nvSpPr>
      <dsp:spPr>
        <a:xfrm>
          <a:off x="3404688" y="2036716"/>
          <a:ext cx="1657691" cy="1418321"/>
        </a:xfrm>
        <a:prstGeom prst="ellipse">
          <a:avLst/>
        </a:prstGeom>
        <a:blipFill rotWithShape="0">
          <a:blip xmlns:r="http://schemas.openxmlformats.org/officeDocument/2006/relationships" r:embed="rId1"/>
          <a:stretch>
            <a:fillRect/>
          </a:stretch>
        </a:blipFill>
        <a:ln w="53975" cap="flat" cmpd="dbl" algn="ctr">
          <a:solidFill>
            <a:schemeClr val="accent2">
              <a:shade val="80000"/>
              <a:hueOff val="0"/>
              <a:satOff val="0"/>
              <a:lumOff val="0"/>
              <a:alphaOff val="0"/>
            </a:schemeClr>
          </a:solidFill>
          <a:prstDash val="solid"/>
        </a:ln>
        <a:effectLst/>
        <a:scene3d>
          <a:camera prst="orthographicFront"/>
          <a:lightRig rig="threePt" dir="t"/>
        </a:scene3d>
        <a:sp3d>
          <a:bevelT w="114300" prst="hardEdge"/>
        </a:sp3d>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Ethnic people</a:t>
          </a:r>
        </a:p>
      </dsp:txBody>
      <dsp:txXfrm>
        <a:off x="3647451" y="2244424"/>
        <a:ext cx="1172165" cy="1002905"/>
      </dsp:txXfrm>
    </dsp:sp>
    <dsp:sp modelId="{1B08F786-90A6-4783-8F0B-AB0389F75039}">
      <dsp:nvSpPr>
        <dsp:cNvPr id="0" name=""/>
        <dsp:cNvSpPr/>
      </dsp:nvSpPr>
      <dsp:spPr>
        <a:xfrm rot="16200000">
          <a:off x="4144995" y="1633559"/>
          <a:ext cx="177077" cy="48222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scene3d>
        <a:sp3d>
          <a:bevelT w="114300" prst="hardEdge"/>
        </a:sp3d>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171557" y="1756567"/>
        <a:ext cx="123954" cy="289337"/>
      </dsp:txXfrm>
    </dsp:sp>
    <dsp:sp modelId="{1F78F6ED-94BA-4EDA-B55B-E9443D63602E}">
      <dsp:nvSpPr>
        <dsp:cNvPr id="0" name=""/>
        <dsp:cNvSpPr/>
      </dsp:nvSpPr>
      <dsp:spPr>
        <a:xfrm>
          <a:off x="2519819" y="58887"/>
          <a:ext cx="3427429" cy="1643720"/>
        </a:xfrm>
        <a:prstGeom prst="ellipse">
          <a:avLst/>
        </a:prstGeom>
        <a:solidFill>
          <a:schemeClr val="lt1">
            <a:hueOff val="0"/>
            <a:satOff val="0"/>
            <a:lumOff val="0"/>
            <a:alphaOff val="0"/>
          </a:schemeClr>
        </a:solidFill>
        <a:ln w="53975" cap="flat" cmpd="dbl" algn="ctr">
          <a:solidFill>
            <a:schemeClr val="accent2">
              <a:shade val="80000"/>
              <a:hueOff val="0"/>
              <a:satOff val="0"/>
              <a:lumOff val="0"/>
              <a:alphaOff val="0"/>
            </a:schemeClr>
          </a:solidFill>
          <a:prstDash val="solid"/>
        </a:ln>
        <a:effectLst/>
        <a:scene3d>
          <a:camera prst="orthographicFront"/>
          <a:lightRig rig="threePt" dir="t"/>
        </a:scene3d>
        <a:sp3d>
          <a:bevelT w="114300" prst="hardEdge"/>
        </a:sp3d>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Chattogram</a:t>
          </a:r>
        </a:p>
      </dsp:txBody>
      <dsp:txXfrm>
        <a:off x="3021754" y="299604"/>
        <a:ext cx="2423559" cy="1162286"/>
      </dsp:txXfrm>
    </dsp:sp>
    <dsp:sp modelId="{CCE8CB1A-4505-4A99-AF9F-2B01C2BC48FD}">
      <dsp:nvSpPr>
        <dsp:cNvPr id="0" name=""/>
        <dsp:cNvSpPr/>
      </dsp:nvSpPr>
      <dsp:spPr>
        <a:xfrm rot="12013">
          <a:off x="5146157" y="2508303"/>
          <a:ext cx="201846" cy="48222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scene3d>
        <a:sp3d>
          <a:bevelT w="114300" prst="hardEdge"/>
        </a:sp3d>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146157" y="2604643"/>
        <a:ext cx="141292" cy="289337"/>
      </dsp:txXfrm>
    </dsp:sp>
    <dsp:sp modelId="{9134C2B4-205D-4E21-AA52-7C2AD615A471}">
      <dsp:nvSpPr>
        <dsp:cNvPr id="0" name=""/>
        <dsp:cNvSpPr/>
      </dsp:nvSpPr>
      <dsp:spPr>
        <a:xfrm>
          <a:off x="5443178" y="1954019"/>
          <a:ext cx="3083529" cy="1602943"/>
        </a:xfrm>
        <a:prstGeom prst="ellipse">
          <a:avLst/>
        </a:prstGeom>
        <a:solidFill>
          <a:schemeClr val="lt1">
            <a:hueOff val="0"/>
            <a:satOff val="0"/>
            <a:lumOff val="0"/>
            <a:alphaOff val="0"/>
          </a:schemeClr>
        </a:solidFill>
        <a:ln w="53975" cap="flat" cmpd="dbl" algn="ctr">
          <a:solidFill>
            <a:schemeClr val="accent2">
              <a:shade val="80000"/>
              <a:hueOff val="0"/>
              <a:satOff val="0"/>
              <a:lumOff val="0"/>
              <a:alphaOff val="0"/>
            </a:schemeClr>
          </a:solidFill>
          <a:prstDash val="solid"/>
        </a:ln>
        <a:effectLst/>
        <a:scene3d>
          <a:camera prst="orthographicFront"/>
          <a:lightRig rig="threePt" dir="t"/>
        </a:scene3d>
        <a:sp3d>
          <a:bevelT w="114300" prst="hardEdge"/>
        </a:sp3d>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Mymensingh</a:t>
          </a:r>
          <a:endParaRPr lang="en-US" sz="28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894750" y="2188765"/>
        <a:ext cx="2180385" cy="1133451"/>
      </dsp:txXfrm>
    </dsp:sp>
    <dsp:sp modelId="{C045A787-89EC-4115-B9E0-98B0F23443BB}">
      <dsp:nvSpPr>
        <dsp:cNvPr id="0" name=""/>
        <dsp:cNvSpPr/>
      </dsp:nvSpPr>
      <dsp:spPr>
        <a:xfrm rot="5287272">
          <a:off x="4151388" y="3418747"/>
          <a:ext cx="224254" cy="48222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scene3d>
        <a:sp3d>
          <a:bevelT w="114300" prst="hardEdge"/>
        </a:sp3d>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183923" y="3481573"/>
        <a:ext cx="156978" cy="289337"/>
      </dsp:txXfrm>
    </dsp:sp>
    <dsp:sp modelId="{34B02707-9D15-4CDB-A828-1BD83CE8E084}">
      <dsp:nvSpPr>
        <dsp:cNvPr id="0" name=""/>
        <dsp:cNvSpPr/>
      </dsp:nvSpPr>
      <dsp:spPr>
        <a:xfrm>
          <a:off x="2781152" y="3877568"/>
          <a:ext cx="3025534" cy="1418321"/>
        </a:xfrm>
        <a:prstGeom prst="ellipse">
          <a:avLst/>
        </a:prstGeom>
        <a:solidFill>
          <a:schemeClr val="lt1">
            <a:hueOff val="0"/>
            <a:satOff val="0"/>
            <a:lumOff val="0"/>
            <a:alphaOff val="0"/>
          </a:schemeClr>
        </a:solidFill>
        <a:ln w="53975" cap="flat" cmpd="dbl" algn="ctr">
          <a:solidFill>
            <a:schemeClr val="accent2">
              <a:shade val="80000"/>
              <a:hueOff val="0"/>
              <a:satOff val="0"/>
              <a:lumOff val="0"/>
              <a:alphaOff val="0"/>
            </a:schemeClr>
          </a:solidFill>
          <a:prstDash val="solid"/>
        </a:ln>
        <a:effectLst/>
        <a:scene3d>
          <a:camera prst="orthographicFront"/>
          <a:lightRig rig="threePt" dir="t"/>
        </a:scene3d>
        <a:sp3d>
          <a:bevelT w="114300" prst="hardEdge"/>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Rajshahi</a:t>
          </a:r>
        </a:p>
      </dsp:txBody>
      <dsp:txXfrm>
        <a:off x="3224231" y="4085276"/>
        <a:ext cx="2139376" cy="1002905"/>
      </dsp:txXfrm>
    </dsp:sp>
    <dsp:sp modelId="{638FDA8A-2101-4C10-896E-749755970922}">
      <dsp:nvSpPr>
        <dsp:cNvPr id="0" name=""/>
        <dsp:cNvSpPr/>
      </dsp:nvSpPr>
      <dsp:spPr>
        <a:xfrm rot="10874967">
          <a:off x="3202368" y="2483833"/>
          <a:ext cx="143185" cy="482229"/>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lightRig rig="threePt" dir="t"/>
        </a:scene3d>
        <a:sp3d>
          <a:bevelT w="114300" prst="hardEdge"/>
        </a:sp3d>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245318" y="2580747"/>
        <a:ext cx="100230" cy="289337"/>
      </dsp:txXfrm>
    </dsp:sp>
    <dsp:sp modelId="{1FAD15B2-5F28-40CD-AED1-5B7DBA323BA4}">
      <dsp:nvSpPr>
        <dsp:cNvPr id="0" name=""/>
        <dsp:cNvSpPr/>
      </dsp:nvSpPr>
      <dsp:spPr>
        <a:xfrm>
          <a:off x="331453" y="1917950"/>
          <a:ext cx="2804502" cy="1546806"/>
        </a:xfrm>
        <a:prstGeom prst="ellipse">
          <a:avLst/>
        </a:prstGeom>
        <a:solidFill>
          <a:schemeClr val="lt1">
            <a:hueOff val="0"/>
            <a:satOff val="0"/>
            <a:lumOff val="0"/>
            <a:alphaOff val="0"/>
          </a:schemeClr>
        </a:solidFill>
        <a:ln w="53975" cap="flat" cmpd="dbl" algn="ctr">
          <a:solidFill>
            <a:schemeClr val="accent2">
              <a:shade val="80000"/>
              <a:hueOff val="0"/>
              <a:satOff val="0"/>
              <a:lumOff val="0"/>
              <a:alphaOff val="0"/>
            </a:schemeClr>
          </a:solidFill>
          <a:prstDash val="solid"/>
        </a:ln>
        <a:effectLst/>
        <a:scene3d>
          <a:camera prst="orthographicFront"/>
          <a:lightRig rig="threePt" dir="t"/>
        </a:scene3d>
        <a:sp3d>
          <a:bevelT w="114300" prst="hardEdge"/>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Sylhet</a:t>
          </a:r>
          <a:endParaRPr lang="en-US" sz="3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742163" y="2144474"/>
        <a:ext cx="1983082" cy="1093758"/>
      </dsp:txXfrm>
    </dsp:sp>
  </dsp:spTree>
</dsp:drawing>
</file>

<file path=ppt/diagrams/layout1.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0EF82-6E49-4269-AFAC-CF222C2C2244}" type="datetimeFigureOut">
              <a:rPr lang="en-US" smtClean="0"/>
              <a:t>03-Jan-21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16BFC-8C49-4932-B1E0-CD31BD526C54}" type="slidenum">
              <a:rPr lang="en-US" smtClean="0"/>
              <a:t>‹#›</a:t>
            </a:fld>
            <a:endParaRPr lang="en-US"/>
          </a:p>
        </p:txBody>
      </p:sp>
    </p:spTree>
    <p:extLst>
      <p:ext uri="{BB962C8B-B14F-4D97-AF65-F5344CB8AC3E}">
        <p14:creationId xmlns:p14="http://schemas.microsoft.com/office/powerpoint/2010/main" val="146883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first teacher will show</a:t>
            </a:r>
            <a:r>
              <a:rPr lang="en-US" baseline="0" dirty="0"/>
              <a:t> the words then ask his/her students to tell the meaning and making sentences. If they fail teacher will show the picture again. For feedback click on meaning button.</a:t>
            </a:r>
            <a:endParaRPr lang="en-US" dirty="0"/>
          </a:p>
          <a:p>
            <a:endParaRPr lang="en-US" dirty="0"/>
          </a:p>
        </p:txBody>
      </p:sp>
      <p:sp>
        <p:nvSpPr>
          <p:cNvPr id="4" name="Slide Number Placeholder 3"/>
          <p:cNvSpPr>
            <a:spLocks noGrp="1"/>
          </p:cNvSpPr>
          <p:nvPr>
            <p:ph type="sldNum" sz="quarter" idx="10"/>
          </p:nvPr>
        </p:nvSpPr>
        <p:spPr/>
        <p:txBody>
          <a:bodyPr/>
          <a:lstStyle/>
          <a:p>
            <a:fld id="{1C1EC556-16B9-40FF-960A-AD4795E8220F}" type="slidenum">
              <a:rPr lang="en-US" smtClean="0"/>
              <a:pPr/>
              <a:t>8</a:t>
            </a:fld>
            <a:endParaRPr lang="en-US"/>
          </a:p>
        </p:txBody>
      </p:sp>
    </p:spTree>
    <p:extLst>
      <p:ext uri="{BB962C8B-B14F-4D97-AF65-F5344CB8AC3E}">
        <p14:creationId xmlns:p14="http://schemas.microsoft.com/office/powerpoint/2010/main" val="848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first teacher will show</a:t>
            </a:r>
            <a:r>
              <a:rPr lang="en-US" baseline="0" dirty="0"/>
              <a:t> the words then ask his/her students to tell the meaning and making sentences. If they fail teacher will show the picture again. For feedback click on meaning button.</a:t>
            </a:r>
            <a:endParaRPr lang="en-US" dirty="0"/>
          </a:p>
          <a:p>
            <a:endParaRPr lang="en-US" dirty="0"/>
          </a:p>
        </p:txBody>
      </p:sp>
      <p:sp>
        <p:nvSpPr>
          <p:cNvPr id="4" name="Slide Number Placeholder 3"/>
          <p:cNvSpPr>
            <a:spLocks noGrp="1"/>
          </p:cNvSpPr>
          <p:nvPr>
            <p:ph type="sldNum" sz="quarter" idx="10"/>
          </p:nvPr>
        </p:nvSpPr>
        <p:spPr/>
        <p:txBody>
          <a:bodyPr/>
          <a:lstStyle/>
          <a:p>
            <a:fld id="{1C1EC556-16B9-40FF-960A-AD4795E8220F}" type="slidenum">
              <a:rPr lang="en-US" smtClean="0"/>
              <a:pPr/>
              <a:t>9</a:t>
            </a:fld>
            <a:endParaRPr lang="en-US"/>
          </a:p>
        </p:txBody>
      </p:sp>
    </p:spTree>
    <p:extLst>
      <p:ext uri="{BB962C8B-B14F-4D97-AF65-F5344CB8AC3E}">
        <p14:creationId xmlns:p14="http://schemas.microsoft.com/office/powerpoint/2010/main" val="1578909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first teacher will show</a:t>
            </a:r>
            <a:r>
              <a:rPr lang="en-US" baseline="0" dirty="0"/>
              <a:t> the words then ask his/her students to tell the meaning and making sentences. If they fail teacher will show the picture again. For feedback click on meaning button.</a:t>
            </a:r>
            <a:endParaRPr lang="en-US" dirty="0"/>
          </a:p>
          <a:p>
            <a:endParaRPr lang="en-US" dirty="0"/>
          </a:p>
        </p:txBody>
      </p:sp>
      <p:sp>
        <p:nvSpPr>
          <p:cNvPr id="4" name="Slide Number Placeholder 3"/>
          <p:cNvSpPr>
            <a:spLocks noGrp="1"/>
          </p:cNvSpPr>
          <p:nvPr>
            <p:ph type="sldNum" sz="quarter" idx="10"/>
          </p:nvPr>
        </p:nvSpPr>
        <p:spPr/>
        <p:txBody>
          <a:bodyPr/>
          <a:lstStyle/>
          <a:p>
            <a:fld id="{1C1EC556-16B9-40FF-960A-AD4795E8220F}" type="slidenum">
              <a:rPr lang="en-US" smtClean="0"/>
              <a:pPr/>
              <a:t>10</a:t>
            </a:fld>
            <a:endParaRPr lang="en-US"/>
          </a:p>
        </p:txBody>
      </p:sp>
    </p:spTree>
    <p:extLst>
      <p:ext uri="{BB962C8B-B14F-4D97-AF65-F5344CB8AC3E}">
        <p14:creationId xmlns:p14="http://schemas.microsoft.com/office/powerpoint/2010/main" val="2094841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334D819-9F07-4261-B09B-9E467E5D9002}" type="datetimeFigureOut">
              <a:rPr lang="en-US" smtClean="0"/>
              <a:pPr/>
              <a:t>03-Jan-21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1766878-3199-4EAB-94E7-2D6D11070E14}"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77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03-Jan-21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5546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03-Jan-21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07049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03-Jan-21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0807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03-Jan-21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88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03-Jan-21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843927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03-Jan-21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295363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03-Jan-21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58940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F5486E-1350-4C21-A1B1-FA4E3A88D656}"/>
              </a:ext>
            </a:extLst>
          </p:cNvPr>
          <p:cNvSpPr txBox="1"/>
          <p:nvPr userDrawn="1"/>
        </p:nvSpPr>
        <p:spPr>
          <a:xfrm>
            <a:off x="233585" y="6571716"/>
            <a:ext cx="11724830" cy="353943"/>
          </a:xfrm>
          <a:prstGeom prst="rect">
            <a:avLst/>
          </a:prstGeom>
          <a:noFill/>
          <a:ln w="19050">
            <a:noFill/>
          </a:ln>
        </p:spPr>
        <p:txBody>
          <a:bodyPr wrap="square" rtlCol="0">
            <a:spAutoFit/>
          </a:bodyPr>
          <a:lstStyle/>
          <a:p>
            <a:pPr algn="ctr"/>
            <a:r>
              <a:rPr lang="en-US" sz="17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Swandip Banerjee,  Assistant Teacher (English), Pallimangal Secondary School, Sonadanga, Khulna. Mobile: 01718503573</a:t>
            </a:r>
          </a:p>
        </p:txBody>
      </p:sp>
    </p:spTree>
    <p:extLst>
      <p:ext uri="{BB962C8B-B14F-4D97-AF65-F5344CB8AC3E}">
        <p14:creationId xmlns:p14="http://schemas.microsoft.com/office/powerpoint/2010/main" val="366601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03-Jan-21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778850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03-Jan-21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7273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334D819-9F07-4261-B09B-9E467E5D9002}" type="datetimeFigureOut">
              <a:rPr lang="en-US" smtClean="0"/>
              <a:pPr/>
              <a:t>03-Jan-21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7647271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mailto:swandipb1@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49AAA9-2A13-4ADF-8A24-CE02E6FC29EF}"/>
              </a:ext>
            </a:extLst>
          </p:cNvPr>
          <p:cNvGrpSpPr/>
          <p:nvPr/>
        </p:nvGrpSpPr>
        <p:grpSpPr>
          <a:xfrm>
            <a:off x="267420" y="250167"/>
            <a:ext cx="11688792" cy="6280029"/>
            <a:chOff x="267419" y="276045"/>
            <a:chExt cx="11706045" cy="6323163"/>
          </a:xfrm>
        </p:grpSpPr>
        <p:pic>
          <p:nvPicPr>
            <p:cNvPr id="3" name="Picture 2">
              <a:extLst>
                <a:ext uri="{FF2B5EF4-FFF2-40B4-BE49-F238E27FC236}">
                  <a16:creationId xmlns:a16="http://schemas.microsoft.com/office/drawing/2014/main" id="{90D5D7E9-3AD8-46BD-9B46-D221586EC849}"/>
                </a:ext>
              </a:extLst>
            </p:cNvPr>
            <p:cNvPicPr>
              <a:picLocks noChangeAspect="1"/>
            </p:cNvPicPr>
            <p:nvPr/>
          </p:nvPicPr>
          <p:blipFill>
            <a:blip r:embed="rId2"/>
            <a:stretch>
              <a:fillRect/>
            </a:stretch>
          </p:blipFill>
          <p:spPr>
            <a:xfrm>
              <a:off x="267419" y="276045"/>
              <a:ext cx="11706045" cy="6323163"/>
            </a:xfrm>
            <a:prstGeom prst="rect">
              <a:avLst/>
            </a:prstGeom>
          </p:spPr>
        </p:pic>
        <p:sp>
          <p:nvSpPr>
            <p:cNvPr id="4" name="Rectangle 3">
              <a:extLst>
                <a:ext uri="{FF2B5EF4-FFF2-40B4-BE49-F238E27FC236}">
                  <a16:creationId xmlns:a16="http://schemas.microsoft.com/office/drawing/2014/main" id="{C2F40D2A-553B-4457-910B-6A94C037A1E2}"/>
                </a:ext>
              </a:extLst>
            </p:cNvPr>
            <p:cNvSpPr/>
            <p:nvPr/>
          </p:nvSpPr>
          <p:spPr>
            <a:xfrm rot="16200000">
              <a:off x="3047282" y="2779861"/>
              <a:ext cx="418381" cy="1552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C7FE64-5273-4569-86BC-C208C5243FD7}"/>
                </a:ext>
              </a:extLst>
            </p:cNvPr>
            <p:cNvSpPr/>
            <p:nvPr/>
          </p:nvSpPr>
          <p:spPr>
            <a:xfrm rot="16200000">
              <a:off x="10825433" y="5538154"/>
              <a:ext cx="418381" cy="1552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BCFB6D-6DF7-4539-B82F-73D86FADD27C}"/>
                </a:ext>
              </a:extLst>
            </p:cNvPr>
            <p:cNvSpPr/>
            <p:nvPr/>
          </p:nvSpPr>
          <p:spPr>
            <a:xfrm rot="16200000">
              <a:off x="9416452" y="5589197"/>
              <a:ext cx="418381" cy="1552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948F5A-5935-4DCA-BF22-FBD4A0F5FAD0}"/>
                </a:ext>
              </a:extLst>
            </p:cNvPr>
            <p:cNvSpPr/>
            <p:nvPr/>
          </p:nvSpPr>
          <p:spPr>
            <a:xfrm rot="16200000">
              <a:off x="3004150" y="5437517"/>
              <a:ext cx="418381" cy="1639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EB7D58-0C72-4969-8DAB-77A3014B3A26}"/>
                </a:ext>
              </a:extLst>
            </p:cNvPr>
            <p:cNvSpPr/>
            <p:nvPr/>
          </p:nvSpPr>
          <p:spPr>
            <a:xfrm rot="16200000">
              <a:off x="9272678" y="2723070"/>
              <a:ext cx="418381" cy="1552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315105-D4BC-4794-9875-250823FF1F08}"/>
                </a:ext>
              </a:extLst>
            </p:cNvPr>
            <p:cNvSpPr/>
            <p:nvPr/>
          </p:nvSpPr>
          <p:spPr>
            <a:xfrm rot="16200000">
              <a:off x="5804140" y="-3812877"/>
              <a:ext cx="418381" cy="9039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229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p:blipFill>
        <p:spPr>
          <a:xfrm>
            <a:off x="6921444" y="1521273"/>
            <a:ext cx="3817492" cy="4081780"/>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9F9C2B8A-7375-4022-88AE-9FD66D77D73C}"/>
              </a:ext>
            </a:extLst>
          </p:cNvPr>
          <p:cNvSpPr txBox="1"/>
          <p:nvPr/>
        </p:nvSpPr>
        <p:spPr>
          <a:xfrm>
            <a:off x="4252451" y="292361"/>
            <a:ext cx="3687097" cy="707886"/>
          </a:xfrm>
          <a:prstGeom prst="rect">
            <a:avLst/>
          </a:prstGeom>
          <a:noFill/>
        </p:spPr>
        <p:txBody>
          <a:bodyPr wrap="square" rtlCol="0">
            <a:spAutoFit/>
          </a:bodyPr>
          <a:lstStyle/>
          <a:p>
            <a:pPr algn="ctr"/>
            <a:r>
              <a:rPr lang="en-US" sz="4000" b="1"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15" name="TextBox 14">
            <a:extLst>
              <a:ext uri="{FF2B5EF4-FFF2-40B4-BE49-F238E27FC236}">
                <a16:creationId xmlns:a16="http://schemas.microsoft.com/office/drawing/2014/main" id="{9CF5A22A-9D4B-4BC6-A870-207D000841AC}"/>
              </a:ext>
            </a:extLst>
          </p:cNvPr>
          <p:cNvSpPr txBox="1"/>
          <p:nvPr/>
        </p:nvSpPr>
        <p:spPr>
          <a:xfrm>
            <a:off x="518564" y="1235978"/>
            <a:ext cx="3817492" cy="923330"/>
          </a:xfrm>
          <a:prstGeom prst="rect">
            <a:avLst/>
          </a:prstGeom>
          <a:noFill/>
          <a:ln w="57150">
            <a:noFill/>
          </a:ln>
        </p:spPr>
        <p:txBody>
          <a:bodyPr wrap="square" rtlCol="0">
            <a:sp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Majority</a:t>
            </a:r>
          </a:p>
        </p:txBody>
      </p:sp>
      <p:sp>
        <p:nvSpPr>
          <p:cNvPr id="16" name="TextBox 15">
            <a:extLst>
              <a:ext uri="{FF2B5EF4-FFF2-40B4-BE49-F238E27FC236}">
                <a16:creationId xmlns:a16="http://schemas.microsoft.com/office/drawing/2014/main" id="{EDD536BF-D4D6-46D5-AAE6-7C170EBEAA90}"/>
              </a:ext>
            </a:extLst>
          </p:cNvPr>
          <p:cNvSpPr txBox="1"/>
          <p:nvPr/>
        </p:nvSpPr>
        <p:spPr>
          <a:xfrm>
            <a:off x="518564" y="2888936"/>
            <a:ext cx="4169302" cy="1754326"/>
          </a:xfrm>
          <a:prstGeom prst="rect">
            <a:avLst/>
          </a:prstGeom>
          <a:noFill/>
          <a:ln w="57150">
            <a:solidFill>
              <a:srgbClr val="7030A0"/>
            </a:solidFill>
          </a:ln>
        </p:spPr>
        <p:txBody>
          <a:bodyPr wrap="square" rtlCol="0">
            <a:spAutoFit/>
          </a:bodyPr>
          <a:lstStyle/>
          <a:p>
            <a:pPr algn="just"/>
            <a:r>
              <a:rPr lang="en-US" sz="3600" b="1" dirty="0">
                <a:latin typeface="Times New Roman" panose="02020603050405020304" pitchFamily="18" charset="0"/>
                <a:cs typeface="Times New Roman" panose="02020603050405020304" pitchFamily="18" charset="0"/>
              </a:rPr>
              <a:t>the largest part of a group of people or things</a:t>
            </a:r>
            <a:endParaRPr lang="en-US" sz="16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B30B816-A660-4B30-A254-CD82F605FA19}"/>
              </a:ext>
            </a:extLst>
          </p:cNvPr>
          <p:cNvSpPr/>
          <p:nvPr/>
        </p:nvSpPr>
        <p:spPr>
          <a:xfrm>
            <a:off x="421288" y="5372891"/>
            <a:ext cx="5298516" cy="646331"/>
          </a:xfrm>
          <a:prstGeom prst="rect">
            <a:avLst/>
          </a:prstGeom>
          <a:noFill/>
          <a:ln w="57150">
            <a:noFill/>
          </a:ln>
        </p:spPr>
        <p:txBody>
          <a:bodyPr wrap="square">
            <a:spAutoFit/>
          </a:bodyPr>
          <a:lstStyle/>
          <a:p>
            <a:pPr lvl="0"/>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   greater number</a:t>
            </a:r>
          </a:p>
        </p:txBody>
      </p:sp>
    </p:spTree>
    <p:extLst>
      <p:ext uri="{BB962C8B-B14F-4D97-AF65-F5344CB8AC3E}">
        <p14:creationId xmlns:p14="http://schemas.microsoft.com/office/powerpoint/2010/main" val="1252162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1500" fill="hold"/>
                                        <p:tgtEl>
                                          <p:spTgt spid="14">
                                            <p:txEl>
                                              <p:pRg st="0" end="0"/>
                                            </p:txEl>
                                          </p:spTgt>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fltVal val="0"/>
                                          </p:val>
                                        </p:tav>
                                        <p:tav tm="100000">
                                          <p:val>
                                            <p:strVal val="#ppt_h"/>
                                          </p:val>
                                        </p:tav>
                                      </p:tavLst>
                                    </p:anim>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5198" y="222780"/>
            <a:ext cx="10241604" cy="1446550"/>
          </a:xfrm>
          <a:prstGeom prst="rect">
            <a:avLst/>
          </a:prstGeom>
          <a:noFill/>
        </p:spPr>
        <p:txBody>
          <a:bodyPr wrap="square" rtlCol="0">
            <a:spAutoFit/>
          </a:bodyPr>
          <a:lstStyle/>
          <a:p>
            <a:pPr algn="just"/>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Look at the questions following and 				discuss in groups.</a:t>
            </a:r>
          </a:p>
        </p:txBody>
      </p:sp>
      <p:sp>
        <p:nvSpPr>
          <p:cNvPr id="2" name="TextBox 1">
            <a:extLst>
              <a:ext uri="{FF2B5EF4-FFF2-40B4-BE49-F238E27FC236}">
                <a16:creationId xmlns:a16="http://schemas.microsoft.com/office/drawing/2014/main" id="{4143B121-F304-45BA-8384-1C70CEFDD346}"/>
              </a:ext>
            </a:extLst>
          </p:cNvPr>
          <p:cNvSpPr txBox="1"/>
          <p:nvPr/>
        </p:nvSpPr>
        <p:spPr>
          <a:xfrm>
            <a:off x="975198" y="2947481"/>
            <a:ext cx="10241604" cy="1446550"/>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you heard the word ‘ethnic people’? Can you tell what it means?</a:t>
            </a:r>
          </a:p>
        </p:txBody>
      </p:sp>
    </p:spTree>
    <p:extLst>
      <p:ext uri="{BB962C8B-B14F-4D97-AF65-F5344CB8AC3E}">
        <p14:creationId xmlns:p14="http://schemas.microsoft.com/office/powerpoint/2010/main" val="1244194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8821" y="357730"/>
            <a:ext cx="11274357" cy="584775"/>
          </a:xfrm>
          <a:prstGeom prst="rect">
            <a:avLst/>
          </a:prstGeom>
          <a:noFill/>
        </p:spPr>
        <p:txBody>
          <a:bodyPr wrap="square" rtlCol="0">
            <a:spAutoFit/>
          </a:bodyPr>
          <a:lstStyle/>
          <a:p>
            <a:pPr algn="just"/>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 look at the pictures. Then discuss the following questions.</a:t>
            </a:r>
          </a:p>
        </p:txBody>
      </p:sp>
      <p:sp>
        <p:nvSpPr>
          <p:cNvPr id="9" name="TextBox 8"/>
          <p:cNvSpPr txBox="1"/>
          <p:nvPr/>
        </p:nvSpPr>
        <p:spPr>
          <a:xfrm>
            <a:off x="458822" y="4758210"/>
            <a:ext cx="11274356" cy="1481175"/>
          </a:xfrm>
          <a:prstGeom prst="rect">
            <a:avLst/>
          </a:prstGeom>
          <a:noFill/>
        </p:spPr>
        <p:txBody>
          <a:bodyPr wrap="square" rtlCol="0">
            <a:spAutoFit/>
          </a:bodyPr>
          <a:lstStyle/>
          <a:p>
            <a:pPr marL="342900" indent="-342900">
              <a:lnSpc>
                <a:spcPct val="150000"/>
              </a:lnSpc>
              <a:buAutoNum type="arabicPeriod"/>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you know where the ethnic people live in Bangladesh?</a:t>
            </a:r>
          </a:p>
          <a:p>
            <a:pPr marL="342900" indent="-342900">
              <a:lnSpc>
                <a:spcPct val="150000"/>
              </a:lnSpc>
              <a:buAutoNum type="arabicPeriod"/>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What are they called?</a:t>
            </a:r>
          </a:p>
        </p:txBody>
      </p:sp>
      <p:pic>
        <p:nvPicPr>
          <p:cNvPr id="11" name="Picture 10">
            <a:extLst>
              <a:ext uri="{FF2B5EF4-FFF2-40B4-BE49-F238E27FC236}">
                <a16:creationId xmlns:a16="http://schemas.microsoft.com/office/drawing/2014/main" id="{F0AFB8DE-B2D1-43FC-BE6E-F17EFA47C328}"/>
              </a:ext>
            </a:extLst>
          </p:cNvPr>
          <p:cNvPicPr>
            <a:picLocks noChangeAspect="1"/>
          </p:cNvPicPr>
          <p:nvPr/>
        </p:nvPicPr>
        <p:blipFill>
          <a:blip r:embed="rId2"/>
          <a:stretch>
            <a:fillRect/>
          </a:stretch>
        </p:blipFill>
        <p:spPr>
          <a:xfrm>
            <a:off x="1724631" y="1262025"/>
            <a:ext cx="8742735" cy="3176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5306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 calcmode="lin" valueType="num">
                                      <p:cBhvr>
                                        <p:cTn id="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4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 calcmode="lin" valueType="num">
                                      <p:cBhvr>
                                        <p:cTn id="22"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653" y="324943"/>
            <a:ext cx="3699365" cy="553998"/>
          </a:xfrm>
          <a:prstGeom prst="rect">
            <a:avLst/>
          </a:prstGeom>
          <a:noFill/>
        </p:spPr>
        <p:txBody>
          <a:bodyPr wrap="square" rtlCol="0">
            <a:spAutoFit/>
          </a:bodyPr>
          <a:lstStyle/>
          <a:p>
            <a:pPr algn="just"/>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Now read the text.</a:t>
            </a:r>
          </a:p>
        </p:txBody>
      </p:sp>
      <p:sp>
        <p:nvSpPr>
          <p:cNvPr id="5" name="TextBox 4"/>
          <p:cNvSpPr txBox="1"/>
          <p:nvPr/>
        </p:nvSpPr>
        <p:spPr>
          <a:xfrm>
            <a:off x="575653" y="1014734"/>
            <a:ext cx="11040693" cy="5170646"/>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The ethnic people in Bangladesh hold a very important place in the culture of the country. The majority of these people live in the Chattogram Hill Tracts. The others live in the regions of Mymensingh, </a:t>
            </a:r>
            <a:r>
              <a:rPr lang="en-US" sz="3000" dirty="0" err="1">
                <a:latin typeface="Times New Roman" panose="02020603050405020304" pitchFamily="18" charset="0"/>
                <a:cs typeface="Times New Roman" panose="02020603050405020304" pitchFamily="18" charset="0"/>
              </a:rPr>
              <a:t>Rajshahi</a:t>
            </a:r>
            <a:r>
              <a:rPr lang="en-US" sz="3000" dirty="0">
                <a:latin typeface="Times New Roman" panose="02020603050405020304" pitchFamily="18" charset="0"/>
                <a:cs typeface="Times New Roman" panose="02020603050405020304" pitchFamily="18" charset="0"/>
              </a:rPr>
              <a:t> and Sylhet. They live in forest areas, in the hills and rural areas. They do </a:t>
            </a:r>
            <a:r>
              <a:rPr lang="en-US" sz="3000" b="1" i="1" dirty="0">
                <a:latin typeface="Times New Roman" panose="02020603050405020304" pitchFamily="18" charset="0"/>
                <a:cs typeface="Times New Roman" panose="02020603050405020304" pitchFamily="18" charset="0"/>
              </a:rPr>
              <a:t>Jhum</a:t>
            </a:r>
            <a:r>
              <a:rPr lang="en-US" sz="3000" dirty="0">
                <a:latin typeface="Times New Roman" panose="02020603050405020304" pitchFamily="18" charset="0"/>
                <a:cs typeface="Times New Roman" panose="02020603050405020304" pitchFamily="18" charset="0"/>
              </a:rPr>
              <a:t> cultivation. For this work they clear a piece of land in the forest, prepare it and sow seeds in it.  They are mostly farmers. By religion they are Hindus, Christians or Buddhists. They speak their own mother tongues. Some of them are the </a:t>
            </a:r>
            <a:r>
              <a:rPr lang="en-US" sz="3000" b="1" i="1" dirty="0" err="1">
                <a:latin typeface="Times New Roman" panose="02020603050405020304" pitchFamily="18" charset="0"/>
                <a:cs typeface="Times New Roman" panose="02020603050405020304" pitchFamily="18" charset="0"/>
              </a:rPr>
              <a:t>Chakmas</a:t>
            </a:r>
            <a:r>
              <a:rPr lang="en-US" sz="3000" dirty="0">
                <a:latin typeface="Times New Roman" panose="02020603050405020304" pitchFamily="18" charset="0"/>
                <a:cs typeface="Times New Roman" panose="02020603050405020304" pitchFamily="18" charset="0"/>
              </a:rPr>
              <a:t>, the </a:t>
            </a:r>
            <a:r>
              <a:rPr lang="en-US" sz="3000" b="1" i="1" dirty="0" err="1">
                <a:latin typeface="Times New Roman" panose="02020603050405020304" pitchFamily="18" charset="0"/>
                <a:cs typeface="Times New Roman" panose="02020603050405020304" pitchFamily="18" charset="0"/>
              </a:rPr>
              <a:t>Marmans</a:t>
            </a:r>
            <a:r>
              <a:rPr lang="en-US" sz="3000" dirty="0">
                <a:latin typeface="Times New Roman" panose="02020603050405020304" pitchFamily="18" charset="0"/>
                <a:cs typeface="Times New Roman" panose="02020603050405020304" pitchFamily="18" charset="0"/>
              </a:rPr>
              <a:t>, the </a:t>
            </a:r>
            <a:r>
              <a:rPr lang="en-US" sz="3000" b="1" i="1" dirty="0" err="1">
                <a:latin typeface="Times New Roman" panose="02020603050405020304" pitchFamily="18" charset="0"/>
                <a:cs typeface="Times New Roman" panose="02020603050405020304" pitchFamily="18" charset="0"/>
              </a:rPr>
              <a:t>Tipperas</a:t>
            </a:r>
            <a:r>
              <a:rPr lang="en-US" sz="3000" dirty="0">
                <a:latin typeface="Times New Roman" panose="02020603050405020304" pitchFamily="18" charset="0"/>
                <a:cs typeface="Times New Roman" panose="02020603050405020304" pitchFamily="18" charset="0"/>
              </a:rPr>
              <a:t> and the </a:t>
            </a:r>
            <a:r>
              <a:rPr lang="en-US" sz="3000" b="1" i="1" dirty="0">
                <a:latin typeface="Times New Roman" panose="02020603050405020304" pitchFamily="18" charset="0"/>
                <a:cs typeface="Times New Roman" panose="02020603050405020304" pitchFamily="18" charset="0"/>
              </a:rPr>
              <a:t>Moorangs</a:t>
            </a:r>
            <a:r>
              <a:rPr lang="en-US" sz="3000" dirty="0">
                <a:latin typeface="Times New Roman" panose="02020603050405020304" pitchFamily="18" charset="0"/>
                <a:cs typeface="Times New Roman" panose="02020603050405020304" pitchFamily="18" charset="0"/>
              </a:rPr>
              <a:t> who live in the Hill Tracts. The </a:t>
            </a:r>
            <a:r>
              <a:rPr lang="en-US" sz="3000" b="1" i="1" dirty="0" err="1">
                <a:latin typeface="Times New Roman" panose="02020603050405020304" pitchFamily="18" charset="0"/>
                <a:cs typeface="Times New Roman" panose="02020603050405020304" pitchFamily="18" charset="0"/>
              </a:rPr>
              <a:t>Santals</a:t>
            </a:r>
            <a:r>
              <a:rPr lang="en-US" sz="3000" dirty="0">
                <a:latin typeface="Times New Roman" panose="02020603050405020304" pitchFamily="18" charset="0"/>
                <a:cs typeface="Times New Roman" panose="02020603050405020304" pitchFamily="18" charset="0"/>
              </a:rPr>
              <a:t> live in Rajshahi. The </a:t>
            </a:r>
            <a:r>
              <a:rPr lang="en-US" sz="3000" b="1" i="1" dirty="0" err="1">
                <a:latin typeface="Times New Roman" panose="02020603050405020304" pitchFamily="18" charset="0"/>
                <a:cs typeface="Times New Roman" panose="02020603050405020304" pitchFamily="18" charset="0"/>
              </a:rPr>
              <a:t>Khasias</a:t>
            </a:r>
            <a:r>
              <a:rPr lang="en-US" sz="3000" dirty="0">
                <a:latin typeface="Times New Roman" panose="02020603050405020304" pitchFamily="18" charset="0"/>
                <a:cs typeface="Times New Roman" panose="02020603050405020304" pitchFamily="18" charset="0"/>
              </a:rPr>
              <a:t> and the </a:t>
            </a:r>
            <a:r>
              <a:rPr lang="en-US" sz="3000" b="1" i="1" dirty="0" err="1">
                <a:latin typeface="Times New Roman" panose="02020603050405020304" pitchFamily="18" charset="0"/>
                <a:cs typeface="Times New Roman" panose="02020603050405020304" pitchFamily="18" charset="0"/>
              </a:rPr>
              <a:t>Monipuries</a:t>
            </a:r>
            <a:r>
              <a:rPr lang="en-US" sz="3000" dirty="0">
                <a:latin typeface="Times New Roman" panose="02020603050405020304" pitchFamily="18" charset="0"/>
                <a:cs typeface="Times New Roman" panose="02020603050405020304" pitchFamily="18" charset="0"/>
              </a:rPr>
              <a:t>, live in Sylhet and the </a:t>
            </a:r>
            <a:r>
              <a:rPr lang="en-US" sz="3000" b="1" i="1" dirty="0" err="1">
                <a:latin typeface="Times New Roman" panose="02020603050405020304" pitchFamily="18" charset="0"/>
                <a:cs typeface="Times New Roman" panose="02020603050405020304" pitchFamily="18" charset="0"/>
              </a:rPr>
              <a:t>Hajangs</a:t>
            </a:r>
            <a:r>
              <a:rPr lang="en-US" sz="3000" dirty="0">
                <a:latin typeface="Times New Roman" panose="02020603050405020304" pitchFamily="18" charset="0"/>
                <a:cs typeface="Times New Roman" panose="02020603050405020304" pitchFamily="18" charset="0"/>
              </a:rPr>
              <a:t> and the </a:t>
            </a:r>
            <a:r>
              <a:rPr lang="en-US" sz="3000" b="1" i="1" dirty="0" err="1">
                <a:latin typeface="Times New Roman" panose="02020603050405020304" pitchFamily="18" charset="0"/>
                <a:cs typeface="Times New Roman" panose="02020603050405020304" pitchFamily="18" charset="0"/>
              </a:rPr>
              <a:t>Garos</a:t>
            </a:r>
            <a:r>
              <a:rPr lang="en-US" sz="3000" dirty="0">
                <a:latin typeface="Times New Roman" panose="02020603050405020304" pitchFamily="18" charset="0"/>
                <a:cs typeface="Times New Roman" panose="02020603050405020304" pitchFamily="18" charset="0"/>
              </a:rPr>
              <a:t> in Mymensingh.</a:t>
            </a:r>
          </a:p>
        </p:txBody>
      </p:sp>
      <p:sp>
        <p:nvSpPr>
          <p:cNvPr id="4" name="TextBox 3">
            <a:hlinkClick r:id="rId2" action="ppaction://hlinksldjump"/>
            <a:extLst>
              <a:ext uri="{FF2B5EF4-FFF2-40B4-BE49-F238E27FC236}">
                <a16:creationId xmlns:a16="http://schemas.microsoft.com/office/drawing/2014/main" id="{6EFB8BCD-74F0-45E2-AC50-713CEECB9571}"/>
              </a:ext>
            </a:extLst>
          </p:cNvPr>
          <p:cNvSpPr txBox="1"/>
          <p:nvPr/>
        </p:nvSpPr>
        <p:spPr>
          <a:xfrm>
            <a:off x="7724776" y="355721"/>
            <a:ext cx="120015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b="1" dirty="0">
                <a:solidFill>
                  <a:srgbClr val="00206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C</a:t>
            </a:r>
            <a:endParaRPr lang="en-US" sz="2800" b="1" dirty="0">
              <a:solidFill>
                <a:srgbClr val="00206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6" name="TextBox 5">
            <a:hlinkClick r:id="rId3" action="ppaction://hlinksldjump"/>
            <a:extLst>
              <a:ext uri="{FF2B5EF4-FFF2-40B4-BE49-F238E27FC236}">
                <a16:creationId xmlns:a16="http://schemas.microsoft.com/office/drawing/2014/main" id="{643FB5A1-D7DC-4750-8B76-764E97E24241}"/>
              </a:ext>
            </a:extLst>
          </p:cNvPr>
          <p:cNvSpPr txBox="1"/>
          <p:nvPr/>
        </p:nvSpPr>
        <p:spPr>
          <a:xfrm>
            <a:off x="9677401" y="368403"/>
            <a:ext cx="120015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D</a:t>
            </a:r>
            <a:endParaRPr lang="en-US" sz="2800" b="1"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5309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037" y="317262"/>
            <a:ext cx="10992255"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True or false. If false, give the correct answer.</a:t>
            </a:r>
          </a:p>
        </p:txBody>
      </p:sp>
      <p:sp>
        <p:nvSpPr>
          <p:cNvPr id="3" name="TextBox 2"/>
          <p:cNvSpPr txBox="1"/>
          <p:nvPr/>
        </p:nvSpPr>
        <p:spPr>
          <a:xfrm>
            <a:off x="565037" y="2168433"/>
            <a:ext cx="11244342" cy="107721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1. All the ethnic people of our country live in Chattogram Hill 	Tracts.</a:t>
            </a:r>
          </a:p>
        </p:txBody>
      </p:sp>
      <p:sp>
        <p:nvSpPr>
          <p:cNvPr id="4" name="TextBox 3"/>
          <p:cNvSpPr txBox="1"/>
          <p:nvPr/>
        </p:nvSpPr>
        <p:spPr>
          <a:xfrm>
            <a:off x="901335" y="3338718"/>
            <a:ext cx="109080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Most of them are farmers.</a:t>
            </a:r>
          </a:p>
        </p:txBody>
      </p:sp>
      <p:sp>
        <p:nvSpPr>
          <p:cNvPr id="5" name="TextBox 4"/>
          <p:cNvSpPr txBox="1"/>
          <p:nvPr/>
        </p:nvSpPr>
        <p:spPr>
          <a:xfrm>
            <a:off x="901336" y="4099230"/>
            <a:ext cx="1090804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By religion all of them are Buddhists.</a:t>
            </a:r>
          </a:p>
        </p:txBody>
      </p:sp>
      <p:sp>
        <p:nvSpPr>
          <p:cNvPr id="7" name="TextBox 6"/>
          <p:cNvSpPr txBox="1"/>
          <p:nvPr/>
        </p:nvSpPr>
        <p:spPr>
          <a:xfrm>
            <a:off x="901335" y="4859743"/>
            <a:ext cx="1090804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 The Moorangs are an ethnic group.</a:t>
            </a:r>
          </a:p>
        </p:txBody>
      </p:sp>
      <p:sp>
        <p:nvSpPr>
          <p:cNvPr id="8" name="TextBox 7"/>
          <p:cNvSpPr txBox="1"/>
          <p:nvPr/>
        </p:nvSpPr>
        <p:spPr>
          <a:xfrm>
            <a:off x="901336" y="5554401"/>
            <a:ext cx="1090804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 They practice Jhum cultivation.</a:t>
            </a:r>
          </a:p>
        </p:txBody>
      </p:sp>
      <p:sp>
        <p:nvSpPr>
          <p:cNvPr id="13" name="TextBox 12">
            <a:extLst>
              <a:ext uri="{FF2B5EF4-FFF2-40B4-BE49-F238E27FC236}">
                <a16:creationId xmlns:a16="http://schemas.microsoft.com/office/drawing/2014/main" id="{71D11039-19BD-4BA3-94C6-9CE49B3D289E}"/>
              </a:ext>
            </a:extLst>
          </p:cNvPr>
          <p:cNvSpPr txBox="1"/>
          <p:nvPr/>
        </p:nvSpPr>
        <p:spPr>
          <a:xfrm>
            <a:off x="565037" y="2256302"/>
            <a:ext cx="11244342" cy="1077218"/>
          </a:xfrm>
          <a:prstGeom prst="rect">
            <a:avLst/>
          </a:prstGeom>
          <a:ln>
            <a:no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False. 	The majority of the ethnic people live in the 								Chattogram Hill Tracts.</a:t>
            </a:r>
          </a:p>
        </p:txBody>
      </p:sp>
      <p:sp>
        <p:nvSpPr>
          <p:cNvPr id="15" name="TextBox 14">
            <a:extLst>
              <a:ext uri="{FF2B5EF4-FFF2-40B4-BE49-F238E27FC236}">
                <a16:creationId xmlns:a16="http://schemas.microsoft.com/office/drawing/2014/main" id="{FF0EF2C7-DCC7-4D3D-B1E4-73439100DEAA}"/>
              </a:ext>
            </a:extLst>
          </p:cNvPr>
          <p:cNvSpPr txBox="1"/>
          <p:nvPr/>
        </p:nvSpPr>
        <p:spPr>
          <a:xfrm>
            <a:off x="565037" y="3318122"/>
            <a:ext cx="11244342" cy="584775"/>
          </a:xfrm>
          <a:prstGeom prst="rect">
            <a:avLst/>
          </a:prstGeom>
          <a:ln>
            <a:no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True. 	</a:t>
            </a:r>
          </a:p>
        </p:txBody>
      </p:sp>
      <p:sp>
        <p:nvSpPr>
          <p:cNvPr id="17" name="TextBox 16">
            <a:extLst>
              <a:ext uri="{FF2B5EF4-FFF2-40B4-BE49-F238E27FC236}">
                <a16:creationId xmlns:a16="http://schemas.microsoft.com/office/drawing/2014/main" id="{21CEB131-2EC5-49A8-A6C5-C9589BBDA413}"/>
              </a:ext>
            </a:extLst>
          </p:cNvPr>
          <p:cNvSpPr txBox="1"/>
          <p:nvPr/>
        </p:nvSpPr>
        <p:spPr>
          <a:xfrm>
            <a:off x="565037" y="3899132"/>
            <a:ext cx="11244342" cy="1077218"/>
          </a:xfrm>
          <a:prstGeom prst="rect">
            <a:avLst/>
          </a:prstGeom>
          <a:ln>
            <a:no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marL="514350" indent="-514350" algn="just">
              <a:buAutoNum type="arabicPeriod" startAt="3"/>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False. 	By religion they are Hindus, Christians or Buddhists.</a:t>
            </a:r>
          </a:p>
          <a:p>
            <a:pPr algn="just"/>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EDCC450-FADB-4DB5-8054-56FB74B5158B}"/>
              </a:ext>
            </a:extLst>
          </p:cNvPr>
          <p:cNvSpPr txBox="1"/>
          <p:nvPr/>
        </p:nvSpPr>
        <p:spPr>
          <a:xfrm>
            <a:off x="565034" y="5606180"/>
            <a:ext cx="11244342" cy="584775"/>
          </a:xfrm>
          <a:prstGeom prst="rect">
            <a:avLst/>
          </a:prstGeom>
          <a:ln>
            <a:no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True. </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20" name="TextBox 19">
            <a:extLst>
              <a:ext uri="{FF2B5EF4-FFF2-40B4-BE49-F238E27FC236}">
                <a16:creationId xmlns:a16="http://schemas.microsoft.com/office/drawing/2014/main" id="{81BB0A56-65D9-4511-AF02-31035BD8983E}"/>
              </a:ext>
            </a:extLst>
          </p:cNvPr>
          <p:cNvSpPr txBox="1"/>
          <p:nvPr/>
        </p:nvSpPr>
        <p:spPr>
          <a:xfrm>
            <a:off x="565034" y="4959849"/>
            <a:ext cx="11244342" cy="646331"/>
          </a:xfrm>
          <a:prstGeom prst="rect">
            <a:avLst/>
          </a:prstGeom>
          <a:ln>
            <a:no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True.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TextBox 5">
            <a:hlinkClick r:id="rId2" action="ppaction://hlinksldjump"/>
            <a:extLst>
              <a:ext uri="{FF2B5EF4-FFF2-40B4-BE49-F238E27FC236}">
                <a16:creationId xmlns:a16="http://schemas.microsoft.com/office/drawing/2014/main" id="{19BC6479-F981-4681-876F-730FDCB1A77E}"/>
              </a:ext>
            </a:extLst>
          </p:cNvPr>
          <p:cNvSpPr txBox="1"/>
          <p:nvPr/>
        </p:nvSpPr>
        <p:spPr>
          <a:xfrm>
            <a:off x="9172576" y="1251820"/>
            <a:ext cx="12001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Text</a:t>
            </a:r>
          </a:p>
        </p:txBody>
      </p:sp>
    </p:spTree>
    <p:extLst>
      <p:ext uri="{BB962C8B-B14F-4D97-AF65-F5344CB8AC3E}">
        <p14:creationId xmlns:p14="http://schemas.microsoft.com/office/powerpoint/2010/main" val="618634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1000" fill="hold"/>
                                        <p:tgtEl>
                                          <p:spTgt spid="17"/>
                                        </p:tgtEl>
                                        <p:attrNameLst>
                                          <p:attrName>ppt_w</p:attrName>
                                        </p:attrNameLst>
                                      </p:cBhvr>
                                      <p:tavLst>
                                        <p:tav tm="0">
                                          <p:val>
                                            <p:fltVal val="0"/>
                                          </p:val>
                                        </p:tav>
                                        <p:tav tm="100000">
                                          <p:val>
                                            <p:strVal val="#ppt_w"/>
                                          </p:val>
                                        </p:tav>
                                      </p:tavLst>
                                    </p:anim>
                                    <p:anim calcmode="lin" valueType="num">
                                      <p:cBhvr>
                                        <p:cTn id="66" dur="1000" fill="hold"/>
                                        <p:tgtEl>
                                          <p:spTgt spid="17"/>
                                        </p:tgtEl>
                                        <p:attrNameLst>
                                          <p:attrName>ppt_h</p:attrName>
                                        </p:attrNameLst>
                                      </p:cBhvr>
                                      <p:tavLst>
                                        <p:tav tm="0">
                                          <p:val>
                                            <p:fltVal val="0"/>
                                          </p:val>
                                        </p:tav>
                                        <p:tav tm="100000">
                                          <p:val>
                                            <p:strVal val="#ppt_h"/>
                                          </p:val>
                                        </p:tav>
                                      </p:tavLst>
                                    </p:anim>
                                    <p:anim calcmode="lin" valueType="num">
                                      <p:cBhvr>
                                        <p:cTn id="67"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7" fill="hold">
                      <p:stCondLst>
                        <p:cond delay="indefinite"/>
                      </p:stCondLst>
                      <p:childTnLst>
                        <p:par>
                          <p:cTn id="78" fill="hold">
                            <p:stCondLst>
                              <p:cond delay="0"/>
                            </p:stCondLst>
                            <p:childTnLst>
                              <p:par>
                                <p:cTn id="79" presetID="15"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1000" fill="hold"/>
                                        <p:tgtEl>
                                          <p:spTgt spid="19"/>
                                        </p:tgtEl>
                                        <p:attrNameLst>
                                          <p:attrName>ppt_w</p:attrName>
                                        </p:attrNameLst>
                                      </p:cBhvr>
                                      <p:tavLst>
                                        <p:tav tm="0">
                                          <p:val>
                                            <p:fltVal val="0"/>
                                          </p:val>
                                        </p:tav>
                                        <p:tav tm="100000">
                                          <p:val>
                                            <p:strVal val="#ppt_w"/>
                                          </p:val>
                                        </p:tav>
                                      </p:tavLst>
                                    </p:anim>
                                    <p:anim calcmode="lin" valueType="num">
                                      <p:cBhvr>
                                        <p:cTn id="82" dur="1000" fill="hold"/>
                                        <p:tgtEl>
                                          <p:spTgt spid="19"/>
                                        </p:tgtEl>
                                        <p:attrNameLst>
                                          <p:attrName>ppt_h</p:attrName>
                                        </p:attrNameLst>
                                      </p:cBhvr>
                                      <p:tavLst>
                                        <p:tav tm="0">
                                          <p:val>
                                            <p:fltVal val="0"/>
                                          </p:val>
                                        </p:tav>
                                        <p:tav tm="100000">
                                          <p:val>
                                            <p:strVal val="#ppt_h"/>
                                          </p:val>
                                        </p:tav>
                                      </p:tavLst>
                                    </p:anim>
                                    <p:anim calcmode="lin" valueType="num">
                                      <p:cBhvr>
                                        <p:cTn id="8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13" grpId="0" animBg="1"/>
      <p:bldP spid="15" grpId="0" animBg="1"/>
      <p:bldP spid="17" grpId="0" animBg="1"/>
      <p:bldP spid="19" grpId="0" animBg="1"/>
      <p:bldP spid="20"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592" y="483052"/>
            <a:ext cx="10559238"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 	Ask and answer the questions in pairs.</a:t>
            </a:r>
          </a:p>
        </p:txBody>
      </p:sp>
      <p:sp>
        <p:nvSpPr>
          <p:cNvPr id="3" name="TextBox 2"/>
          <p:cNvSpPr txBox="1"/>
          <p:nvPr/>
        </p:nvSpPr>
        <p:spPr>
          <a:xfrm>
            <a:off x="1162592" y="2246012"/>
            <a:ext cx="9119544"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Where do you find the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Marmans</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4" name="TextBox 3"/>
          <p:cNvSpPr txBox="1"/>
          <p:nvPr/>
        </p:nvSpPr>
        <p:spPr>
          <a:xfrm>
            <a:off x="1162592" y="3429000"/>
            <a:ext cx="9119544"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What language do they speak at home?</a:t>
            </a:r>
          </a:p>
        </p:txBody>
      </p:sp>
      <p:sp>
        <p:nvSpPr>
          <p:cNvPr id="6" name="TextBox 5"/>
          <p:cNvSpPr txBox="1"/>
          <p:nvPr/>
        </p:nvSpPr>
        <p:spPr>
          <a:xfrm>
            <a:off x="1162592" y="4596431"/>
            <a:ext cx="10559238"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Where and how do they do the Jhum cultivation?</a:t>
            </a:r>
          </a:p>
        </p:txBody>
      </p:sp>
      <p:sp>
        <p:nvSpPr>
          <p:cNvPr id="7" name="TextBox 6">
            <a:hlinkClick r:id="rId2" action="ppaction://hlinksldjump"/>
            <a:extLst>
              <a:ext uri="{FF2B5EF4-FFF2-40B4-BE49-F238E27FC236}">
                <a16:creationId xmlns:a16="http://schemas.microsoft.com/office/drawing/2014/main" id="{298658BB-C255-4564-B3A9-A2214C38D047}"/>
              </a:ext>
            </a:extLst>
          </p:cNvPr>
          <p:cNvSpPr txBox="1"/>
          <p:nvPr/>
        </p:nvSpPr>
        <p:spPr>
          <a:xfrm>
            <a:off x="9682061" y="5851728"/>
            <a:ext cx="12001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Text</a:t>
            </a:r>
          </a:p>
        </p:txBody>
      </p:sp>
    </p:spTree>
    <p:extLst>
      <p:ext uri="{BB962C8B-B14F-4D97-AF65-F5344CB8AC3E}">
        <p14:creationId xmlns:p14="http://schemas.microsoft.com/office/powerpoint/2010/main" val="41611831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368" y="204278"/>
            <a:ext cx="10309264"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Name of some ethnic in Bangladesh</a:t>
            </a:r>
          </a:p>
        </p:txBody>
      </p:sp>
      <p:graphicFrame>
        <p:nvGraphicFramePr>
          <p:cNvPr id="3" name="Diagram 2"/>
          <p:cNvGraphicFramePr/>
          <p:nvPr>
            <p:extLst>
              <p:ext uri="{D42A27DB-BD31-4B8C-83A1-F6EECF244321}">
                <p14:modId xmlns:p14="http://schemas.microsoft.com/office/powerpoint/2010/main" val="90586630"/>
              </p:ext>
            </p:extLst>
          </p:nvPr>
        </p:nvGraphicFramePr>
        <p:xfrm>
          <a:off x="1315882" y="789053"/>
          <a:ext cx="9560235" cy="5496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8776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
                                            <p:graphicEl>
                                              <a:dgm id="{1FAF856A-DBAF-4864-8B71-937BBF53B60E}"/>
                                            </p:graphicEl>
                                          </p:spTgt>
                                        </p:tgtEl>
                                        <p:attrNameLst>
                                          <p:attrName>style.visibility</p:attrName>
                                        </p:attrNameLst>
                                      </p:cBhvr>
                                      <p:to>
                                        <p:strVal val="visible"/>
                                      </p:to>
                                    </p:set>
                                    <p:anim calcmode="lin" valueType="num">
                                      <p:cBhvr>
                                        <p:cTn id="12" dur="1000" fill="hold"/>
                                        <p:tgtEl>
                                          <p:spTgt spid="3">
                                            <p:graphicEl>
                                              <a:dgm id="{1FAF856A-DBAF-4864-8B71-937BBF53B60E}"/>
                                            </p:graphicEl>
                                          </p:spTgt>
                                        </p:tgtEl>
                                        <p:attrNameLst>
                                          <p:attrName>ppt_w</p:attrName>
                                        </p:attrNameLst>
                                      </p:cBhvr>
                                      <p:tavLst>
                                        <p:tav tm="0">
                                          <p:val>
                                            <p:fltVal val="0"/>
                                          </p:val>
                                        </p:tav>
                                        <p:tav tm="100000">
                                          <p:val>
                                            <p:strVal val="#ppt_w"/>
                                          </p:val>
                                        </p:tav>
                                      </p:tavLst>
                                    </p:anim>
                                    <p:anim calcmode="lin" valueType="num">
                                      <p:cBhvr>
                                        <p:cTn id="13" dur="1000" fill="hold"/>
                                        <p:tgtEl>
                                          <p:spTgt spid="3">
                                            <p:graphicEl>
                                              <a:dgm id="{1FAF856A-DBAF-4864-8B71-937BBF53B60E}"/>
                                            </p:graphicEl>
                                          </p:spTgt>
                                        </p:tgtEl>
                                        <p:attrNameLst>
                                          <p:attrName>ppt_h</p:attrName>
                                        </p:attrNameLst>
                                      </p:cBhvr>
                                      <p:tavLst>
                                        <p:tav tm="0">
                                          <p:val>
                                            <p:fltVal val="0"/>
                                          </p:val>
                                        </p:tav>
                                        <p:tav tm="100000">
                                          <p:val>
                                            <p:strVal val="#ppt_h"/>
                                          </p:val>
                                        </p:tav>
                                      </p:tavLst>
                                    </p:anim>
                                    <p:anim calcmode="lin" valueType="num">
                                      <p:cBhvr>
                                        <p:cTn id="14" dur="1000" fill="hold"/>
                                        <p:tgtEl>
                                          <p:spTgt spid="3">
                                            <p:graphicEl>
                                              <a:dgm id="{1FAF856A-DBAF-4864-8B71-937BBF53B60E}"/>
                                            </p:graphic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graphicEl>
                                              <a:dgm id="{1FAF856A-DBAF-4864-8B71-937BBF53B60E}"/>
                                            </p:graphicEl>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3">
                                            <p:graphicEl>
                                              <a:dgm id="{9CE71B20-D918-4D92-B565-1D11FC650E85}"/>
                                            </p:graphicEl>
                                          </p:spTgt>
                                        </p:tgtEl>
                                        <p:attrNameLst>
                                          <p:attrName>style.visibility</p:attrName>
                                        </p:attrNameLst>
                                      </p:cBhvr>
                                      <p:to>
                                        <p:strVal val="visible"/>
                                      </p:to>
                                    </p:set>
                                    <p:anim calcmode="lin" valueType="num">
                                      <p:cBhvr>
                                        <p:cTn id="18" dur="1000" fill="hold"/>
                                        <p:tgtEl>
                                          <p:spTgt spid="3">
                                            <p:graphicEl>
                                              <a:dgm id="{9CE71B20-D918-4D92-B565-1D11FC650E85}"/>
                                            </p:graphicEl>
                                          </p:spTgt>
                                        </p:tgtEl>
                                        <p:attrNameLst>
                                          <p:attrName>ppt_w</p:attrName>
                                        </p:attrNameLst>
                                      </p:cBhvr>
                                      <p:tavLst>
                                        <p:tav tm="0">
                                          <p:val>
                                            <p:fltVal val="0"/>
                                          </p:val>
                                        </p:tav>
                                        <p:tav tm="100000">
                                          <p:val>
                                            <p:strVal val="#ppt_w"/>
                                          </p:val>
                                        </p:tav>
                                      </p:tavLst>
                                    </p:anim>
                                    <p:anim calcmode="lin" valueType="num">
                                      <p:cBhvr>
                                        <p:cTn id="19" dur="1000" fill="hold"/>
                                        <p:tgtEl>
                                          <p:spTgt spid="3">
                                            <p:graphicEl>
                                              <a:dgm id="{9CE71B20-D918-4D92-B565-1D11FC650E85}"/>
                                            </p:graphicEl>
                                          </p:spTgt>
                                        </p:tgtEl>
                                        <p:attrNameLst>
                                          <p:attrName>ppt_h</p:attrName>
                                        </p:attrNameLst>
                                      </p:cBhvr>
                                      <p:tavLst>
                                        <p:tav tm="0">
                                          <p:val>
                                            <p:fltVal val="0"/>
                                          </p:val>
                                        </p:tav>
                                        <p:tav tm="100000">
                                          <p:val>
                                            <p:strVal val="#ppt_h"/>
                                          </p:val>
                                        </p:tav>
                                      </p:tavLst>
                                    </p:anim>
                                    <p:anim calcmode="lin" valueType="num">
                                      <p:cBhvr>
                                        <p:cTn id="20" dur="1000" fill="hold"/>
                                        <p:tgtEl>
                                          <p:spTgt spid="3">
                                            <p:graphicEl>
                                              <a:dgm id="{9CE71B20-D918-4D92-B565-1D11FC650E85}"/>
                                            </p:graphic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
                                            <p:graphicEl>
                                              <a:dgm id="{9CE71B20-D918-4D92-B565-1D11FC650E85}"/>
                                            </p:graphicEl>
                                          </p:spTgt>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3">
                                            <p:graphicEl>
                                              <a:dgm id="{7CD1EF84-4158-4A77-976A-329B1CC6A03A}"/>
                                            </p:graphicEl>
                                          </p:spTgt>
                                        </p:tgtEl>
                                        <p:attrNameLst>
                                          <p:attrName>style.visibility</p:attrName>
                                        </p:attrNameLst>
                                      </p:cBhvr>
                                      <p:to>
                                        <p:strVal val="visible"/>
                                      </p:to>
                                    </p:set>
                                    <p:anim calcmode="lin" valueType="num">
                                      <p:cBhvr>
                                        <p:cTn id="24" dur="1000" fill="hold"/>
                                        <p:tgtEl>
                                          <p:spTgt spid="3">
                                            <p:graphicEl>
                                              <a:dgm id="{7CD1EF84-4158-4A77-976A-329B1CC6A03A}"/>
                                            </p:graphicEl>
                                          </p:spTgt>
                                        </p:tgtEl>
                                        <p:attrNameLst>
                                          <p:attrName>ppt_w</p:attrName>
                                        </p:attrNameLst>
                                      </p:cBhvr>
                                      <p:tavLst>
                                        <p:tav tm="0">
                                          <p:val>
                                            <p:fltVal val="0"/>
                                          </p:val>
                                        </p:tav>
                                        <p:tav tm="100000">
                                          <p:val>
                                            <p:strVal val="#ppt_w"/>
                                          </p:val>
                                        </p:tav>
                                      </p:tavLst>
                                    </p:anim>
                                    <p:anim calcmode="lin" valueType="num">
                                      <p:cBhvr>
                                        <p:cTn id="25" dur="1000" fill="hold"/>
                                        <p:tgtEl>
                                          <p:spTgt spid="3">
                                            <p:graphicEl>
                                              <a:dgm id="{7CD1EF84-4158-4A77-976A-329B1CC6A03A}"/>
                                            </p:graphicEl>
                                          </p:spTgt>
                                        </p:tgtEl>
                                        <p:attrNameLst>
                                          <p:attrName>ppt_h</p:attrName>
                                        </p:attrNameLst>
                                      </p:cBhvr>
                                      <p:tavLst>
                                        <p:tav tm="0">
                                          <p:val>
                                            <p:fltVal val="0"/>
                                          </p:val>
                                        </p:tav>
                                        <p:tav tm="100000">
                                          <p:val>
                                            <p:strVal val="#ppt_h"/>
                                          </p:val>
                                        </p:tav>
                                      </p:tavLst>
                                    </p:anim>
                                    <p:anim calcmode="lin" valueType="num">
                                      <p:cBhvr>
                                        <p:cTn id="26" dur="1000" fill="hold"/>
                                        <p:tgtEl>
                                          <p:spTgt spid="3">
                                            <p:graphicEl>
                                              <a:dgm id="{7CD1EF84-4158-4A77-976A-329B1CC6A03A}"/>
                                            </p:graphic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
                                            <p:graphicEl>
                                              <a:dgm id="{7CD1EF84-4158-4A77-976A-329B1CC6A03A}"/>
                                            </p:graphicEl>
                                          </p:spTgt>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500"/>
                            </p:stCondLst>
                            <p:childTnLst>
                              <p:par>
                                <p:cTn id="29" presetID="15" presetClass="entr" presetSubtype="0" fill="hold" grpId="0" nodeType="afterEffect">
                                  <p:stCondLst>
                                    <p:cond delay="0"/>
                                  </p:stCondLst>
                                  <p:childTnLst>
                                    <p:set>
                                      <p:cBhvr>
                                        <p:cTn id="30" dur="1" fill="hold">
                                          <p:stCondLst>
                                            <p:cond delay="0"/>
                                          </p:stCondLst>
                                        </p:cTn>
                                        <p:tgtEl>
                                          <p:spTgt spid="3">
                                            <p:graphicEl>
                                              <a:dgm id="{81A3998F-C57E-43DF-B57E-730E69646697}"/>
                                            </p:graphicEl>
                                          </p:spTgt>
                                        </p:tgtEl>
                                        <p:attrNameLst>
                                          <p:attrName>style.visibility</p:attrName>
                                        </p:attrNameLst>
                                      </p:cBhvr>
                                      <p:to>
                                        <p:strVal val="visible"/>
                                      </p:to>
                                    </p:set>
                                    <p:anim calcmode="lin" valueType="num">
                                      <p:cBhvr>
                                        <p:cTn id="31" dur="1000" fill="hold"/>
                                        <p:tgtEl>
                                          <p:spTgt spid="3">
                                            <p:graphicEl>
                                              <a:dgm id="{81A3998F-C57E-43DF-B57E-730E69646697}"/>
                                            </p:graphicEl>
                                          </p:spTgt>
                                        </p:tgtEl>
                                        <p:attrNameLst>
                                          <p:attrName>ppt_w</p:attrName>
                                        </p:attrNameLst>
                                      </p:cBhvr>
                                      <p:tavLst>
                                        <p:tav tm="0">
                                          <p:val>
                                            <p:fltVal val="0"/>
                                          </p:val>
                                        </p:tav>
                                        <p:tav tm="100000">
                                          <p:val>
                                            <p:strVal val="#ppt_w"/>
                                          </p:val>
                                        </p:tav>
                                      </p:tavLst>
                                    </p:anim>
                                    <p:anim calcmode="lin" valueType="num">
                                      <p:cBhvr>
                                        <p:cTn id="32" dur="1000" fill="hold"/>
                                        <p:tgtEl>
                                          <p:spTgt spid="3">
                                            <p:graphicEl>
                                              <a:dgm id="{81A3998F-C57E-43DF-B57E-730E69646697}"/>
                                            </p:graphicEl>
                                          </p:spTgt>
                                        </p:tgtEl>
                                        <p:attrNameLst>
                                          <p:attrName>ppt_h</p:attrName>
                                        </p:attrNameLst>
                                      </p:cBhvr>
                                      <p:tavLst>
                                        <p:tav tm="0">
                                          <p:val>
                                            <p:fltVal val="0"/>
                                          </p:val>
                                        </p:tav>
                                        <p:tav tm="100000">
                                          <p:val>
                                            <p:strVal val="#ppt_h"/>
                                          </p:val>
                                        </p:tav>
                                      </p:tavLst>
                                    </p:anim>
                                    <p:anim calcmode="lin" valueType="num">
                                      <p:cBhvr>
                                        <p:cTn id="33" dur="1000" fill="hold"/>
                                        <p:tgtEl>
                                          <p:spTgt spid="3">
                                            <p:graphicEl>
                                              <a:dgm id="{81A3998F-C57E-43DF-B57E-730E69646697}"/>
                                            </p:graphic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graphicEl>
                                              <a:dgm id="{81A3998F-C57E-43DF-B57E-730E69646697}"/>
                                            </p:graphic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3">
                                            <p:graphicEl>
                                              <a:dgm id="{AAF79B63-9C0C-4F0C-832E-AE3BF51CF901}"/>
                                            </p:graphicEl>
                                          </p:spTgt>
                                        </p:tgtEl>
                                        <p:attrNameLst>
                                          <p:attrName>style.visibility</p:attrName>
                                        </p:attrNameLst>
                                      </p:cBhvr>
                                      <p:to>
                                        <p:strVal val="visible"/>
                                      </p:to>
                                    </p:set>
                                    <p:anim calcmode="lin" valueType="num">
                                      <p:cBhvr>
                                        <p:cTn id="37" dur="1000" fill="hold"/>
                                        <p:tgtEl>
                                          <p:spTgt spid="3">
                                            <p:graphicEl>
                                              <a:dgm id="{AAF79B63-9C0C-4F0C-832E-AE3BF51CF901}"/>
                                            </p:graphicEl>
                                          </p:spTgt>
                                        </p:tgtEl>
                                        <p:attrNameLst>
                                          <p:attrName>ppt_w</p:attrName>
                                        </p:attrNameLst>
                                      </p:cBhvr>
                                      <p:tavLst>
                                        <p:tav tm="0">
                                          <p:val>
                                            <p:fltVal val="0"/>
                                          </p:val>
                                        </p:tav>
                                        <p:tav tm="100000">
                                          <p:val>
                                            <p:strVal val="#ppt_w"/>
                                          </p:val>
                                        </p:tav>
                                      </p:tavLst>
                                    </p:anim>
                                    <p:anim calcmode="lin" valueType="num">
                                      <p:cBhvr>
                                        <p:cTn id="38" dur="1000" fill="hold"/>
                                        <p:tgtEl>
                                          <p:spTgt spid="3">
                                            <p:graphicEl>
                                              <a:dgm id="{AAF79B63-9C0C-4F0C-832E-AE3BF51CF901}"/>
                                            </p:graphicEl>
                                          </p:spTgt>
                                        </p:tgtEl>
                                        <p:attrNameLst>
                                          <p:attrName>ppt_h</p:attrName>
                                        </p:attrNameLst>
                                      </p:cBhvr>
                                      <p:tavLst>
                                        <p:tav tm="0">
                                          <p:val>
                                            <p:fltVal val="0"/>
                                          </p:val>
                                        </p:tav>
                                        <p:tav tm="100000">
                                          <p:val>
                                            <p:strVal val="#ppt_h"/>
                                          </p:val>
                                        </p:tav>
                                      </p:tavLst>
                                    </p:anim>
                                    <p:anim calcmode="lin" valueType="num">
                                      <p:cBhvr>
                                        <p:cTn id="39" dur="1000" fill="hold"/>
                                        <p:tgtEl>
                                          <p:spTgt spid="3">
                                            <p:graphicEl>
                                              <a:dgm id="{AAF79B63-9C0C-4F0C-832E-AE3BF51CF901}"/>
                                            </p:graphic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
                                            <p:graphicEl>
                                              <a:dgm id="{AAF79B63-9C0C-4F0C-832E-AE3BF51CF901}"/>
                                            </p:graphic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3">
                                            <p:graphicEl>
                                              <a:dgm id="{ED00A846-AB1E-44E9-95AB-E0BC6DF97EC0}"/>
                                            </p:graphicEl>
                                          </p:spTgt>
                                        </p:tgtEl>
                                        <p:attrNameLst>
                                          <p:attrName>style.visibility</p:attrName>
                                        </p:attrNameLst>
                                      </p:cBhvr>
                                      <p:to>
                                        <p:strVal val="visible"/>
                                      </p:to>
                                    </p:set>
                                    <p:anim calcmode="lin" valueType="num">
                                      <p:cBhvr>
                                        <p:cTn id="43" dur="1000" fill="hold"/>
                                        <p:tgtEl>
                                          <p:spTgt spid="3">
                                            <p:graphicEl>
                                              <a:dgm id="{ED00A846-AB1E-44E9-95AB-E0BC6DF97EC0}"/>
                                            </p:graphicEl>
                                          </p:spTgt>
                                        </p:tgtEl>
                                        <p:attrNameLst>
                                          <p:attrName>ppt_w</p:attrName>
                                        </p:attrNameLst>
                                      </p:cBhvr>
                                      <p:tavLst>
                                        <p:tav tm="0">
                                          <p:val>
                                            <p:fltVal val="0"/>
                                          </p:val>
                                        </p:tav>
                                        <p:tav tm="100000">
                                          <p:val>
                                            <p:strVal val="#ppt_w"/>
                                          </p:val>
                                        </p:tav>
                                      </p:tavLst>
                                    </p:anim>
                                    <p:anim calcmode="lin" valueType="num">
                                      <p:cBhvr>
                                        <p:cTn id="44" dur="1000" fill="hold"/>
                                        <p:tgtEl>
                                          <p:spTgt spid="3">
                                            <p:graphicEl>
                                              <a:dgm id="{ED00A846-AB1E-44E9-95AB-E0BC6DF97EC0}"/>
                                            </p:graphicEl>
                                          </p:spTgt>
                                        </p:tgtEl>
                                        <p:attrNameLst>
                                          <p:attrName>ppt_h</p:attrName>
                                        </p:attrNameLst>
                                      </p:cBhvr>
                                      <p:tavLst>
                                        <p:tav tm="0">
                                          <p:val>
                                            <p:fltVal val="0"/>
                                          </p:val>
                                        </p:tav>
                                        <p:tav tm="100000">
                                          <p:val>
                                            <p:strVal val="#ppt_h"/>
                                          </p:val>
                                        </p:tav>
                                      </p:tavLst>
                                    </p:anim>
                                    <p:anim calcmode="lin" valueType="num">
                                      <p:cBhvr>
                                        <p:cTn id="45" dur="1000" fill="hold"/>
                                        <p:tgtEl>
                                          <p:spTgt spid="3">
                                            <p:graphicEl>
                                              <a:dgm id="{ED00A846-AB1E-44E9-95AB-E0BC6DF97EC0}"/>
                                            </p:graphic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
                                            <p:graphicEl>
                                              <a:dgm id="{ED00A846-AB1E-44E9-95AB-E0BC6DF97EC0}"/>
                                            </p:graphicEl>
                                          </p:spTgt>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2500"/>
                            </p:stCondLst>
                            <p:childTnLst>
                              <p:par>
                                <p:cTn id="48" presetID="15" presetClass="entr" presetSubtype="0" fill="hold" grpId="0" nodeType="afterEffect">
                                  <p:stCondLst>
                                    <p:cond delay="0"/>
                                  </p:stCondLst>
                                  <p:childTnLst>
                                    <p:set>
                                      <p:cBhvr>
                                        <p:cTn id="49" dur="1" fill="hold">
                                          <p:stCondLst>
                                            <p:cond delay="0"/>
                                          </p:stCondLst>
                                        </p:cTn>
                                        <p:tgtEl>
                                          <p:spTgt spid="3">
                                            <p:graphicEl>
                                              <a:dgm id="{02B54444-EF63-4603-A3ED-90B59B00E1EC}"/>
                                            </p:graphicEl>
                                          </p:spTgt>
                                        </p:tgtEl>
                                        <p:attrNameLst>
                                          <p:attrName>style.visibility</p:attrName>
                                        </p:attrNameLst>
                                      </p:cBhvr>
                                      <p:to>
                                        <p:strVal val="visible"/>
                                      </p:to>
                                    </p:set>
                                    <p:anim calcmode="lin" valueType="num">
                                      <p:cBhvr>
                                        <p:cTn id="50" dur="1000" fill="hold"/>
                                        <p:tgtEl>
                                          <p:spTgt spid="3">
                                            <p:graphicEl>
                                              <a:dgm id="{02B54444-EF63-4603-A3ED-90B59B00E1EC}"/>
                                            </p:graphicEl>
                                          </p:spTgt>
                                        </p:tgtEl>
                                        <p:attrNameLst>
                                          <p:attrName>ppt_w</p:attrName>
                                        </p:attrNameLst>
                                      </p:cBhvr>
                                      <p:tavLst>
                                        <p:tav tm="0">
                                          <p:val>
                                            <p:fltVal val="0"/>
                                          </p:val>
                                        </p:tav>
                                        <p:tav tm="100000">
                                          <p:val>
                                            <p:strVal val="#ppt_w"/>
                                          </p:val>
                                        </p:tav>
                                      </p:tavLst>
                                    </p:anim>
                                    <p:anim calcmode="lin" valueType="num">
                                      <p:cBhvr>
                                        <p:cTn id="51" dur="1000" fill="hold"/>
                                        <p:tgtEl>
                                          <p:spTgt spid="3">
                                            <p:graphicEl>
                                              <a:dgm id="{02B54444-EF63-4603-A3ED-90B59B00E1EC}"/>
                                            </p:graphicEl>
                                          </p:spTgt>
                                        </p:tgtEl>
                                        <p:attrNameLst>
                                          <p:attrName>ppt_h</p:attrName>
                                        </p:attrNameLst>
                                      </p:cBhvr>
                                      <p:tavLst>
                                        <p:tav tm="0">
                                          <p:val>
                                            <p:fltVal val="0"/>
                                          </p:val>
                                        </p:tav>
                                        <p:tav tm="100000">
                                          <p:val>
                                            <p:strVal val="#ppt_h"/>
                                          </p:val>
                                        </p:tav>
                                      </p:tavLst>
                                    </p:anim>
                                    <p:anim calcmode="lin" valueType="num">
                                      <p:cBhvr>
                                        <p:cTn id="52" dur="1000" fill="hold"/>
                                        <p:tgtEl>
                                          <p:spTgt spid="3">
                                            <p:graphicEl>
                                              <a:dgm id="{02B54444-EF63-4603-A3ED-90B59B00E1EC}"/>
                                            </p:graphic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3">
                                            <p:graphicEl>
                                              <a:dgm id="{02B54444-EF63-4603-A3ED-90B59B00E1EC}"/>
                                            </p:graphicEl>
                                          </p:spTgt>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3">
                                            <p:graphicEl>
                                              <a:dgm id="{1B359B61-C8D9-45EC-A448-DD1BB3DC62F4}"/>
                                            </p:graphicEl>
                                          </p:spTgt>
                                        </p:tgtEl>
                                        <p:attrNameLst>
                                          <p:attrName>style.visibility</p:attrName>
                                        </p:attrNameLst>
                                      </p:cBhvr>
                                      <p:to>
                                        <p:strVal val="visible"/>
                                      </p:to>
                                    </p:set>
                                    <p:anim calcmode="lin" valueType="num">
                                      <p:cBhvr>
                                        <p:cTn id="56" dur="1000" fill="hold"/>
                                        <p:tgtEl>
                                          <p:spTgt spid="3">
                                            <p:graphicEl>
                                              <a:dgm id="{1B359B61-C8D9-45EC-A448-DD1BB3DC62F4}"/>
                                            </p:graphicEl>
                                          </p:spTgt>
                                        </p:tgtEl>
                                        <p:attrNameLst>
                                          <p:attrName>ppt_w</p:attrName>
                                        </p:attrNameLst>
                                      </p:cBhvr>
                                      <p:tavLst>
                                        <p:tav tm="0">
                                          <p:val>
                                            <p:fltVal val="0"/>
                                          </p:val>
                                        </p:tav>
                                        <p:tav tm="100000">
                                          <p:val>
                                            <p:strVal val="#ppt_w"/>
                                          </p:val>
                                        </p:tav>
                                      </p:tavLst>
                                    </p:anim>
                                    <p:anim calcmode="lin" valueType="num">
                                      <p:cBhvr>
                                        <p:cTn id="57" dur="1000" fill="hold"/>
                                        <p:tgtEl>
                                          <p:spTgt spid="3">
                                            <p:graphicEl>
                                              <a:dgm id="{1B359B61-C8D9-45EC-A448-DD1BB3DC62F4}"/>
                                            </p:graphicEl>
                                          </p:spTgt>
                                        </p:tgtEl>
                                        <p:attrNameLst>
                                          <p:attrName>ppt_h</p:attrName>
                                        </p:attrNameLst>
                                      </p:cBhvr>
                                      <p:tavLst>
                                        <p:tav tm="0">
                                          <p:val>
                                            <p:fltVal val="0"/>
                                          </p:val>
                                        </p:tav>
                                        <p:tav tm="100000">
                                          <p:val>
                                            <p:strVal val="#ppt_h"/>
                                          </p:val>
                                        </p:tav>
                                      </p:tavLst>
                                    </p:anim>
                                    <p:anim calcmode="lin" valueType="num">
                                      <p:cBhvr>
                                        <p:cTn id="58" dur="1000" fill="hold"/>
                                        <p:tgtEl>
                                          <p:spTgt spid="3">
                                            <p:graphicEl>
                                              <a:dgm id="{1B359B61-C8D9-45EC-A448-DD1BB3DC62F4}"/>
                                            </p:graphic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
                                            <p:graphicEl>
                                              <a:dgm id="{1B359B61-C8D9-45EC-A448-DD1BB3DC62F4}"/>
                                            </p:graphicEl>
                                          </p:spTgt>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3">
                                            <p:graphicEl>
                                              <a:dgm id="{59B07B71-E9A9-4788-8709-AB126CEB92D7}"/>
                                            </p:graphicEl>
                                          </p:spTgt>
                                        </p:tgtEl>
                                        <p:attrNameLst>
                                          <p:attrName>style.visibility</p:attrName>
                                        </p:attrNameLst>
                                      </p:cBhvr>
                                      <p:to>
                                        <p:strVal val="visible"/>
                                      </p:to>
                                    </p:set>
                                    <p:anim calcmode="lin" valueType="num">
                                      <p:cBhvr>
                                        <p:cTn id="62" dur="1000" fill="hold"/>
                                        <p:tgtEl>
                                          <p:spTgt spid="3">
                                            <p:graphicEl>
                                              <a:dgm id="{59B07B71-E9A9-4788-8709-AB126CEB92D7}"/>
                                            </p:graphicEl>
                                          </p:spTgt>
                                        </p:tgtEl>
                                        <p:attrNameLst>
                                          <p:attrName>ppt_w</p:attrName>
                                        </p:attrNameLst>
                                      </p:cBhvr>
                                      <p:tavLst>
                                        <p:tav tm="0">
                                          <p:val>
                                            <p:fltVal val="0"/>
                                          </p:val>
                                        </p:tav>
                                        <p:tav tm="100000">
                                          <p:val>
                                            <p:strVal val="#ppt_w"/>
                                          </p:val>
                                        </p:tav>
                                      </p:tavLst>
                                    </p:anim>
                                    <p:anim calcmode="lin" valueType="num">
                                      <p:cBhvr>
                                        <p:cTn id="63" dur="1000" fill="hold"/>
                                        <p:tgtEl>
                                          <p:spTgt spid="3">
                                            <p:graphicEl>
                                              <a:dgm id="{59B07B71-E9A9-4788-8709-AB126CEB92D7}"/>
                                            </p:graphicEl>
                                          </p:spTgt>
                                        </p:tgtEl>
                                        <p:attrNameLst>
                                          <p:attrName>ppt_h</p:attrName>
                                        </p:attrNameLst>
                                      </p:cBhvr>
                                      <p:tavLst>
                                        <p:tav tm="0">
                                          <p:val>
                                            <p:fltVal val="0"/>
                                          </p:val>
                                        </p:tav>
                                        <p:tav tm="100000">
                                          <p:val>
                                            <p:strVal val="#ppt_h"/>
                                          </p:val>
                                        </p:tav>
                                      </p:tavLst>
                                    </p:anim>
                                    <p:anim calcmode="lin" valueType="num">
                                      <p:cBhvr>
                                        <p:cTn id="64" dur="1000" fill="hold"/>
                                        <p:tgtEl>
                                          <p:spTgt spid="3">
                                            <p:graphicEl>
                                              <a:dgm id="{59B07B71-E9A9-4788-8709-AB126CEB92D7}"/>
                                            </p:graphicEl>
                                          </p:spTgt>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
                                            <p:graphicEl>
                                              <a:dgm id="{59B07B71-E9A9-4788-8709-AB126CEB92D7}"/>
                                            </p:graphicEl>
                                          </p:spTgt>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3500"/>
                            </p:stCondLst>
                            <p:childTnLst>
                              <p:par>
                                <p:cTn id="67" presetID="15" presetClass="entr" presetSubtype="0" fill="hold" grpId="0" nodeType="afterEffect">
                                  <p:stCondLst>
                                    <p:cond delay="0"/>
                                  </p:stCondLst>
                                  <p:childTnLst>
                                    <p:set>
                                      <p:cBhvr>
                                        <p:cTn id="68" dur="1" fill="hold">
                                          <p:stCondLst>
                                            <p:cond delay="0"/>
                                          </p:stCondLst>
                                        </p:cTn>
                                        <p:tgtEl>
                                          <p:spTgt spid="3">
                                            <p:graphicEl>
                                              <a:dgm id="{1FCBB8CB-C96F-473A-9A9C-A6297732CDB7}"/>
                                            </p:graphicEl>
                                          </p:spTgt>
                                        </p:tgtEl>
                                        <p:attrNameLst>
                                          <p:attrName>style.visibility</p:attrName>
                                        </p:attrNameLst>
                                      </p:cBhvr>
                                      <p:to>
                                        <p:strVal val="visible"/>
                                      </p:to>
                                    </p:set>
                                    <p:anim calcmode="lin" valueType="num">
                                      <p:cBhvr>
                                        <p:cTn id="69" dur="1000" fill="hold"/>
                                        <p:tgtEl>
                                          <p:spTgt spid="3">
                                            <p:graphicEl>
                                              <a:dgm id="{1FCBB8CB-C96F-473A-9A9C-A6297732CDB7}"/>
                                            </p:graphicEl>
                                          </p:spTgt>
                                        </p:tgtEl>
                                        <p:attrNameLst>
                                          <p:attrName>ppt_w</p:attrName>
                                        </p:attrNameLst>
                                      </p:cBhvr>
                                      <p:tavLst>
                                        <p:tav tm="0">
                                          <p:val>
                                            <p:fltVal val="0"/>
                                          </p:val>
                                        </p:tav>
                                        <p:tav tm="100000">
                                          <p:val>
                                            <p:strVal val="#ppt_w"/>
                                          </p:val>
                                        </p:tav>
                                      </p:tavLst>
                                    </p:anim>
                                    <p:anim calcmode="lin" valueType="num">
                                      <p:cBhvr>
                                        <p:cTn id="70" dur="1000" fill="hold"/>
                                        <p:tgtEl>
                                          <p:spTgt spid="3">
                                            <p:graphicEl>
                                              <a:dgm id="{1FCBB8CB-C96F-473A-9A9C-A6297732CDB7}"/>
                                            </p:graphicEl>
                                          </p:spTgt>
                                        </p:tgtEl>
                                        <p:attrNameLst>
                                          <p:attrName>ppt_h</p:attrName>
                                        </p:attrNameLst>
                                      </p:cBhvr>
                                      <p:tavLst>
                                        <p:tav tm="0">
                                          <p:val>
                                            <p:fltVal val="0"/>
                                          </p:val>
                                        </p:tav>
                                        <p:tav tm="100000">
                                          <p:val>
                                            <p:strVal val="#ppt_h"/>
                                          </p:val>
                                        </p:tav>
                                      </p:tavLst>
                                    </p:anim>
                                    <p:anim calcmode="lin" valueType="num">
                                      <p:cBhvr>
                                        <p:cTn id="71" dur="1000" fill="hold"/>
                                        <p:tgtEl>
                                          <p:spTgt spid="3">
                                            <p:graphicEl>
                                              <a:dgm id="{1FCBB8CB-C96F-473A-9A9C-A6297732CDB7}"/>
                                            </p:graphic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3">
                                            <p:graphicEl>
                                              <a:dgm id="{1FCBB8CB-C96F-473A-9A9C-A6297732CDB7}"/>
                                            </p:graphicEl>
                                          </p:spTgt>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grpId="0" nodeType="withEffect">
                                  <p:stCondLst>
                                    <p:cond delay="0"/>
                                  </p:stCondLst>
                                  <p:childTnLst>
                                    <p:set>
                                      <p:cBhvr>
                                        <p:cTn id="74" dur="1" fill="hold">
                                          <p:stCondLst>
                                            <p:cond delay="0"/>
                                          </p:stCondLst>
                                        </p:cTn>
                                        <p:tgtEl>
                                          <p:spTgt spid="3">
                                            <p:graphicEl>
                                              <a:dgm id="{A298E556-535E-42C0-BBA8-C0938F8E7B18}"/>
                                            </p:graphicEl>
                                          </p:spTgt>
                                        </p:tgtEl>
                                        <p:attrNameLst>
                                          <p:attrName>style.visibility</p:attrName>
                                        </p:attrNameLst>
                                      </p:cBhvr>
                                      <p:to>
                                        <p:strVal val="visible"/>
                                      </p:to>
                                    </p:set>
                                    <p:anim calcmode="lin" valueType="num">
                                      <p:cBhvr>
                                        <p:cTn id="75" dur="1000" fill="hold"/>
                                        <p:tgtEl>
                                          <p:spTgt spid="3">
                                            <p:graphicEl>
                                              <a:dgm id="{A298E556-535E-42C0-BBA8-C0938F8E7B18}"/>
                                            </p:graphicEl>
                                          </p:spTgt>
                                        </p:tgtEl>
                                        <p:attrNameLst>
                                          <p:attrName>ppt_w</p:attrName>
                                        </p:attrNameLst>
                                      </p:cBhvr>
                                      <p:tavLst>
                                        <p:tav tm="0">
                                          <p:val>
                                            <p:fltVal val="0"/>
                                          </p:val>
                                        </p:tav>
                                        <p:tav tm="100000">
                                          <p:val>
                                            <p:strVal val="#ppt_w"/>
                                          </p:val>
                                        </p:tav>
                                      </p:tavLst>
                                    </p:anim>
                                    <p:anim calcmode="lin" valueType="num">
                                      <p:cBhvr>
                                        <p:cTn id="76" dur="1000" fill="hold"/>
                                        <p:tgtEl>
                                          <p:spTgt spid="3">
                                            <p:graphicEl>
                                              <a:dgm id="{A298E556-535E-42C0-BBA8-C0938F8E7B18}"/>
                                            </p:graphicEl>
                                          </p:spTgt>
                                        </p:tgtEl>
                                        <p:attrNameLst>
                                          <p:attrName>ppt_h</p:attrName>
                                        </p:attrNameLst>
                                      </p:cBhvr>
                                      <p:tavLst>
                                        <p:tav tm="0">
                                          <p:val>
                                            <p:fltVal val="0"/>
                                          </p:val>
                                        </p:tav>
                                        <p:tav tm="100000">
                                          <p:val>
                                            <p:strVal val="#ppt_h"/>
                                          </p:val>
                                        </p:tav>
                                      </p:tavLst>
                                    </p:anim>
                                    <p:anim calcmode="lin" valueType="num">
                                      <p:cBhvr>
                                        <p:cTn id="77" dur="1000" fill="hold"/>
                                        <p:tgtEl>
                                          <p:spTgt spid="3">
                                            <p:graphicEl>
                                              <a:dgm id="{A298E556-535E-42C0-BBA8-C0938F8E7B18}"/>
                                            </p:graphicEl>
                                          </p:spTgt>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
                                            <p:graphicEl>
                                              <a:dgm id="{A298E556-535E-42C0-BBA8-C0938F8E7B18}"/>
                                            </p:graphicEl>
                                          </p:spTgt>
                                        </p:tgtEl>
                                        <p:attrNameLst>
                                          <p:attrName>ppt_y</p:attrName>
                                        </p:attrNameLst>
                                      </p:cBhvr>
                                      <p:tavLst>
                                        <p:tav tm="0" fmla="#ppt_y+(sin(-2*pi*(1-$))*-#ppt_x+cos(-2*pi*(1-$))*(1-#ppt_y))*(1-$)">
                                          <p:val>
                                            <p:fltVal val="0"/>
                                          </p:val>
                                        </p:tav>
                                        <p:tav tm="100000">
                                          <p:val>
                                            <p:fltVal val="1"/>
                                          </p:val>
                                        </p:tav>
                                      </p:tavLst>
                                    </p:anim>
                                  </p:childTnLst>
                                </p:cTn>
                              </p:par>
                              <p:par>
                                <p:cTn id="79" presetID="15" presetClass="entr" presetSubtype="0" fill="hold" grpId="0" nodeType="withEffect">
                                  <p:stCondLst>
                                    <p:cond delay="0"/>
                                  </p:stCondLst>
                                  <p:childTnLst>
                                    <p:set>
                                      <p:cBhvr>
                                        <p:cTn id="80" dur="1" fill="hold">
                                          <p:stCondLst>
                                            <p:cond delay="0"/>
                                          </p:stCondLst>
                                        </p:cTn>
                                        <p:tgtEl>
                                          <p:spTgt spid="3">
                                            <p:graphicEl>
                                              <a:dgm id="{7513A20B-A761-4843-BB9D-E24AA2EE3683}"/>
                                            </p:graphicEl>
                                          </p:spTgt>
                                        </p:tgtEl>
                                        <p:attrNameLst>
                                          <p:attrName>style.visibility</p:attrName>
                                        </p:attrNameLst>
                                      </p:cBhvr>
                                      <p:to>
                                        <p:strVal val="visible"/>
                                      </p:to>
                                    </p:set>
                                    <p:anim calcmode="lin" valueType="num">
                                      <p:cBhvr>
                                        <p:cTn id="81" dur="1000" fill="hold"/>
                                        <p:tgtEl>
                                          <p:spTgt spid="3">
                                            <p:graphicEl>
                                              <a:dgm id="{7513A20B-A761-4843-BB9D-E24AA2EE3683}"/>
                                            </p:graphicEl>
                                          </p:spTgt>
                                        </p:tgtEl>
                                        <p:attrNameLst>
                                          <p:attrName>ppt_w</p:attrName>
                                        </p:attrNameLst>
                                      </p:cBhvr>
                                      <p:tavLst>
                                        <p:tav tm="0">
                                          <p:val>
                                            <p:fltVal val="0"/>
                                          </p:val>
                                        </p:tav>
                                        <p:tav tm="100000">
                                          <p:val>
                                            <p:strVal val="#ppt_w"/>
                                          </p:val>
                                        </p:tav>
                                      </p:tavLst>
                                    </p:anim>
                                    <p:anim calcmode="lin" valueType="num">
                                      <p:cBhvr>
                                        <p:cTn id="82" dur="1000" fill="hold"/>
                                        <p:tgtEl>
                                          <p:spTgt spid="3">
                                            <p:graphicEl>
                                              <a:dgm id="{7513A20B-A761-4843-BB9D-E24AA2EE3683}"/>
                                            </p:graphicEl>
                                          </p:spTgt>
                                        </p:tgtEl>
                                        <p:attrNameLst>
                                          <p:attrName>ppt_h</p:attrName>
                                        </p:attrNameLst>
                                      </p:cBhvr>
                                      <p:tavLst>
                                        <p:tav tm="0">
                                          <p:val>
                                            <p:fltVal val="0"/>
                                          </p:val>
                                        </p:tav>
                                        <p:tav tm="100000">
                                          <p:val>
                                            <p:strVal val="#ppt_h"/>
                                          </p:val>
                                        </p:tav>
                                      </p:tavLst>
                                    </p:anim>
                                    <p:anim calcmode="lin" valueType="num">
                                      <p:cBhvr>
                                        <p:cTn id="83" dur="1000" fill="hold"/>
                                        <p:tgtEl>
                                          <p:spTgt spid="3">
                                            <p:graphicEl>
                                              <a:dgm id="{7513A20B-A761-4843-BB9D-E24AA2EE3683}"/>
                                            </p:graphicEl>
                                          </p:spTgt>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3">
                                            <p:graphicEl>
                                              <a:dgm id="{7513A20B-A761-4843-BB9D-E24AA2EE3683}"/>
                                            </p:graphicEl>
                                          </p:spTgt>
                                        </p:tgtEl>
                                        <p:attrNameLst>
                                          <p:attrName>ppt_y</p:attrName>
                                        </p:attrNameLst>
                                      </p:cBhvr>
                                      <p:tavLst>
                                        <p:tav tm="0" fmla="#ppt_y+(sin(-2*pi*(1-$))*-#ppt_x+cos(-2*pi*(1-$))*(1-#ppt_y))*(1-$)">
                                          <p:val>
                                            <p:fltVal val="0"/>
                                          </p:val>
                                        </p:tav>
                                        <p:tav tm="100000">
                                          <p:val>
                                            <p:fltVal val="1"/>
                                          </p:val>
                                        </p:tav>
                                      </p:tavLst>
                                    </p:anim>
                                  </p:childTnLst>
                                </p:cTn>
                              </p:par>
                            </p:childTnLst>
                          </p:cTn>
                        </p:par>
                        <p:par>
                          <p:cTn id="85" fill="hold">
                            <p:stCondLst>
                              <p:cond delay="4500"/>
                            </p:stCondLst>
                            <p:childTnLst>
                              <p:par>
                                <p:cTn id="86" presetID="15" presetClass="entr" presetSubtype="0" fill="hold" grpId="0" nodeType="afterEffect">
                                  <p:stCondLst>
                                    <p:cond delay="0"/>
                                  </p:stCondLst>
                                  <p:childTnLst>
                                    <p:set>
                                      <p:cBhvr>
                                        <p:cTn id="87" dur="1" fill="hold">
                                          <p:stCondLst>
                                            <p:cond delay="0"/>
                                          </p:stCondLst>
                                        </p:cTn>
                                        <p:tgtEl>
                                          <p:spTgt spid="3">
                                            <p:graphicEl>
                                              <a:dgm id="{40C7130F-6029-4331-BC70-CD6D381964F4}"/>
                                            </p:graphicEl>
                                          </p:spTgt>
                                        </p:tgtEl>
                                        <p:attrNameLst>
                                          <p:attrName>style.visibility</p:attrName>
                                        </p:attrNameLst>
                                      </p:cBhvr>
                                      <p:to>
                                        <p:strVal val="visible"/>
                                      </p:to>
                                    </p:set>
                                    <p:anim calcmode="lin" valueType="num">
                                      <p:cBhvr>
                                        <p:cTn id="88" dur="1000" fill="hold"/>
                                        <p:tgtEl>
                                          <p:spTgt spid="3">
                                            <p:graphicEl>
                                              <a:dgm id="{40C7130F-6029-4331-BC70-CD6D381964F4}"/>
                                            </p:graphicEl>
                                          </p:spTgt>
                                        </p:tgtEl>
                                        <p:attrNameLst>
                                          <p:attrName>ppt_w</p:attrName>
                                        </p:attrNameLst>
                                      </p:cBhvr>
                                      <p:tavLst>
                                        <p:tav tm="0">
                                          <p:val>
                                            <p:fltVal val="0"/>
                                          </p:val>
                                        </p:tav>
                                        <p:tav tm="100000">
                                          <p:val>
                                            <p:strVal val="#ppt_w"/>
                                          </p:val>
                                        </p:tav>
                                      </p:tavLst>
                                    </p:anim>
                                    <p:anim calcmode="lin" valueType="num">
                                      <p:cBhvr>
                                        <p:cTn id="89" dur="1000" fill="hold"/>
                                        <p:tgtEl>
                                          <p:spTgt spid="3">
                                            <p:graphicEl>
                                              <a:dgm id="{40C7130F-6029-4331-BC70-CD6D381964F4}"/>
                                            </p:graphicEl>
                                          </p:spTgt>
                                        </p:tgtEl>
                                        <p:attrNameLst>
                                          <p:attrName>ppt_h</p:attrName>
                                        </p:attrNameLst>
                                      </p:cBhvr>
                                      <p:tavLst>
                                        <p:tav tm="0">
                                          <p:val>
                                            <p:fltVal val="0"/>
                                          </p:val>
                                        </p:tav>
                                        <p:tav tm="100000">
                                          <p:val>
                                            <p:strVal val="#ppt_h"/>
                                          </p:val>
                                        </p:tav>
                                      </p:tavLst>
                                    </p:anim>
                                    <p:anim calcmode="lin" valueType="num">
                                      <p:cBhvr>
                                        <p:cTn id="90" dur="1000" fill="hold"/>
                                        <p:tgtEl>
                                          <p:spTgt spid="3">
                                            <p:graphicEl>
                                              <a:dgm id="{40C7130F-6029-4331-BC70-CD6D381964F4}"/>
                                            </p:graphicEl>
                                          </p:spTgt>
                                        </p:tgtEl>
                                        <p:attrNameLst>
                                          <p:attrName>ppt_x</p:attrName>
                                        </p:attrNameLst>
                                      </p:cBhvr>
                                      <p:tavLst>
                                        <p:tav tm="0" fmla="#ppt_x+(cos(-2*pi*(1-$))*-#ppt_x-sin(-2*pi*(1-$))*(1-#ppt_y))*(1-$)">
                                          <p:val>
                                            <p:fltVal val="0"/>
                                          </p:val>
                                        </p:tav>
                                        <p:tav tm="100000">
                                          <p:val>
                                            <p:fltVal val="1"/>
                                          </p:val>
                                        </p:tav>
                                      </p:tavLst>
                                    </p:anim>
                                    <p:anim calcmode="lin" valueType="num">
                                      <p:cBhvr>
                                        <p:cTn id="91" dur="1000" fill="hold"/>
                                        <p:tgtEl>
                                          <p:spTgt spid="3">
                                            <p:graphicEl>
                                              <a:dgm id="{40C7130F-6029-4331-BC70-CD6D381964F4}"/>
                                            </p:graphicEl>
                                          </p:spTgt>
                                        </p:tgtEl>
                                        <p:attrNameLst>
                                          <p:attrName>ppt_y</p:attrName>
                                        </p:attrNameLst>
                                      </p:cBhvr>
                                      <p:tavLst>
                                        <p:tav tm="0" fmla="#ppt_y+(sin(-2*pi*(1-$))*-#ppt_x+cos(-2*pi*(1-$))*(1-#ppt_y))*(1-$)">
                                          <p:val>
                                            <p:fltVal val="0"/>
                                          </p:val>
                                        </p:tav>
                                        <p:tav tm="100000">
                                          <p:val>
                                            <p:fltVal val="1"/>
                                          </p:val>
                                        </p:tav>
                                      </p:tavLst>
                                    </p:anim>
                                  </p:childTnLst>
                                </p:cTn>
                              </p:par>
                              <p:par>
                                <p:cTn id="92" presetID="15" presetClass="entr" presetSubtype="0" fill="hold" grpId="0" nodeType="withEffect">
                                  <p:stCondLst>
                                    <p:cond delay="0"/>
                                  </p:stCondLst>
                                  <p:childTnLst>
                                    <p:set>
                                      <p:cBhvr>
                                        <p:cTn id="93" dur="1" fill="hold">
                                          <p:stCondLst>
                                            <p:cond delay="0"/>
                                          </p:stCondLst>
                                        </p:cTn>
                                        <p:tgtEl>
                                          <p:spTgt spid="3">
                                            <p:graphicEl>
                                              <a:dgm id="{A5564EB2-2BA7-4D3C-B487-F60EA9EC2EDC}"/>
                                            </p:graphicEl>
                                          </p:spTgt>
                                        </p:tgtEl>
                                        <p:attrNameLst>
                                          <p:attrName>style.visibility</p:attrName>
                                        </p:attrNameLst>
                                      </p:cBhvr>
                                      <p:to>
                                        <p:strVal val="visible"/>
                                      </p:to>
                                    </p:set>
                                    <p:anim calcmode="lin" valueType="num">
                                      <p:cBhvr>
                                        <p:cTn id="94" dur="1000" fill="hold"/>
                                        <p:tgtEl>
                                          <p:spTgt spid="3">
                                            <p:graphicEl>
                                              <a:dgm id="{A5564EB2-2BA7-4D3C-B487-F60EA9EC2EDC}"/>
                                            </p:graphicEl>
                                          </p:spTgt>
                                        </p:tgtEl>
                                        <p:attrNameLst>
                                          <p:attrName>ppt_w</p:attrName>
                                        </p:attrNameLst>
                                      </p:cBhvr>
                                      <p:tavLst>
                                        <p:tav tm="0">
                                          <p:val>
                                            <p:fltVal val="0"/>
                                          </p:val>
                                        </p:tav>
                                        <p:tav tm="100000">
                                          <p:val>
                                            <p:strVal val="#ppt_w"/>
                                          </p:val>
                                        </p:tav>
                                      </p:tavLst>
                                    </p:anim>
                                    <p:anim calcmode="lin" valueType="num">
                                      <p:cBhvr>
                                        <p:cTn id="95" dur="1000" fill="hold"/>
                                        <p:tgtEl>
                                          <p:spTgt spid="3">
                                            <p:graphicEl>
                                              <a:dgm id="{A5564EB2-2BA7-4D3C-B487-F60EA9EC2EDC}"/>
                                            </p:graphicEl>
                                          </p:spTgt>
                                        </p:tgtEl>
                                        <p:attrNameLst>
                                          <p:attrName>ppt_h</p:attrName>
                                        </p:attrNameLst>
                                      </p:cBhvr>
                                      <p:tavLst>
                                        <p:tav tm="0">
                                          <p:val>
                                            <p:fltVal val="0"/>
                                          </p:val>
                                        </p:tav>
                                        <p:tav tm="100000">
                                          <p:val>
                                            <p:strVal val="#ppt_h"/>
                                          </p:val>
                                        </p:tav>
                                      </p:tavLst>
                                    </p:anim>
                                    <p:anim calcmode="lin" valueType="num">
                                      <p:cBhvr>
                                        <p:cTn id="96" dur="1000" fill="hold"/>
                                        <p:tgtEl>
                                          <p:spTgt spid="3">
                                            <p:graphicEl>
                                              <a:dgm id="{A5564EB2-2BA7-4D3C-B487-F60EA9EC2EDC}"/>
                                            </p:graphicEl>
                                          </p:spTgt>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3">
                                            <p:graphicEl>
                                              <a:dgm id="{A5564EB2-2BA7-4D3C-B487-F60EA9EC2EDC}"/>
                                            </p:graphicEl>
                                          </p:spTgt>
                                        </p:tgtEl>
                                        <p:attrNameLst>
                                          <p:attrName>ppt_y</p:attrName>
                                        </p:attrNameLst>
                                      </p:cBhvr>
                                      <p:tavLst>
                                        <p:tav tm="0" fmla="#ppt_y+(sin(-2*pi*(1-$))*-#ppt_x+cos(-2*pi*(1-$))*(1-#ppt_y))*(1-$)">
                                          <p:val>
                                            <p:fltVal val="0"/>
                                          </p:val>
                                        </p:tav>
                                        <p:tav tm="100000">
                                          <p:val>
                                            <p:fltVal val="1"/>
                                          </p:val>
                                        </p:tav>
                                      </p:tavLst>
                                    </p:anim>
                                  </p:childTnLst>
                                </p:cTn>
                              </p:par>
                              <p:par>
                                <p:cTn id="98" presetID="15" presetClass="entr" presetSubtype="0" fill="hold" grpId="0" nodeType="withEffect">
                                  <p:stCondLst>
                                    <p:cond delay="0"/>
                                  </p:stCondLst>
                                  <p:childTnLst>
                                    <p:set>
                                      <p:cBhvr>
                                        <p:cTn id="99" dur="1" fill="hold">
                                          <p:stCondLst>
                                            <p:cond delay="0"/>
                                          </p:stCondLst>
                                        </p:cTn>
                                        <p:tgtEl>
                                          <p:spTgt spid="3">
                                            <p:graphicEl>
                                              <a:dgm id="{25E1CA1A-9969-4592-9414-392CCE193A4F}"/>
                                            </p:graphicEl>
                                          </p:spTgt>
                                        </p:tgtEl>
                                        <p:attrNameLst>
                                          <p:attrName>style.visibility</p:attrName>
                                        </p:attrNameLst>
                                      </p:cBhvr>
                                      <p:to>
                                        <p:strVal val="visible"/>
                                      </p:to>
                                    </p:set>
                                    <p:anim calcmode="lin" valueType="num">
                                      <p:cBhvr>
                                        <p:cTn id="100" dur="1000" fill="hold"/>
                                        <p:tgtEl>
                                          <p:spTgt spid="3">
                                            <p:graphicEl>
                                              <a:dgm id="{25E1CA1A-9969-4592-9414-392CCE193A4F}"/>
                                            </p:graphicEl>
                                          </p:spTgt>
                                        </p:tgtEl>
                                        <p:attrNameLst>
                                          <p:attrName>ppt_w</p:attrName>
                                        </p:attrNameLst>
                                      </p:cBhvr>
                                      <p:tavLst>
                                        <p:tav tm="0">
                                          <p:val>
                                            <p:fltVal val="0"/>
                                          </p:val>
                                        </p:tav>
                                        <p:tav tm="100000">
                                          <p:val>
                                            <p:strVal val="#ppt_w"/>
                                          </p:val>
                                        </p:tav>
                                      </p:tavLst>
                                    </p:anim>
                                    <p:anim calcmode="lin" valueType="num">
                                      <p:cBhvr>
                                        <p:cTn id="101" dur="1000" fill="hold"/>
                                        <p:tgtEl>
                                          <p:spTgt spid="3">
                                            <p:graphicEl>
                                              <a:dgm id="{25E1CA1A-9969-4592-9414-392CCE193A4F}"/>
                                            </p:graphicEl>
                                          </p:spTgt>
                                        </p:tgtEl>
                                        <p:attrNameLst>
                                          <p:attrName>ppt_h</p:attrName>
                                        </p:attrNameLst>
                                      </p:cBhvr>
                                      <p:tavLst>
                                        <p:tav tm="0">
                                          <p:val>
                                            <p:fltVal val="0"/>
                                          </p:val>
                                        </p:tav>
                                        <p:tav tm="100000">
                                          <p:val>
                                            <p:strVal val="#ppt_h"/>
                                          </p:val>
                                        </p:tav>
                                      </p:tavLst>
                                    </p:anim>
                                    <p:anim calcmode="lin" valueType="num">
                                      <p:cBhvr>
                                        <p:cTn id="102" dur="1000" fill="hold"/>
                                        <p:tgtEl>
                                          <p:spTgt spid="3">
                                            <p:graphicEl>
                                              <a:dgm id="{25E1CA1A-9969-4592-9414-392CCE193A4F}"/>
                                            </p:graphicEl>
                                          </p:spTgt>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3">
                                            <p:graphicEl>
                                              <a:dgm id="{25E1CA1A-9969-4592-9414-392CCE193A4F}"/>
                                            </p:graphicEl>
                                          </p:spTgt>
                                        </p:tgtEl>
                                        <p:attrNameLst>
                                          <p:attrName>ppt_y</p:attrName>
                                        </p:attrNameLst>
                                      </p:cBhvr>
                                      <p:tavLst>
                                        <p:tav tm="0" fmla="#ppt_y+(sin(-2*pi*(1-$))*-#ppt_x+cos(-2*pi*(1-$))*(1-#ppt_y))*(1-$)">
                                          <p:val>
                                            <p:fltVal val="0"/>
                                          </p:val>
                                        </p:tav>
                                        <p:tav tm="100000">
                                          <p:val>
                                            <p:fltVal val="1"/>
                                          </p:val>
                                        </p:tav>
                                      </p:tavLst>
                                    </p:anim>
                                  </p:childTnLst>
                                </p:cTn>
                              </p:par>
                            </p:childTnLst>
                          </p:cTn>
                        </p:par>
                        <p:par>
                          <p:cTn id="104" fill="hold">
                            <p:stCondLst>
                              <p:cond delay="5500"/>
                            </p:stCondLst>
                            <p:childTnLst>
                              <p:par>
                                <p:cTn id="105" presetID="15" presetClass="entr" presetSubtype="0" fill="hold" grpId="0" nodeType="afterEffect">
                                  <p:stCondLst>
                                    <p:cond delay="0"/>
                                  </p:stCondLst>
                                  <p:childTnLst>
                                    <p:set>
                                      <p:cBhvr>
                                        <p:cTn id="106" dur="1" fill="hold">
                                          <p:stCondLst>
                                            <p:cond delay="0"/>
                                          </p:stCondLst>
                                        </p:cTn>
                                        <p:tgtEl>
                                          <p:spTgt spid="3">
                                            <p:graphicEl>
                                              <a:dgm id="{046FBCF0-1B05-48A5-9BBF-7CDA7808A46C}"/>
                                            </p:graphicEl>
                                          </p:spTgt>
                                        </p:tgtEl>
                                        <p:attrNameLst>
                                          <p:attrName>style.visibility</p:attrName>
                                        </p:attrNameLst>
                                      </p:cBhvr>
                                      <p:to>
                                        <p:strVal val="visible"/>
                                      </p:to>
                                    </p:set>
                                    <p:anim calcmode="lin" valueType="num">
                                      <p:cBhvr>
                                        <p:cTn id="107" dur="1000" fill="hold"/>
                                        <p:tgtEl>
                                          <p:spTgt spid="3">
                                            <p:graphicEl>
                                              <a:dgm id="{046FBCF0-1B05-48A5-9BBF-7CDA7808A46C}"/>
                                            </p:graphicEl>
                                          </p:spTgt>
                                        </p:tgtEl>
                                        <p:attrNameLst>
                                          <p:attrName>ppt_w</p:attrName>
                                        </p:attrNameLst>
                                      </p:cBhvr>
                                      <p:tavLst>
                                        <p:tav tm="0">
                                          <p:val>
                                            <p:fltVal val="0"/>
                                          </p:val>
                                        </p:tav>
                                        <p:tav tm="100000">
                                          <p:val>
                                            <p:strVal val="#ppt_w"/>
                                          </p:val>
                                        </p:tav>
                                      </p:tavLst>
                                    </p:anim>
                                    <p:anim calcmode="lin" valueType="num">
                                      <p:cBhvr>
                                        <p:cTn id="108" dur="1000" fill="hold"/>
                                        <p:tgtEl>
                                          <p:spTgt spid="3">
                                            <p:graphicEl>
                                              <a:dgm id="{046FBCF0-1B05-48A5-9BBF-7CDA7808A46C}"/>
                                            </p:graphicEl>
                                          </p:spTgt>
                                        </p:tgtEl>
                                        <p:attrNameLst>
                                          <p:attrName>ppt_h</p:attrName>
                                        </p:attrNameLst>
                                      </p:cBhvr>
                                      <p:tavLst>
                                        <p:tav tm="0">
                                          <p:val>
                                            <p:fltVal val="0"/>
                                          </p:val>
                                        </p:tav>
                                        <p:tav tm="100000">
                                          <p:val>
                                            <p:strVal val="#ppt_h"/>
                                          </p:val>
                                        </p:tav>
                                      </p:tavLst>
                                    </p:anim>
                                    <p:anim calcmode="lin" valueType="num">
                                      <p:cBhvr>
                                        <p:cTn id="109" dur="1000" fill="hold"/>
                                        <p:tgtEl>
                                          <p:spTgt spid="3">
                                            <p:graphicEl>
                                              <a:dgm id="{046FBCF0-1B05-48A5-9BBF-7CDA7808A46C}"/>
                                            </p:graphicEl>
                                          </p:spTgt>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3">
                                            <p:graphicEl>
                                              <a:dgm id="{046FBCF0-1B05-48A5-9BBF-7CDA7808A46C}"/>
                                            </p:graphicEl>
                                          </p:spTgt>
                                        </p:tgtEl>
                                        <p:attrNameLst>
                                          <p:attrName>ppt_y</p:attrName>
                                        </p:attrNameLst>
                                      </p:cBhvr>
                                      <p:tavLst>
                                        <p:tav tm="0" fmla="#ppt_y+(sin(-2*pi*(1-$))*-#ppt_x+cos(-2*pi*(1-$))*(1-#ppt_y))*(1-$)">
                                          <p:val>
                                            <p:fltVal val="0"/>
                                          </p:val>
                                        </p:tav>
                                        <p:tav tm="100000">
                                          <p:val>
                                            <p:fltVal val="1"/>
                                          </p:val>
                                        </p:tav>
                                      </p:tavLst>
                                    </p:anim>
                                  </p:childTnLst>
                                </p:cTn>
                              </p:par>
                              <p:par>
                                <p:cTn id="111" presetID="15" presetClass="entr" presetSubtype="0" fill="hold" grpId="0" nodeType="withEffect">
                                  <p:stCondLst>
                                    <p:cond delay="0"/>
                                  </p:stCondLst>
                                  <p:childTnLst>
                                    <p:set>
                                      <p:cBhvr>
                                        <p:cTn id="112" dur="1" fill="hold">
                                          <p:stCondLst>
                                            <p:cond delay="0"/>
                                          </p:stCondLst>
                                        </p:cTn>
                                        <p:tgtEl>
                                          <p:spTgt spid="3">
                                            <p:graphicEl>
                                              <a:dgm id="{2A0C69E2-9AD4-456B-AE76-799E5A00D085}"/>
                                            </p:graphicEl>
                                          </p:spTgt>
                                        </p:tgtEl>
                                        <p:attrNameLst>
                                          <p:attrName>style.visibility</p:attrName>
                                        </p:attrNameLst>
                                      </p:cBhvr>
                                      <p:to>
                                        <p:strVal val="visible"/>
                                      </p:to>
                                    </p:set>
                                    <p:anim calcmode="lin" valueType="num">
                                      <p:cBhvr>
                                        <p:cTn id="113" dur="1000" fill="hold"/>
                                        <p:tgtEl>
                                          <p:spTgt spid="3">
                                            <p:graphicEl>
                                              <a:dgm id="{2A0C69E2-9AD4-456B-AE76-799E5A00D085}"/>
                                            </p:graphicEl>
                                          </p:spTgt>
                                        </p:tgtEl>
                                        <p:attrNameLst>
                                          <p:attrName>ppt_w</p:attrName>
                                        </p:attrNameLst>
                                      </p:cBhvr>
                                      <p:tavLst>
                                        <p:tav tm="0">
                                          <p:val>
                                            <p:fltVal val="0"/>
                                          </p:val>
                                        </p:tav>
                                        <p:tav tm="100000">
                                          <p:val>
                                            <p:strVal val="#ppt_w"/>
                                          </p:val>
                                        </p:tav>
                                      </p:tavLst>
                                    </p:anim>
                                    <p:anim calcmode="lin" valueType="num">
                                      <p:cBhvr>
                                        <p:cTn id="114" dur="1000" fill="hold"/>
                                        <p:tgtEl>
                                          <p:spTgt spid="3">
                                            <p:graphicEl>
                                              <a:dgm id="{2A0C69E2-9AD4-456B-AE76-799E5A00D085}"/>
                                            </p:graphicEl>
                                          </p:spTgt>
                                        </p:tgtEl>
                                        <p:attrNameLst>
                                          <p:attrName>ppt_h</p:attrName>
                                        </p:attrNameLst>
                                      </p:cBhvr>
                                      <p:tavLst>
                                        <p:tav tm="0">
                                          <p:val>
                                            <p:fltVal val="0"/>
                                          </p:val>
                                        </p:tav>
                                        <p:tav tm="100000">
                                          <p:val>
                                            <p:strVal val="#ppt_h"/>
                                          </p:val>
                                        </p:tav>
                                      </p:tavLst>
                                    </p:anim>
                                    <p:anim calcmode="lin" valueType="num">
                                      <p:cBhvr>
                                        <p:cTn id="115" dur="1000" fill="hold"/>
                                        <p:tgtEl>
                                          <p:spTgt spid="3">
                                            <p:graphicEl>
                                              <a:dgm id="{2A0C69E2-9AD4-456B-AE76-799E5A00D085}"/>
                                            </p:graphicEl>
                                          </p:spTgt>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3">
                                            <p:graphicEl>
                                              <a:dgm id="{2A0C69E2-9AD4-456B-AE76-799E5A00D085}"/>
                                            </p:graphicEl>
                                          </p:spTgt>
                                        </p:tgtEl>
                                        <p:attrNameLst>
                                          <p:attrName>ppt_y</p:attrName>
                                        </p:attrNameLst>
                                      </p:cBhvr>
                                      <p:tavLst>
                                        <p:tav tm="0" fmla="#ppt_y+(sin(-2*pi*(1-$))*-#ppt_x+cos(-2*pi*(1-$))*(1-#ppt_y))*(1-$)">
                                          <p:val>
                                            <p:fltVal val="0"/>
                                          </p:val>
                                        </p:tav>
                                        <p:tav tm="100000">
                                          <p:val>
                                            <p:fltVal val="1"/>
                                          </p:val>
                                        </p:tav>
                                      </p:tavLst>
                                    </p:anim>
                                  </p:childTnLst>
                                </p:cTn>
                              </p:par>
                              <p:par>
                                <p:cTn id="117" presetID="15" presetClass="entr" presetSubtype="0" fill="hold" grpId="0" nodeType="withEffect">
                                  <p:stCondLst>
                                    <p:cond delay="0"/>
                                  </p:stCondLst>
                                  <p:childTnLst>
                                    <p:set>
                                      <p:cBhvr>
                                        <p:cTn id="118" dur="1" fill="hold">
                                          <p:stCondLst>
                                            <p:cond delay="0"/>
                                          </p:stCondLst>
                                        </p:cTn>
                                        <p:tgtEl>
                                          <p:spTgt spid="3">
                                            <p:graphicEl>
                                              <a:dgm id="{97352D86-C804-4686-9F4E-9EC2D7FBD3A4}"/>
                                            </p:graphicEl>
                                          </p:spTgt>
                                        </p:tgtEl>
                                        <p:attrNameLst>
                                          <p:attrName>style.visibility</p:attrName>
                                        </p:attrNameLst>
                                      </p:cBhvr>
                                      <p:to>
                                        <p:strVal val="visible"/>
                                      </p:to>
                                    </p:set>
                                    <p:anim calcmode="lin" valueType="num">
                                      <p:cBhvr>
                                        <p:cTn id="119" dur="1000" fill="hold"/>
                                        <p:tgtEl>
                                          <p:spTgt spid="3">
                                            <p:graphicEl>
                                              <a:dgm id="{97352D86-C804-4686-9F4E-9EC2D7FBD3A4}"/>
                                            </p:graphicEl>
                                          </p:spTgt>
                                        </p:tgtEl>
                                        <p:attrNameLst>
                                          <p:attrName>ppt_w</p:attrName>
                                        </p:attrNameLst>
                                      </p:cBhvr>
                                      <p:tavLst>
                                        <p:tav tm="0">
                                          <p:val>
                                            <p:fltVal val="0"/>
                                          </p:val>
                                        </p:tav>
                                        <p:tav tm="100000">
                                          <p:val>
                                            <p:strVal val="#ppt_w"/>
                                          </p:val>
                                        </p:tav>
                                      </p:tavLst>
                                    </p:anim>
                                    <p:anim calcmode="lin" valueType="num">
                                      <p:cBhvr>
                                        <p:cTn id="120" dur="1000" fill="hold"/>
                                        <p:tgtEl>
                                          <p:spTgt spid="3">
                                            <p:graphicEl>
                                              <a:dgm id="{97352D86-C804-4686-9F4E-9EC2D7FBD3A4}"/>
                                            </p:graphicEl>
                                          </p:spTgt>
                                        </p:tgtEl>
                                        <p:attrNameLst>
                                          <p:attrName>ppt_h</p:attrName>
                                        </p:attrNameLst>
                                      </p:cBhvr>
                                      <p:tavLst>
                                        <p:tav tm="0">
                                          <p:val>
                                            <p:fltVal val="0"/>
                                          </p:val>
                                        </p:tav>
                                        <p:tav tm="100000">
                                          <p:val>
                                            <p:strVal val="#ppt_h"/>
                                          </p:val>
                                        </p:tav>
                                      </p:tavLst>
                                    </p:anim>
                                    <p:anim calcmode="lin" valueType="num">
                                      <p:cBhvr>
                                        <p:cTn id="121" dur="1000" fill="hold"/>
                                        <p:tgtEl>
                                          <p:spTgt spid="3">
                                            <p:graphicEl>
                                              <a:dgm id="{97352D86-C804-4686-9F4E-9EC2D7FBD3A4}"/>
                                            </p:graphicEl>
                                          </p:spTgt>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3">
                                            <p:graphicEl>
                                              <a:dgm id="{97352D86-C804-4686-9F4E-9EC2D7FBD3A4}"/>
                                            </p:graphicEl>
                                          </p:spTgt>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6500"/>
                            </p:stCondLst>
                            <p:childTnLst>
                              <p:par>
                                <p:cTn id="124" presetID="15" presetClass="entr" presetSubtype="0" fill="hold" grpId="0" nodeType="afterEffect">
                                  <p:stCondLst>
                                    <p:cond delay="0"/>
                                  </p:stCondLst>
                                  <p:childTnLst>
                                    <p:set>
                                      <p:cBhvr>
                                        <p:cTn id="125" dur="1" fill="hold">
                                          <p:stCondLst>
                                            <p:cond delay="0"/>
                                          </p:stCondLst>
                                        </p:cTn>
                                        <p:tgtEl>
                                          <p:spTgt spid="3">
                                            <p:graphicEl>
                                              <a:dgm id="{646528B5-878F-4986-B011-994A9403B88E}"/>
                                            </p:graphicEl>
                                          </p:spTgt>
                                        </p:tgtEl>
                                        <p:attrNameLst>
                                          <p:attrName>style.visibility</p:attrName>
                                        </p:attrNameLst>
                                      </p:cBhvr>
                                      <p:to>
                                        <p:strVal val="visible"/>
                                      </p:to>
                                    </p:set>
                                    <p:anim calcmode="lin" valueType="num">
                                      <p:cBhvr>
                                        <p:cTn id="126" dur="1000" fill="hold"/>
                                        <p:tgtEl>
                                          <p:spTgt spid="3">
                                            <p:graphicEl>
                                              <a:dgm id="{646528B5-878F-4986-B011-994A9403B88E}"/>
                                            </p:graphicEl>
                                          </p:spTgt>
                                        </p:tgtEl>
                                        <p:attrNameLst>
                                          <p:attrName>ppt_w</p:attrName>
                                        </p:attrNameLst>
                                      </p:cBhvr>
                                      <p:tavLst>
                                        <p:tav tm="0">
                                          <p:val>
                                            <p:fltVal val="0"/>
                                          </p:val>
                                        </p:tav>
                                        <p:tav tm="100000">
                                          <p:val>
                                            <p:strVal val="#ppt_w"/>
                                          </p:val>
                                        </p:tav>
                                      </p:tavLst>
                                    </p:anim>
                                    <p:anim calcmode="lin" valueType="num">
                                      <p:cBhvr>
                                        <p:cTn id="127" dur="1000" fill="hold"/>
                                        <p:tgtEl>
                                          <p:spTgt spid="3">
                                            <p:graphicEl>
                                              <a:dgm id="{646528B5-878F-4986-B011-994A9403B88E}"/>
                                            </p:graphicEl>
                                          </p:spTgt>
                                        </p:tgtEl>
                                        <p:attrNameLst>
                                          <p:attrName>ppt_h</p:attrName>
                                        </p:attrNameLst>
                                      </p:cBhvr>
                                      <p:tavLst>
                                        <p:tav tm="0">
                                          <p:val>
                                            <p:fltVal val="0"/>
                                          </p:val>
                                        </p:tav>
                                        <p:tav tm="100000">
                                          <p:val>
                                            <p:strVal val="#ppt_h"/>
                                          </p:val>
                                        </p:tav>
                                      </p:tavLst>
                                    </p:anim>
                                    <p:anim calcmode="lin" valueType="num">
                                      <p:cBhvr>
                                        <p:cTn id="128" dur="1000" fill="hold"/>
                                        <p:tgtEl>
                                          <p:spTgt spid="3">
                                            <p:graphicEl>
                                              <a:dgm id="{646528B5-878F-4986-B011-994A9403B88E}"/>
                                            </p:graphicEl>
                                          </p:spTgt>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3">
                                            <p:graphicEl>
                                              <a:dgm id="{646528B5-878F-4986-B011-994A9403B88E}"/>
                                            </p:graphicEl>
                                          </p:spTgt>
                                        </p:tgtEl>
                                        <p:attrNameLst>
                                          <p:attrName>ppt_y</p:attrName>
                                        </p:attrNameLst>
                                      </p:cBhvr>
                                      <p:tavLst>
                                        <p:tav tm="0" fmla="#ppt_y+(sin(-2*pi*(1-$))*-#ppt_x+cos(-2*pi*(1-$))*(1-#ppt_y))*(1-$)">
                                          <p:val>
                                            <p:fltVal val="0"/>
                                          </p:val>
                                        </p:tav>
                                        <p:tav tm="100000">
                                          <p:val>
                                            <p:fltVal val="1"/>
                                          </p:val>
                                        </p:tav>
                                      </p:tavLst>
                                    </p:anim>
                                  </p:childTnLst>
                                </p:cTn>
                              </p:par>
                              <p:par>
                                <p:cTn id="130" presetID="15" presetClass="entr" presetSubtype="0" fill="hold" grpId="0" nodeType="withEffect">
                                  <p:stCondLst>
                                    <p:cond delay="0"/>
                                  </p:stCondLst>
                                  <p:childTnLst>
                                    <p:set>
                                      <p:cBhvr>
                                        <p:cTn id="131" dur="1" fill="hold">
                                          <p:stCondLst>
                                            <p:cond delay="0"/>
                                          </p:stCondLst>
                                        </p:cTn>
                                        <p:tgtEl>
                                          <p:spTgt spid="3">
                                            <p:graphicEl>
                                              <a:dgm id="{BF77BCCF-28B9-4CDA-B715-B66199929C7B}"/>
                                            </p:graphicEl>
                                          </p:spTgt>
                                        </p:tgtEl>
                                        <p:attrNameLst>
                                          <p:attrName>style.visibility</p:attrName>
                                        </p:attrNameLst>
                                      </p:cBhvr>
                                      <p:to>
                                        <p:strVal val="visible"/>
                                      </p:to>
                                    </p:set>
                                    <p:anim calcmode="lin" valueType="num">
                                      <p:cBhvr>
                                        <p:cTn id="132" dur="1000" fill="hold"/>
                                        <p:tgtEl>
                                          <p:spTgt spid="3">
                                            <p:graphicEl>
                                              <a:dgm id="{BF77BCCF-28B9-4CDA-B715-B66199929C7B}"/>
                                            </p:graphicEl>
                                          </p:spTgt>
                                        </p:tgtEl>
                                        <p:attrNameLst>
                                          <p:attrName>ppt_w</p:attrName>
                                        </p:attrNameLst>
                                      </p:cBhvr>
                                      <p:tavLst>
                                        <p:tav tm="0">
                                          <p:val>
                                            <p:fltVal val="0"/>
                                          </p:val>
                                        </p:tav>
                                        <p:tav tm="100000">
                                          <p:val>
                                            <p:strVal val="#ppt_w"/>
                                          </p:val>
                                        </p:tav>
                                      </p:tavLst>
                                    </p:anim>
                                    <p:anim calcmode="lin" valueType="num">
                                      <p:cBhvr>
                                        <p:cTn id="133" dur="1000" fill="hold"/>
                                        <p:tgtEl>
                                          <p:spTgt spid="3">
                                            <p:graphicEl>
                                              <a:dgm id="{BF77BCCF-28B9-4CDA-B715-B66199929C7B}"/>
                                            </p:graphicEl>
                                          </p:spTgt>
                                        </p:tgtEl>
                                        <p:attrNameLst>
                                          <p:attrName>ppt_h</p:attrName>
                                        </p:attrNameLst>
                                      </p:cBhvr>
                                      <p:tavLst>
                                        <p:tav tm="0">
                                          <p:val>
                                            <p:fltVal val="0"/>
                                          </p:val>
                                        </p:tav>
                                        <p:tav tm="100000">
                                          <p:val>
                                            <p:strVal val="#ppt_h"/>
                                          </p:val>
                                        </p:tav>
                                      </p:tavLst>
                                    </p:anim>
                                    <p:anim calcmode="lin" valueType="num">
                                      <p:cBhvr>
                                        <p:cTn id="134" dur="1000" fill="hold"/>
                                        <p:tgtEl>
                                          <p:spTgt spid="3">
                                            <p:graphicEl>
                                              <a:dgm id="{BF77BCCF-28B9-4CDA-B715-B66199929C7B}"/>
                                            </p:graphicEl>
                                          </p:spTgt>
                                        </p:tgtEl>
                                        <p:attrNameLst>
                                          <p:attrName>ppt_x</p:attrName>
                                        </p:attrNameLst>
                                      </p:cBhvr>
                                      <p:tavLst>
                                        <p:tav tm="0" fmla="#ppt_x+(cos(-2*pi*(1-$))*-#ppt_x-sin(-2*pi*(1-$))*(1-#ppt_y))*(1-$)">
                                          <p:val>
                                            <p:fltVal val="0"/>
                                          </p:val>
                                        </p:tav>
                                        <p:tav tm="100000">
                                          <p:val>
                                            <p:fltVal val="1"/>
                                          </p:val>
                                        </p:tav>
                                      </p:tavLst>
                                    </p:anim>
                                    <p:anim calcmode="lin" valueType="num">
                                      <p:cBhvr>
                                        <p:cTn id="135" dur="1000" fill="hold"/>
                                        <p:tgtEl>
                                          <p:spTgt spid="3">
                                            <p:graphicEl>
                                              <a:dgm id="{BF77BCCF-28B9-4CDA-B715-B66199929C7B}"/>
                                            </p:graphicEl>
                                          </p:spTgt>
                                        </p:tgtEl>
                                        <p:attrNameLst>
                                          <p:attrName>ppt_y</p:attrName>
                                        </p:attrNameLst>
                                      </p:cBhvr>
                                      <p:tavLst>
                                        <p:tav tm="0" fmla="#ppt_y+(sin(-2*pi*(1-$))*-#ppt_x+cos(-2*pi*(1-$))*(1-#ppt_y))*(1-$)">
                                          <p:val>
                                            <p:fltVal val="0"/>
                                          </p:val>
                                        </p:tav>
                                        <p:tav tm="100000">
                                          <p:val>
                                            <p:fltVal val="1"/>
                                          </p:val>
                                        </p:tav>
                                      </p:tavLst>
                                    </p:anim>
                                  </p:childTnLst>
                                </p:cTn>
                              </p:par>
                              <p:par>
                                <p:cTn id="136" presetID="15" presetClass="entr" presetSubtype="0" fill="hold" grpId="0" nodeType="withEffect">
                                  <p:stCondLst>
                                    <p:cond delay="0"/>
                                  </p:stCondLst>
                                  <p:childTnLst>
                                    <p:set>
                                      <p:cBhvr>
                                        <p:cTn id="137" dur="1" fill="hold">
                                          <p:stCondLst>
                                            <p:cond delay="0"/>
                                          </p:stCondLst>
                                        </p:cTn>
                                        <p:tgtEl>
                                          <p:spTgt spid="3">
                                            <p:graphicEl>
                                              <a:dgm id="{93AFDF48-5A20-40CD-96F5-BA9AE489DEB3}"/>
                                            </p:graphicEl>
                                          </p:spTgt>
                                        </p:tgtEl>
                                        <p:attrNameLst>
                                          <p:attrName>style.visibility</p:attrName>
                                        </p:attrNameLst>
                                      </p:cBhvr>
                                      <p:to>
                                        <p:strVal val="visible"/>
                                      </p:to>
                                    </p:set>
                                    <p:anim calcmode="lin" valueType="num">
                                      <p:cBhvr>
                                        <p:cTn id="138" dur="1000" fill="hold"/>
                                        <p:tgtEl>
                                          <p:spTgt spid="3">
                                            <p:graphicEl>
                                              <a:dgm id="{93AFDF48-5A20-40CD-96F5-BA9AE489DEB3}"/>
                                            </p:graphicEl>
                                          </p:spTgt>
                                        </p:tgtEl>
                                        <p:attrNameLst>
                                          <p:attrName>ppt_w</p:attrName>
                                        </p:attrNameLst>
                                      </p:cBhvr>
                                      <p:tavLst>
                                        <p:tav tm="0">
                                          <p:val>
                                            <p:fltVal val="0"/>
                                          </p:val>
                                        </p:tav>
                                        <p:tav tm="100000">
                                          <p:val>
                                            <p:strVal val="#ppt_w"/>
                                          </p:val>
                                        </p:tav>
                                      </p:tavLst>
                                    </p:anim>
                                    <p:anim calcmode="lin" valueType="num">
                                      <p:cBhvr>
                                        <p:cTn id="139" dur="1000" fill="hold"/>
                                        <p:tgtEl>
                                          <p:spTgt spid="3">
                                            <p:graphicEl>
                                              <a:dgm id="{93AFDF48-5A20-40CD-96F5-BA9AE489DEB3}"/>
                                            </p:graphicEl>
                                          </p:spTgt>
                                        </p:tgtEl>
                                        <p:attrNameLst>
                                          <p:attrName>ppt_h</p:attrName>
                                        </p:attrNameLst>
                                      </p:cBhvr>
                                      <p:tavLst>
                                        <p:tav tm="0">
                                          <p:val>
                                            <p:fltVal val="0"/>
                                          </p:val>
                                        </p:tav>
                                        <p:tav tm="100000">
                                          <p:val>
                                            <p:strVal val="#ppt_h"/>
                                          </p:val>
                                        </p:tav>
                                      </p:tavLst>
                                    </p:anim>
                                    <p:anim calcmode="lin" valueType="num">
                                      <p:cBhvr>
                                        <p:cTn id="140" dur="1000" fill="hold"/>
                                        <p:tgtEl>
                                          <p:spTgt spid="3">
                                            <p:graphicEl>
                                              <a:dgm id="{93AFDF48-5A20-40CD-96F5-BA9AE489DEB3}"/>
                                            </p:graphicEl>
                                          </p:spTgt>
                                        </p:tgtEl>
                                        <p:attrNameLst>
                                          <p:attrName>ppt_x</p:attrName>
                                        </p:attrNameLst>
                                      </p:cBhvr>
                                      <p:tavLst>
                                        <p:tav tm="0" fmla="#ppt_x+(cos(-2*pi*(1-$))*-#ppt_x-sin(-2*pi*(1-$))*(1-#ppt_y))*(1-$)">
                                          <p:val>
                                            <p:fltVal val="0"/>
                                          </p:val>
                                        </p:tav>
                                        <p:tav tm="100000">
                                          <p:val>
                                            <p:fltVal val="1"/>
                                          </p:val>
                                        </p:tav>
                                      </p:tavLst>
                                    </p:anim>
                                    <p:anim calcmode="lin" valueType="num">
                                      <p:cBhvr>
                                        <p:cTn id="141" dur="1000" fill="hold"/>
                                        <p:tgtEl>
                                          <p:spTgt spid="3">
                                            <p:graphicEl>
                                              <a:dgm id="{93AFDF48-5A20-40CD-96F5-BA9AE489DEB3}"/>
                                            </p:graphicEl>
                                          </p:spTgt>
                                        </p:tgtEl>
                                        <p:attrNameLst>
                                          <p:attrName>ppt_y</p:attrName>
                                        </p:attrNameLst>
                                      </p:cBhvr>
                                      <p:tavLst>
                                        <p:tav tm="0" fmla="#ppt_y+(sin(-2*pi*(1-$))*-#ppt_x+cos(-2*pi*(1-$))*(1-#ppt_y))*(1-$)">
                                          <p:val>
                                            <p:fltVal val="0"/>
                                          </p:val>
                                        </p:tav>
                                        <p:tav tm="100000">
                                          <p:val>
                                            <p:fltVal val="1"/>
                                          </p:val>
                                        </p:tav>
                                      </p:tavLst>
                                    </p:anim>
                                  </p:childTnLst>
                                </p:cTn>
                              </p:par>
                            </p:childTnLst>
                          </p:cTn>
                        </p:par>
                        <p:par>
                          <p:cTn id="142" fill="hold">
                            <p:stCondLst>
                              <p:cond delay="7500"/>
                            </p:stCondLst>
                            <p:childTnLst>
                              <p:par>
                                <p:cTn id="143" presetID="15" presetClass="entr" presetSubtype="0" fill="hold" grpId="0" nodeType="afterEffect">
                                  <p:stCondLst>
                                    <p:cond delay="0"/>
                                  </p:stCondLst>
                                  <p:childTnLst>
                                    <p:set>
                                      <p:cBhvr>
                                        <p:cTn id="144" dur="1" fill="hold">
                                          <p:stCondLst>
                                            <p:cond delay="0"/>
                                          </p:stCondLst>
                                        </p:cTn>
                                        <p:tgtEl>
                                          <p:spTgt spid="3">
                                            <p:graphicEl>
                                              <a:dgm id="{7754BA32-7F57-4DB9-A7FE-D7AC4B10314B}"/>
                                            </p:graphicEl>
                                          </p:spTgt>
                                        </p:tgtEl>
                                        <p:attrNameLst>
                                          <p:attrName>style.visibility</p:attrName>
                                        </p:attrNameLst>
                                      </p:cBhvr>
                                      <p:to>
                                        <p:strVal val="visible"/>
                                      </p:to>
                                    </p:set>
                                    <p:anim calcmode="lin" valueType="num">
                                      <p:cBhvr>
                                        <p:cTn id="145" dur="1000" fill="hold"/>
                                        <p:tgtEl>
                                          <p:spTgt spid="3">
                                            <p:graphicEl>
                                              <a:dgm id="{7754BA32-7F57-4DB9-A7FE-D7AC4B10314B}"/>
                                            </p:graphicEl>
                                          </p:spTgt>
                                        </p:tgtEl>
                                        <p:attrNameLst>
                                          <p:attrName>ppt_w</p:attrName>
                                        </p:attrNameLst>
                                      </p:cBhvr>
                                      <p:tavLst>
                                        <p:tav tm="0">
                                          <p:val>
                                            <p:fltVal val="0"/>
                                          </p:val>
                                        </p:tav>
                                        <p:tav tm="100000">
                                          <p:val>
                                            <p:strVal val="#ppt_w"/>
                                          </p:val>
                                        </p:tav>
                                      </p:tavLst>
                                    </p:anim>
                                    <p:anim calcmode="lin" valueType="num">
                                      <p:cBhvr>
                                        <p:cTn id="146" dur="1000" fill="hold"/>
                                        <p:tgtEl>
                                          <p:spTgt spid="3">
                                            <p:graphicEl>
                                              <a:dgm id="{7754BA32-7F57-4DB9-A7FE-D7AC4B10314B}"/>
                                            </p:graphicEl>
                                          </p:spTgt>
                                        </p:tgtEl>
                                        <p:attrNameLst>
                                          <p:attrName>ppt_h</p:attrName>
                                        </p:attrNameLst>
                                      </p:cBhvr>
                                      <p:tavLst>
                                        <p:tav tm="0">
                                          <p:val>
                                            <p:fltVal val="0"/>
                                          </p:val>
                                        </p:tav>
                                        <p:tav tm="100000">
                                          <p:val>
                                            <p:strVal val="#ppt_h"/>
                                          </p:val>
                                        </p:tav>
                                      </p:tavLst>
                                    </p:anim>
                                    <p:anim calcmode="lin" valueType="num">
                                      <p:cBhvr>
                                        <p:cTn id="147" dur="1000" fill="hold"/>
                                        <p:tgtEl>
                                          <p:spTgt spid="3">
                                            <p:graphicEl>
                                              <a:dgm id="{7754BA32-7F57-4DB9-A7FE-D7AC4B10314B}"/>
                                            </p:graphicEl>
                                          </p:spTgt>
                                        </p:tgtEl>
                                        <p:attrNameLst>
                                          <p:attrName>ppt_x</p:attrName>
                                        </p:attrNameLst>
                                      </p:cBhvr>
                                      <p:tavLst>
                                        <p:tav tm="0" fmla="#ppt_x+(cos(-2*pi*(1-$))*-#ppt_x-sin(-2*pi*(1-$))*(1-#ppt_y))*(1-$)">
                                          <p:val>
                                            <p:fltVal val="0"/>
                                          </p:val>
                                        </p:tav>
                                        <p:tav tm="100000">
                                          <p:val>
                                            <p:fltVal val="1"/>
                                          </p:val>
                                        </p:tav>
                                      </p:tavLst>
                                    </p:anim>
                                    <p:anim calcmode="lin" valueType="num">
                                      <p:cBhvr>
                                        <p:cTn id="148" dur="1000" fill="hold"/>
                                        <p:tgtEl>
                                          <p:spTgt spid="3">
                                            <p:graphicEl>
                                              <a:dgm id="{7754BA32-7F57-4DB9-A7FE-D7AC4B10314B}"/>
                                            </p:graphicEl>
                                          </p:spTgt>
                                        </p:tgtEl>
                                        <p:attrNameLst>
                                          <p:attrName>ppt_y</p:attrName>
                                        </p:attrNameLst>
                                      </p:cBhvr>
                                      <p:tavLst>
                                        <p:tav tm="0" fmla="#ppt_y+(sin(-2*pi*(1-$))*-#ppt_x+cos(-2*pi*(1-$))*(1-#ppt_y))*(1-$)">
                                          <p:val>
                                            <p:fltVal val="0"/>
                                          </p:val>
                                        </p:tav>
                                        <p:tav tm="100000">
                                          <p:val>
                                            <p:fltVal val="1"/>
                                          </p:val>
                                        </p:tav>
                                      </p:tavLst>
                                    </p:anim>
                                  </p:childTnLst>
                                </p:cTn>
                              </p:par>
                              <p:par>
                                <p:cTn id="149" presetID="15" presetClass="entr" presetSubtype="0" fill="hold" grpId="0" nodeType="withEffect">
                                  <p:stCondLst>
                                    <p:cond delay="0"/>
                                  </p:stCondLst>
                                  <p:childTnLst>
                                    <p:set>
                                      <p:cBhvr>
                                        <p:cTn id="150" dur="1" fill="hold">
                                          <p:stCondLst>
                                            <p:cond delay="0"/>
                                          </p:stCondLst>
                                        </p:cTn>
                                        <p:tgtEl>
                                          <p:spTgt spid="3">
                                            <p:graphicEl>
                                              <a:dgm id="{673AB8FB-80AC-4385-A096-102F4B33AF85}"/>
                                            </p:graphicEl>
                                          </p:spTgt>
                                        </p:tgtEl>
                                        <p:attrNameLst>
                                          <p:attrName>style.visibility</p:attrName>
                                        </p:attrNameLst>
                                      </p:cBhvr>
                                      <p:to>
                                        <p:strVal val="visible"/>
                                      </p:to>
                                    </p:set>
                                    <p:anim calcmode="lin" valueType="num">
                                      <p:cBhvr>
                                        <p:cTn id="151" dur="1000" fill="hold"/>
                                        <p:tgtEl>
                                          <p:spTgt spid="3">
                                            <p:graphicEl>
                                              <a:dgm id="{673AB8FB-80AC-4385-A096-102F4B33AF85}"/>
                                            </p:graphicEl>
                                          </p:spTgt>
                                        </p:tgtEl>
                                        <p:attrNameLst>
                                          <p:attrName>ppt_w</p:attrName>
                                        </p:attrNameLst>
                                      </p:cBhvr>
                                      <p:tavLst>
                                        <p:tav tm="0">
                                          <p:val>
                                            <p:fltVal val="0"/>
                                          </p:val>
                                        </p:tav>
                                        <p:tav tm="100000">
                                          <p:val>
                                            <p:strVal val="#ppt_w"/>
                                          </p:val>
                                        </p:tav>
                                      </p:tavLst>
                                    </p:anim>
                                    <p:anim calcmode="lin" valueType="num">
                                      <p:cBhvr>
                                        <p:cTn id="152" dur="1000" fill="hold"/>
                                        <p:tgtEl>
                                          <p:spTgt spid="3">
                                            <p:graphicEl>
                                              <a:dgm id="{673AB8FB-80AC-4385-A096-102F4B33AF85}"/>
                                            </p:graphicEl>
                                          </p:spTgt>
                                        </p:tgtEl>
                                        <p:attrNameLst>
                                          <p:attrName>ppt_h</p:attrName>
                                        </p:attrNameLst>
                                      </p:cBhvr>
                                      <p:tavLst>
                                        <p:tav tm="0">
                                          <p:val>
                                            <p:fltVal val="0"/>
                                          </p:val>
                                        </p:tav>
                                        <p:tav tm="100000">
                                          <p:val>
                                            <p:strVal val="#ppt_h"/>
                                          </p:val>
                                        </p:tav>
                                      </p:tavLst>
                                    </p:anim>
                                    <p:anim calcmode="lin" valueType="num">
                                      <p:cBhvr>
                                        <p:cTn id="153" dur="1000" fill="hold"/>
                                        <p:tgtEl>
                                          <p:spTgt spid="3">
                                            <p:graphicEl>
                                              <a:dgm id="{673AB8FB-80AC-4385-A096-102F4B33AF85}"/>
                                            </p:graphicEl>
                                          </p:spTgt>
                                        </p:tgtEl>
                                        <p:attrNameLst>
                                          <p:attrName>ppt_x</p:attrName>
                                        </p:attrNameLst>
                                      </p:cBhvr>
                                      <p:tavLst>
                                        <p:tav tm="0" fmla="#ppt_x+(cos(-2*pi*(1-$))*-#ppt_x-sin(-2*pi*(1-$))*(1-#ppt_y))*(1-$)">
                                          <p:val>
                                            <p:fltVal val="0"/>
                                          </p:val>
                                        </p:tav>
                                        <p:tav tm="100000">
                                          <p:val>
                                            <p:fltVal val="1"/>
                                          </p:val>
                                        </p:tav>
                                      </p:tavLst>
                                    </p:anim>
                                    <p:anim calcmode="lin" valueType="num">
                                      <p:cBhvr>
                                        <p:cTn id="154" dur="1000" fill="hold"/>
                                        <p:tgtEl>
                                          <p:spTgt spid="3">
                                            <p:graphicEl>
                                              <a:dgm id="{673AB8FB-80AC-4385-A096-102F4B33AF85}"/>
                                            </p:graphicEl>
                                          </p:spTgt>
                                        </p:tgtEl>
                                        <p:attrNameLst>
                                          <p:attrName>ppt_y</p:attrName>
                                        </p:attrNameLst>
                                      </p:cBhvr>
                                      <p:tavLst>
                                        <p:tav tm="0" fmla="#ppt_y+(sin(-2*pi*(1-$))*-#ppt_x+cos(-2*pi*(1-$))*(1-#ppt_y))*(1-$)">
                                          <p:val>
                                            <p:fltVal val="0"/>
                                          </p:val>
                                        </p:tav>
                                        <p:tav tm="100000">
                                          <p:val>
                                            <p:fltVal val="1"/>
                                          </p:val>
                                        </p:tav>
                                      </p:tavLst>
                                    </p:anim>
                                  </p:childTnLst>
                                </p:cTn>
                              </p:par>
                              <p:par>
                                <p:cTn id="155" presetID="15" presetClass="entr" presetSubtype="0" fill="hold" grpId="0" nodeType="withEffect">
                                  <p:stCondLst>
                                    <p:cond delay="0"/>
                                  </p:stCondLst>
                                  <p:childTnLst>
                                    <p:set>
                                      <p:cBhvr>
                                        <p:cTn id="156" dur="1" fill="hold">
                                          <p:stCondLst>
                                            <p:cond delay="0"/>
                                          </p:stCondLst>
                                        </p:cTn>
                                        <p:tgtEl>
                                          <p:spTgt spid="3">
                                            <p:graphicEl>
                                              <a:dgm id="{E1E4C70E-21D9-4051-B391-C747CC8F94EF}"/>
                                            </p:graphicEl>
                                          </p:spTgt>
                                        </p:tgtEl>
                                        <p:attrNameLst>
                                          <p:attrName>style.visibility</p:attrName>
                                        </p:attrNameLst>
                                      </p:cBhvr>
                                      <p:to>
                                        <p:strVal val="visible"/>
                                      </p:to>
                                    </p:set>
                                    <p:anim calcmode="lin" valueType="num">
                                      <p:cBhvr>
                                        <p:cTn id="157" dur="1000" fill="hold"/>
                                        <p:tgtEl>
                                          <p:spTgt spid="3">
                                            <p:graphicEl>
                                              <a:dgm id="{E1E4C70E-21D9-4051-B391-C747CC8F94EF}"/>
                                            </p:graphicEl>
                                          </p:spTgt>
                                        </p:tgtEl>
                                        <p:attrNameLst>
                                          <p:attrName>ppt_w</p:attrName>
                                        </p:attrNameLst>
                                      </p:cBhvr>
                                      <p:tavLst>
                                        <p:tav tm="0">
                                          <p:val>
                                            <p:fltVal val="0"/>
                                          </p:val>
                                        </p:tav>
                                        <p:tav tm="100000">
                                          <p:val>
                                            <p:strVal val="#ppt_w"/>
                                          </p:val>
                                        </p:tav>
                                      </p:tavLst>
                                    </p:anim>
                                    <p:anim calcmode="lin" valueType="num">
                                      <p:cBhvr>
                                        <p:cTn id="158" dur="1000" fill="hold"/>
                                        <p:tgtEl>
                                          <p:spTgt spid="3">
                                            <p:graphicEl>
                                              <a:dgm id="{E1E4C70E-21D9-4051-B391-C747CC8F94EF}"/>
                                            </p:graphicEl>
                                          </p:spTgt>
                                        </p:tgtEl>
                                        <p:attrNameLst>
                                          <p:attrName>ppt_h</p:attrName>
                                        </p:attrNameLst>
                                      </p:cBhvr>
                                      <p:tavLst>
                                        <p:tav tm="0">
                                          <p:val>
                                            <p:fltVal val="0"/>
                                          </p:val>
                                        </p:tav>
                                        <p:tav tm="100000">
                                          <p:val>
                                            <p:strVal val="#ppt_h"/>
                                          </p:val>
                                        </p:tav>
                                      </p:tavLst>
                                    </p:anim>
                                    <p:anim calcmode="lin" valueType="num">
                                      <p:cBhvr>
                                        <p:cTn id="159" dur="1000" fill="hold"/>
                                        <p:tgtEl>
                                          <p:spTgt spid="3">
                                            <p:graphicEl>
                                              <a:dgm id="{E1E4C70E-21D9-4051-B391-C747CC8F94EF}"/>
                                            </p:graphicEl>
                                          </p:spTgt>
                                        </p:tgtEl>
                                        <p:attrNameLst>
                                          <p:attrName>ppt_x</p:attrName>
                                        </p:attrNameLst>
                                      </p:cBhvr>
                                      <p:tavLst>
                                        <p:tav tm="0" fmla="#ppt_x+(cos(-2*pi*(1-$))*-#ppt_x-sin(-2*pi*(1-$))*(1-#ppt_y))*(1-$)">
                                          <p:val>
                                            <p:fltVal val="0"/>
                                          </p:val>
                                        </p:tav>
                                        <p:tav tm="100000">
                                          <p:val>
                                            <p:fltVal val="1"/>
                                          </p:val>
                                        </p:tav>
                                      </p:tavLst>
                                    </p:anim>
                                    <p:anim calcmode="lin" valueType="num">
                                      <p:cBhvr>
                                        <p:cTn id="160" dur="1000" fill="hold"/>
                                        <p:tgtEl>
                                          <p:spTgt spid="3">
                                            <p:graphicEl>
                                              <a:dgm id="{E1E4C70E-21D9-4051-B391-C747CC8F94EF}"/>
                                            </p:graphicEl>
                                          </p:spTgt>
                                        </p:tgtEl>
                                        <p:attrNameLst>
                                          <p:attrName>ppt_y</p:attrName>
                                        </p:attrNameLst>
                                      </p:cBhvr>
                                      <p:tavLst>
                                        <p:tav tm="0" fmla="#ppt_y+(sin(-2*pi*(1-$))*-#ppt_x+cos(-2*pi*(1-$))*(1-#ppt_y))*(1-$)">
                                          <p:val>
                                            <p:fltVal val="0"/>
                                          </p:val>
                                        </p:tav>
                                        <p:tav tm="100000">
                                          <p:val>
                                            <p:fltVal val="1"/>
                                          </p:val>
                                        </p:tav>
                                      </p:tavLst>
                                    </p:anim>
                                  </p:childTnLst>
                                </p:cTn>
                              </p:par>
                            </p:childTnLst>
                          </p:cTn>
                        </p:par>
                        <p:par>
                          <p:cTn id="161" fill="hold">
                            <p:stCondLst>
                              <p:cond delay="8500"/>
                            </p:stCondLst>
                            <p:childTnLst>
                              <p:par>
                                <p:cTn id="162" presetID="15" presetClass="entr" presetSubtype="0" fill="hold" grpId="0" nodeType="afterEffect">
                                  <p:stCondLst>
                                    <p:cond delay="0"/>
                                  </p:stCondLst>
                                  <p:childTnLst>
                                    <p:set>
                                      <p:cBhvr>
                                        <p:cTn id="163" dur="1" fill="hold">
                                          <p:stCondLst>
                                            <p:cond delay="0"/>
                                          </p:stCondLst>
                                        </p:cTn>
                                        <p:tgtEl>
                                          <p:spTgt spid="3">
                                            <p:graphicEl>
                                              <a:dgm id="{8949DB81-2614-461E-9C8F-D2160F81373A}"/>
                                            </p:graphicEl>
                                          </p:spTgt>
                                        </p:tgtEl>
                                        <p:attrNameLst>
                                          <p:attrName>style.visibility</p:attrName>
                                        </p:attrNameLst>
                                      </p:cBhvr>
                                      <p:to>
                                        <p:strVal val="visible"/>
                                      </p:to>
                                    </p:set>
                                    <p:anim calcmode="lin" valueType="num">
                                      <p:cBhvr>
                                        <p:cTn id="164" dur="1000" fill="hold"/>
                                        <p:tgtEl>
                                          <p:spTgt spid="3">
                                            <p:graphicEl>
                                              <a:dgm id="{8949DB81-2614-461E-9C8F-D2160F81373A}"/>
                                            </p:graphicEl>
                                          </p:spTgt>
                                        </p:tgtEl>
                                        <p:attrNameLst>
                                          <p:attrName>ppt_w</p:attrName>
                                        </p:attrNameLst>
                                      </p:cBhvr>
                                      <p:tavLst>
                                        <p:tav tm="0">
                                          <p:val>
                                            <p:fltVal val="0"/>
                                          </p:val>
                                        </p:tav>
                                        <p:tav tm="100000">
                                          <p:val>
                                            <p:strVal val="#ppt_w"/>
                                          </p:val>
                                        </p:tav>
                                      </p:tavLst>
                                    </p:anim>
                                    <p:anim calcmode="lin" valueType="num">
                                      <p:cBhvr>
                                        <p:cTn id="165" dur="1000" fill="hold"/>
                                        <p:tgtEl>
                                          <p:spTgt spid="3">
                                            <p:graphicEl>
                                              <a:dgm id="{8949DB81-2614-461E-9C8F-D2160F81373A}"/>
                                            </p:graphicEl>
                                          </p:spTgt>
                                        </p:tgtEl>
                                        <p:attrNameLst>
                                          <p:attrName>ppt_h</p:attrName>
                                        </p:attrNameLst>
                                      </p:cBhvr>
                                      <p:tavLst>
                                        <p:tav tm="0">
                                          <p:val>
                                            <p:fltVal val="0"/>
                                          </p:val>
                                        </p:tav>
                                        <p:tav tm="100000">
                                          <p:val>
                                            <p:strVal val="#ppt_h"/>
                                          </p:val>
                                        </p:tav>
                                      </p:tavLst>
                                    </p:anim>
                                    <p:anim calcmode="lin" valueType="num">
                                      <p:cBhvr>
                                        <p:cTn id="166" dur="1000" fill="hold"/>
                                        <p:tgtEl>
                                          <p:spTgt spid="3">
                                            <p:graphicEl>
                                              <a:dgm id="{8949DB81-2614-461E-9C8F-D2160F81373A}"/>
                                            </p:graphicEl>
                                          </p:spTgt>
                                        </p:tgtEl>
                                        <p:attrNameLst>
                                          <p:attrName>ppt_x</p:attrName>
                                        </p:attrNameLst>
                                      </p:cBhvr>
                                      <p:tavLst>
                                        <p:tav tm="0" fmla="#ppt_x+(cos(-2*pi*(1-$))*-#ppt_x-sin(-2*pi*(1-$))*(1-#ppt_y))*(1-$)">
                                          <p:val>
                                            <p:fltVal val="0"/>
                                          </p:val>
                                        </p:tav>
                                        <p:tav tm="100000">
                                          <p:val>
                                            <p:fltVal val="1"/>
                                          </p:val>
                                        </p:tav>
                                      </p:tavLst>
                                    </p:anim>
                                    <p:anim calcmode="lin" valueType="num">
                                      <p:cBhvr>
                                        <p:cTn id="167" dur="1000" fill="hold"/>
                                        <p:tgtEl>
                                          <p:spTgt spid="3">
                                            <p:graphicEl>
                                              <a:dgm id="{8949DB81-2614-461E-9C8F-D2160F81373A}"/>
                                            </p:graphicEl>
                                          </p:spTgt>
                                        </p:tgtEl>
                                        <p:attrNameLst>
                                          <p:attrName>ppt_y</p:attrName>
                                        </p:attrNameLst>
                                      </p:cBhvr>
                                      <p:tavLst>
                                        <p:tav tm="0" fmla="#ppt_y+(sin(-2*pi*(1-$))*-#ppt_x+cos(-2*pi*(1-$))*(1-#ppt_y))*(1-$)">
                                          <p:val>
                                            <p:fltVal val="0"/>
                                          </p:val>
                                        </p:tav>
                                        <p:tav tm="100000">
                                          <p:val>
                                            <p:fltVal val="1"/>
                                          </p:val>
                                        </p:tav>
                                      </p:tavLst>
                                    </p:anim>
                                  </p:childTnLst>
                                </p:cTn>
                              </p:par>
                              <p:par>
                                <p:cTn id="168" presetID="15" presetClass="entr" presetSubtype="0" fill="hold" grpId="0" nodeType="withEffect">
                                  <p:stCondLst>
                                    <p:cond delay="0"/>
                                  </p:stCondLst>
                                  <p:childTnLst>
                                    <p:set>
                                      <p:cBhvr>
                                        <p:cTn id="169" dur="1" fill="hold">
                                          <p:stCondLst>
                                            <p:cond delay="0"/>
                                          </p:stCondLst>
                                        </p:cTn>
                                        <p:tgtEl>
                                          <p:spTgt spid="3">
                                            <p:graphicEl>
                                              <a:dgm id="{592DDE28-F48F-4A0C-AE59-E2C175BE7644}"/>
                                            </p:graphicEl>
                                          </p:spTgt>
                                        </p:tgtEl>
                                        <p:attrNameLst>
                                          <p:attrName>style.visibility</p:attrName>
                                        </p:attrNameLst>
                                      </p:cBhvr>
                                      <p:to>
                                        <p:strVal val="visible"/>
                                      </p:to>
                                    </p:set>
                                    <p:anim calcmode="lin" valueType="num">
                                      <p:cBhvr>
                                        <p:cTn id="170" dur="1000" fill="hold"/>
                                        <p:tgtEl>
                                          <p:spTgt spid="3">
                                            <p:graphicEl>
                                              <a:dgm id="{592DDE28-F48F-4A0C-AE59-E2C175BE7644}"/>
                                            </p:graphicEl>
                                          </p:spTgt>
                                        </p:tgtEl>
                                        <p:attrNameLst>
                                          <p:attrName>ppt_w</p:attrName>
                                        </p:attrNameLst>
                                      </p:cBhvr>
                                      <p:tavLst>
                                        <p:tav tm="0">
                                          <p:val>
                                            <p:fltVal val="0"/>
                                          </p:val>
                                        </p:tav>
                                        <p:tav tm="100000">
                                          <p:val>
                                            <p:strVal val="#ppt_w"/>
                                          </p:val>
                                        </p:tav>
                                      </p:tavLst>
                                    </p:anim>
                                    <p:anim calcmode="lin" valueType="num">
                                      <p:cBhvr>
                                        <p:cTn id="171" dur="1000" fill="hold"/>
                                        <p:tgtEl>
                                          <p:spTgt spid="3">
                                            <p:graphicEl>
                                              <a:dgm id="{592DDE28-F48F-4A0C-AE59-E2C175BE7644}"/>
                                            </p:graphicEl>
                                          </p:spTgt>
                                        </p:tgtEl>
                                        <p:attrNameLst>
                                          <p:attrName>ppt_h</p:attrName>
                                        </p:attrNameLst>
                                      </p:cBhvr>
                                      <p:tavLst>
                                        <p:tav tm="0">
                                          <p:val>
                                            <p:fltVal val="0"/>
                                          </p:val>
                                        </p:tav>
                                        <p:tav tm="100000">
                                          <p:val>
                                            <p:strVal val="#ppt_h"/>
                                          </p:val>
                                        </p:tav>
                                      </p:tavLst>
                                    </p:anim>
                                    <p:anim calcmode="lin" valueType="num">
                                      <p:cBhvr>
                                        <p:cTn id="172" dur="1000" fill="hold"/>
                                        <p:tgtEl>
                                          <p:spTgt spid="3">
                                            <p:graphicEl>
                                              <a:dgm id="{592DDE28-F48F-4A0C-AE59-E2C175BE7644}"/>
                                            </p:graphicEl>
                                          </p:spTgt>
                                        </p:tgtEl>
                                        <p:attrNameLst>
                                          <p:attrName>ppt_x</p:attrName>
                                        </p:attrNameLst>
                                      </p:cBhvr>
                                      <p:tavLst>
                                        <p:tav tm="0" fmla="#ppt_x+(cos(-2*pi*(1-$))*-#ppt_x-sin(-2*pi*(1-$))*(1-#ppt_y))*(1-$)">
                                          <p:val>
                                            <p:fltVal val="0"/>
                                          </p:val>
                                        </p:tav>
                                        <p:tav tm="100000">
                                          <p:val>
                                            <p:fltVal val="1"/>
                                          </p:val>
                                        </p:tav>
                                      </p:tavLst>
                                    </p:anim>
                                    <p:anim calcmode="lin" valueType="num">
                                      <p:cBhvr>
                                        <p:cTn id="173" dur="1000" fill="hold"/>
                                        <p:tgtEl>
                                          <p:spTgt spid="3">
                                            <p:graphicEl>
                                              <a:dgm id="{592DDE28-F48F-4A0C-AE59-E2C175BE7644}"/>
                                            </p:graphicEl>
                                          </p:spTgt>
                                        </p:tgtEl>
                                        <p:attrNameLst>
                                          <p:attrName>ppt_y</p:attrName>
                                        </p:attrNameLst>
                                      </p:cBhvr>
                                      <p:tavLst>
                                        <p:tav tm="0" fmla="#ppt_y+(sin(-2*pi*(1-$))*-#ppt_x+cos(-2*pi*(1-$))*(1-#ppt_y))*(1-$)">
                                          <p:val>
                                            <p:fltVal val="0"/>
                                          </p:val>
                                        </p:tav>
                                        <p:tav tm="100000">
                                          <p:val>
                                            <p:fltVal val="1"/>
                                          </p:val>
                                        </p:tav>
                                      </p:tavLst>
                                    </p:anim>
                                  </p:childTnLst>
                                </p:cTn>
                              </p:par>
                              <p:par>
                                <p:cTn id="174" presetID="15" presetClass="entr" presetSubtype="0" fill="hold" grpId="0" nodeType="withEffect">
                                  <p:stCondLst>
                                    <p:cond delay="0"/>
                                  </p:stCondLst>
                                  <p:childTnLst>
                                    <p:set>
                                      <p:cBhvr>
                                        <p:cTn id="175" dur="1" fill="hold">
                                          <p:stCondLst>
                                            <p:cond delay="0"/>
                                          </p:stCondLst>
                                        </p:cTn>
                                        <p:tgtEl>
                                          <p:spTgt spid="3">
                                            <p:graphicEl>
                                              <a:dgm id="{35E55108-8259-4170-9148-FDE2AC8F335B}"/>
                                            </p:graphicEl>
                                          </p:spTgt>
                                        </p:tgtEl>
                                        <p:attrNameLst>
                                          <p:attrName>style.visibility</p:attrName>
                                        </p:attrNameLst>
                                      </p:cBhvr>
                                      <p:to>
                                        <p:strVal val="visible"/>
                                      </p:to>
                                    </p:set>
                                    <p:anim calcmode="lin" valueType="num">
                                      <p:cBhvr>
                                        <p:cTn id="176" dur="1000" fill="hold"/>
                                        <p:tgtEl>
                                          <p:spTgt spid="3">
                                            <p:graphicEl>
                                              <a:dgm id="{35E55108-8259-4170-9148-FDE2AC8F335B}"/>
                                            </p:graphicEl>
                                          </p:spTgt>
                                        </p:tgtEl>
                                        <p:attrNameLst>
                                          <p:attrName>ppt_w</p:attrName>
                                        </p:attrNameLst>
                                      </p:cBhvr>
                                      <p:tavLst>
                                        <p:tav tm="0">
                                          <p:val>
                                            <p:fltVal val="0"/>
                                          </p:val>
                                        </p:tav>
                                        <p:tav tm="100000">
                                          <p:val>
                                            <p:strVal val="#ppt_w"/>
                                          </p:val>
                                        </p:tav>
                                      </p:tavLst>
                                    </p:anim>
                                    <p:anim calcmode="lin" valueType="num">
                                      <p:cBhvr>
                                        <p:cTn id="177" dur="1000" fill="hold"/>
                                        <p:tgtEl>
                                          <p:spTgt spid="3">
                                            <p:graphicEl>
                                              <a:dgm id="{35E55108-8259-4170-9148-FDE2AC8F335B}"/>
                                            </p:graphicEl>
                                          </p:spTgt>
                                        </p:tgtEl>
                                        <p:attrNameLst>
                                          <p:attrName>ppt_h</p:attrName>
                                        </p:attrNameLst>
                                      </p:cBhvr>
                                      <p:tavLst>
                                        <p:tav tm="0">
                                          <p:val>
                                            <p:fltVal val="0"/>
                                          </p:val>
                                        </p:tav>
                                        <p:tav tm="100000">
                                          <p:val>
                                            <p:strVal val="#ppt_h"/>
                                          </p:val>
                                        </p:tav>
                                      </p:tavLst>
                                    </p:anim>
                                    <p:anim calcmode="lin" valueType="num">
                                      <p:cBhvr>
                                        <p:cTn id="178" dur="1000" fill="hold"/>
                                        <p:tgtEl>
                                          <p:spTgt spid="3">
                                            <p:graphicEl>
                                              <a:dgm id="{35E55108-8259-4170-9148-FDE2AC8F335B}"/>
                                            </p:graphicEl>
                                          </p:spTgt>
                                        </p:tgtEl>
                                        <p:attrNameLst>
                                          <p:attrName>ppt_x</p:attrName>
                                        </p:attrNameLst>
                                      </p:cBhvr>
                                      <p:tavLst>
                                        <p:tav tm="0" fmla="#ppt_x+(cos(-2*pi*(1-$))*-#ppt_x-sin(-2*pi*(1-$))*(1-#ppt_y))*(1-$)">
                                          <p:val>
                                            <p:fltVal val="0"/>
                                          </p:val>
                                        </p:tav>
                                        <p:tav tm="100000">
                                          <p:val>
                                            <p:fltVal val="1"/>
                                          </p:val>
                                        </p:tav>
                                      </p:tavLst>
                                    </p:anim>
                                    <p:anim calcmode="lin" valueType="num">
                                      <p:cBhvr>
                                        <p:cTn id="179" dur="1000" fill="hold"/>
                                        <p:tgtEl>
                                          <p:spTgt spid="3">
                                            <p:graphicEl>
                                              <a:dgm id="{35E55108-8259-4170-9148-FDE2AC8F335B}"/>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399658110"/>
              </p:ext>
            </p:extLst>
          </p:nvPr>
        </p:nvGraphicFramePr>
        <p:xfrm>
          <a:off x="1792708" y="899000"/>
          <a:ext cx="8606582" cy="5398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flipH="1">
            <a:off x="1792708" y="268329"/>
            <a:ext cx="8606583" cy="584775"/>
          </a:xfrm>
          <a:prstGeom prst="rect">
            <a:avLst/>
          </a:prstGeom>
          <a:noFill/>
        </p:spPr>
        <p:txBody>
          <a:bodyPr wrap="square" rtlCol="0">
            <a:spAutoFit/>
          </a:bodyPr>
          <a:lstStyle/>
          <a:p>
            <a:pPr algn="ctr"/>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Religion of ethnic people</a:t>
            </a:r>
          </a:p>
        </p:txBody>
      </p:sp>
    </p:spTree>
    <p:extLst>
      <p:ext uri="{BB962C8B-B14F-4D97-AF65-F5344CB8AC3E}">
        <p14:creationId xmlns:p14="http://schemas.microsoft.com/office/powerpoint/2010/main" val="3126086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6">
                                            <p:graphicEl>
                                              <a:dgm id="{238025C8-BED2-4291-9489-29FF0D22C17A}"/>
                                            </p:graphicEl>
                                          </p:spTgt>
                                        </p:tgtEl>
                                        <p:attrNameLst>
                                          <p:attrName>style.visibility</p:attrName>
                                        </p:attrNameLst>
                                      </p:cBhvr>
                                      <p:to>
                                        <p:strVal val="visible"/>
                                      </p:to>
                                    </p:set>
                                    <p:anim calcmode="lin" valueType="num">
                                      <p:cBhvr>
                                        <p:cTn id="14" dur="1000" fill="hold"/>
                                        <p:tgtEl>
                                          <p:spTgt spid="16">
                                            <p:graphicEl>
                                              <a:dgm id="{238025C8-BED2-4291-9489-29FF0D22C17A}"/>
                                            </p:graphicEl>
                                          </p:spTgt>
                                        </p:tgtEl>
                                        <p:attrNameLst>
                                          <p:attrName>ppt_w</p:attrName>
                                        </p:attrNameLst>
                                      </p:cBhvr>
                                      <p:tavLst>
                                        <p:tav tm="0">
                                          <p:val>
                                            <p:fltVal val="0"/>
                                          </p:val>
                                        </p:tav>
                                        <p:tav tm="100000">
                                          <p:val>
                                            <p:strVal val="#ppt_w"/>
                                          </p:val>
                                        </p:tav>
                                      </p:tavLst>
                                    </p:anim>
                                    <p:anim calcmode="lin" valueType="num">
                                      <p:cBhvr>
                                        <p:cTn id="15" dur="1000" fill="hold"/>
                                        <p:tgtEl>
                                          <p:spTgt spid="16">
                                            <p:graphicEl>
                                              <a:dgm id="{238025C8-BED2-4291-9489-29FF0D22C17A}"/>
                                            </p:graphicEl>
                                          </p:spTgt>
                                        </p:tgtEl>
                                        <p:attrNameLst>
                                          <p:attrName>ppt_h</p:attrName>
                                        </p:attrNameLst>
                                      </p:cBhvr>
                                      <p:tavLst>
                                        <p:tav tm="0">
                                          <p:val>
                                            <p:fltVal val="0"/>
                                          </p:val>
                                        </p:tav>
                                        <p:tav tm="100000">
                                          <p:val>
                                            <p:strVal val="#ppt_h"/>
                                          </p:val>
                                        </p:tav>
                                      </p:tavLst>
                                    </p:anim>
                                    <p:anim calcmode="lin" valueType="num">
                                      <p:cBhvr>
                                        <p:cTn id="16" dur="1000" fill="hold"/>
                                        <p:tgtEl>
                                          <p:spTgt spid="16">
                                            <p:graphicEl>
                                              <a:dgm id="{238025C8-BED2-4291-9489-29FF0D22C17A}"/>
                                            </p:graphic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
                                            <p:graphicEl>
                                              <a:dgm id="{238025C8-BED2-4291-9489-29FF0D22C17A}"/>
                                            </p:graphic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6">
                                            <p:graphicEl>
                                              <a:dgm id="{1B08F786-90A6-4783-8F0B-AB0389F75039}"/>
                                            </p:graphicEl>
                                          </p:spTgt>
                                        </p:tgtEl>
                                        <p:attrNameLst>
                                          <p:attrName>style.visibility</p:attrName>
                                        </p:attrNameLst>
                                      </p:cBhvr>
                                      <p:to>
                                        <p:strVal val="visible"/>
                                      </p:to>
                                    </p:set>
                                    <p:anim calcmode="lin" valueType="num">
                                      <p:cBhvr>
                                        <p:cTn id="21" dur="1000" fill="hold"/>
                                        <p:tgtEl>
                                          <p:spTgt spid="16">
                                            <p:graphicEl>
                                              <a:dgm id="{1B08F786-90A6-4783-8F0B-AB0389F75039}"/>
                                            </p:graphicEl>
                                          </p:spTgt>
                                        </p:tgtEl>
                                        <p:attrNameLst>
                                          <p:attrName>ppt_w</p:attrName>
                                        </p:attrNameLst>
                                      </p:cBhvr>
                                      <p:tavLst>
                                        <p:tav tm="0">
                                          <p:val>
                                            <p:fltVal val="0"/>
                                          </p:val>
                                        </p:tav>
                                        <p:tav tm="100000">
                                          <p:val>
                                            <p:strVal val="#ppt_w"/>
                                          </p:val>
                                        </p:tav>
                                      </p:tavLst>
                                    </p:anim>
                                    <p:anim calcmode="lin" valueType="num">
                                      <p:cBhvr>
                                        <p:cTn id="22" dur="1000" fill="hold"/>
                                        <p:tgtEl>
                                          <p:spTgt spid="16">
                                            <p:graphicEl>
                                              <a:dgm id="{1B08F786-90A6-4783-8F0B-AB0389F75039}"/>
                                            </p:graphicEl>
                                          </p:spTgt>
                                        </p:tgtEl>
                                        <p:attrNameLst>
                                          <p:attrName>ppt_h</p:attrName>
                                        </p:attrNameLst>
                                      </p:cBhvr>
                                      <p:tavLst>
                                        <p:tav tm="0">
                                          <p:val>
                                            <p:fltVal val="0"/>
                                          </p:val>
                                        </p:tav>
                                        <p:tav tm="100000">
                                          <p:val>
                                            <p:strVal val="#ppt_h"/>
                                          </p:val>
                                        </p:tav>
                                      </p:tavLst>
                                    </p:anim>
                                    <p:anim calcmode="lin" valueType="num">
                                      <p:cBhvr>
                                        <p:cTn id="23" dur="1000" fill="hold"/>
                                        <p:tgtEl>
                                          <p:spTgt spid="16">
                                            <p:graphicEl>
                                              <a:dgm id="{1B08F786-90A6-4783-8F0B-AB0389F75039}"/>
                                            </p:graphic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6">
                                            <p:graphicEl>
                                              <a:dgm id="{1B08F786-90A6-4783-8F0B-AB0389F75039}"/>
                                            </p:graphic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6">
                                            <p:graphicEl>
                                              <a:dgm id="{1F78F6ED-94BA-4EDA-B55B-E9443D63602E}"/>
                                            </p:graphicEl>
                                          </p:spTgt>
                                        </p:tgtEl>
                                        <p:attrNameLst>
                                          <p:attrName>style.visibility</p:attrName>
                                        </p:attrNameLst>
                                      </p:cBhvr>
                                      <p:to>
                                        <p:strVal val="visible"/>
                                      </p:to>
                                    </p:set>
                                    <p:anim calcmode="lin" valueType="num">
                                      <p:cBhvr>
                                        <p:cTn id="27" dur="1000" fill="hold"/>
                                        <p:tgtEl>
                                          <p:spTgt spid="16">
                                            <p:graphicEl>
                                              <a:dgm id="{1F78F6ED-94BA-4EDA-B55B-E9443D63602E}"/>
                                            </p:graphicEl>
                                          </p:spTgt>
                                        </p:tgtEl>
                                        <p:attrNameLst>
                                          <p:attrName>ppt_w</p:attrName>
                                        </p:attrNameLst>
                                      </p:cBhvr>
                                      <p:tavLst>
                                        <p:tav tm="0">
                                          <p:val>
                                            <p:fltVal val="0"/>
                                          </p:val>
                                        </p:tav>
                                        <p:tav tm="100000">
                                          <p:val>
                                            <p:strVal val="#ppt_w"/>
                                          </p:val>
                                        </p:tav>
                                      </p:tavLst>
                                    </p:anim>
                                    <p:anim calcmode="lin" valueType="num">
                                      <p:cBhvr>
                                        <p:cTn id="28" dur="1000" fill="hold"/>
                                        <p:tgtEl>
                                          <p:spTgt spid="16">
                                            <p:graphicEl>
                                              <a:dgm id="{1F78F6ED-94BA-4EDA-B55B-E9443D63602E}"/>
                                            </p:graphicEl>
                                          </p:spTgt>
                                        </p:tgtEl>
                                        <p:attrNameLst>
                                          <p:attrName>ppt_h</p:attrName>
                                        </p:attrNameLst>
                                      </p:cBhvr>
                                      <p:tavLst>
                                        <p:tav tm="0">
                                          <p:val>
                                            <p:fltVal val="0"/>
                                          </p:val>
                                        </p:tav>
                                        <p:tav tm="100000">
                                          <p:val>
                                            <p:strVal val="#ppt_h"/>
                                          </p:val>
                                        </p:tav>
                                      </p:tavLst>
                                    </p:anim>
                                    <p:anim calcmode="lin" valueType="num">
                                      <p:cBhvr>
                                        <p:cTn id="29" dur="1000" fill="hold"/>
                                        <p:tgtEl>
                                          <p:spTgt spid="16">
                                            <p:graphicEl>
                                              <a:dgm id="{1F78F6ED-94BA-4EDA-B55B-E9443D63602E}"/>
                                            </p:graphic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6">
                                            <p:graphicEl>
                                              <a:dgm id="{1F78F6ED-94BA-4EDA-B55B-E9443D63602E}"/>
                                            </p:graphicEl>
                                          </p:spTgt>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000"/>
                            </p:stCondLst>
                            <p:childTnLst>
                              <p:par>
                                <p:cTn id="32" presetID="15" presetClass="entr" presetSubtype="0" fill="hold" grpId="0" nodeType="afterEffect">
                                  <p:stCondLst>
                                    <p:cond delay="0"/>
                                  </p:stCondLst>
                                  <p:childTnLst>
                                    <p:set>
                                      <p:cBhvr>
                                        <p:cTn id="33" dur="1" fill="hold">
                                          <p:stCondLst>
                                            <p:cond delay="0"/>
                                          </p:stCondLst>
                                        </p:cTn>
                                        <p:tgtEl>
                                          <p:spTgt spid="16">
                                            <p:graphicEl>
                                              <a:dgm id="{CCE8CB1A-4505-4A99-AF9F-2B01C2BC48FD}"/>
                                            </p:graphicEl>
                                          </p:spTgt>
                                        </p:tgtEl>
                                        <p:attrNameLst>
                                          <p:attrName>style.visibility</p:attrName>
                                        </p:attrNameLst>
                                      </p:cBhvr>
                                      <p:to>
                                        <p:strVal val="visible"/>
                                      </p:to>
                                    </p:set>
                                    <p:anim calcmode="lin" valueType="num">
                                      <p:cBhvr>
                                        <p:cTn id="34" dur="1000" fill="hold"/>
                                        <p:tgtEl>
                                          <p:spTgt spid="16">
                                            <p:graphicEl>
                                              <a:dgm id="{CCE8CB1A-4505-4A99-AF9F-2B01C2BC48FD}"/>
                                            </p:graphicEl>
                                          </p:spTgt>
                                        </p:tgtEl>
                                        <p:attrNameLst>
                                          <p:attrName>ppt_w</p:attrName>
                                        </p:attrNameLst>
                                      </p:cBhvr>
                                      <p:tavLst>
                                        <p:tav tm="0">
                                          <p:val>
                                            <p:fltVal val="0"/>
                                          </p:val>
                                        </p:tav>
                                        <p:tav tm="100000">
                                          <p:val>
                                            <p:strVal val="#ppt_w"/>
                                          </p:val>
                                        </p:tav>
                                      </p:tavLst>
                                    </p:anim>
                                    <p:anim calcmode="lin" valueType="num">
                                      <p:cBhvr>
                                        <p:cTn id="35" dur="1000" fill="hold"/>
                                        <p:tgtEl>
                                          <p:spTgt spid="16">
                                            <p:graphicEl>
                                              <a:dgm id="{CCE8CB1A-4505-4A99-AF9F-2B01C2BC48FD}"/>
                                            </p:graphicEl>
                                          </p:spTgt>
                                        </p:tgtEl>
                                        <p:attrNameLst>
                                          <p:attrName>ppt_h</p:attrName>
                                        </p:attrNameLst>
                                      </p:cBhvr>
                                      <p:tavLst>
                                        <p:tav tm="0">
                                          <p:val>
                                            <p:fltVal val="0"/>
                                          </p:val>
                                        </p:tav>
                                        <p:tav tm="100000">
                                          <p:val>
                                            <p:strVal val="#ppt_h"/>
                                          </p:val>
                                        </p:tav>
                                      </p:tavLst>
                                    </p:anim>
                                    <p:anim calcmode="lin" valueType="num">
                                      <p:cBhvr>
                                        <p:cTn id="36" dur="1000" fill="hold"/>
                                        <p:tgtEl>
                                          <p:spTgt spid="16">
                                            <p:graphicEl>
                                              <a:dgm id="{CCE8CB1A-4505-4A99-AF9F-2B01C2BC48FD}"/>
                                            </p:graphic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6">
                                            <p:graphicEl>
                                              <a:dgm id="{CCE8CB1A-4505-4A99-AF9F-2B01C2BC48FD}"/>
                                            </p:graphicEl>
                                          </p:spTgt>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0"/>
                                  </p:stCondLst>
                                  <p:childTnLst>
                                    <p:set>
                                      <p:cBhvr>
                                        <p:cTn id="39" dur="1" fill="hold">
                                          <p:stCondLst>
                                            <p:cond delay="0"/>
                                          </p:stCondLst>
                                        </p:cTn>
                                        <p:tgtEl>
                                          <p:spTgt spid="16">
                                            <p:graphicEl>
                                              <a:dgm id="{9134C2B4-205D-4E21-AA52-7C2AD615A471}"/>
                                            </p:graphicEl>
                                          </p:spTgt>
                                        </p:tgtEl>
                                        <p:attrNameLst>
                                          <p:attrName>style.visibility</p:attrName>
                                        </p:attrNameLst>
                                      </p:cBhvr>
                                      <p:to>
                                        <p:strVal val="visible"/>
                                      </p:to>
                                    </p:set>
                                    <p:anim calcmode="lin" valueType="num">
                                      <p:cBhvr>
                                        <p:cTn id="40" dur="1000" fill="hold"/>
                                        <p:tgtEl>
                                          <p:spTgt spid="16">
                                            <p:graphicEl>
                                              <a:dgm id="{9134C2B4-205D-4E21-AA52-7C2AD615A471}"/>
                                            </p:graphicEl>
                                          </p:spTgt>
                                        </p:tgtEl>
                                        <p:attrNameLst>
                                          <p:attrName>ppt_w</p:attrName>
                                        </p:attrNameLst>
                                      </p:cBhvr>
                                      <p:tavLst>
                                        <p:tav tm="0">
                                          <p:val>
                                            <p:fltVal val="0"/>
                                          </p:val>
                                        </p:tav>
                                        <p:tav tm="100000">
                                          <p:val>
                                            <p:strVal val="#ppt_w"/>
                                          </p:val>
                                        </p:tav>
                                      </p:tavLst>
                                    </p:anim>
                                    <p:anim calcmode="lin" valueType="num">
                                      <p:cBhvr>
                                        <p:cTn id="41" dur="1000" fill="hold"/>
                                        <p:tgtEl>
                                          <p:spTgt spid="16">
                                            <p:graphicEl>
                                              <a:dgm id="{9134C2B4-205D-4E21-AA52-7C2AD615A471}"/>
                                            </p:graphicEl>
                                          </p:spTgt>
                                        </p:tgtEl>
                                        <p:attrNameLst>
                                          <p:attrName>ppt_h</p:attrName>
                                        </p:attrNameLst>
                                      </p:cBhvr>
                                      <p:tavLst>
                                        <p:tav tm="0">
                                          <p:val>
                                            <p:fltVal val="0"/>
                                          </p:val>
                                        </p:tav>
                                        <p:tav tm="100000">
                                          <p:val>
                                            <p:strVal val="#ppt_h"/>
                                          </p:val>
                                        </p:tav>
                                      </p:tavLst>
                                    </p:anim>
                                    <p:anim calcmode="lin" valueType="num">
                                      <p:cBhvr>
                                        <p:cTn id="42" dur="1000" fill="hold"/>
                                        <p:tgtEl>
                                          <p:spTgt spid="16">
                                            <p:graphicEl>
                                              <a:dgm id="{9134C2B4-205D-4E21-AA52-7C2AD615A471}"/>
                                            </p:graphic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6">
                                            <p:graphicEl>
                                              <a:dgm id="{9134C2B4-205D-4E21-AA52-7C2AD615A471}"/>
                                            </p:graphicEl>
                                          </p:spTgt>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4000"/>
                            </p:stCondLst>
                            <p:childTnLst>
                              <p:par>
                                <p:cTn id="45" presetID="15" presetClass="entr" presetSubtype="0" fill="hold" grpId="0" nodeType="afterEffect">
                                  <p:stCondLst>
                                    <p:cond delay="0"/>
                                  </p:stCondLst>
                                  <p:childTnLst>
                                    <p:set>
                                      <p:cBhvr>
                                        <p:cTn id="46" dur="1" fill="hold">
                                          <p:stCondLst>
                                            <p:cond delay="0"/>
                                          </p:stCondLst>
                                        </p:cTn>
                                        <p:tgtEl>
                                          <p:spTgt spid="16">
                                            <p:graphicEl>
                                              <a:dgm id="{C045A787-89EC-4115-B9E0-98B0F23443BB}"/>
                                            </p:graphicEl>
                                          </p:spTgt>
                                        </p:tgtEl>
                                        <p:attrNameLst>
                                          <p:attrName>style.visibility</p:attrName>
                                        </p:attrNameLst>
                                      </p:cBhvr>
                                      <p:to>
                                        <p:strVal val="visible"/>
                                      </p:to>
                                    </p:set>
                                    <p:anim calcmode="lin" valueType="num">
                                      <p:cBhvr>
                                        <p:cTn id="47" dur="1000" fill="hold"/>
                                        <p:tgtEl>
                                          <p:spTgt spid="16">
                                            <p:graphicEl>
                                              <a:dgm id="{C045A787-89EC-4115-B9E0-98B0F23443BB}"/>
                                            </p:graphicEl>
                                          </p:spTgt>
                                        </p:tgtEl>
                                        <p:attrNameLst>
                                          <p:attrName>ppt_w</p:attrName>
                                        </p:attrNameLst>
                                      </p:cBhvr>
                                      <p:tavLst>
                                        <p:tav tm="0">
                                          <p:val>
                                            <p:fltVal val="0"/>
                                          </p:val>
                                        </p:tav>
                                        <p:tav tm="100000">
                                          <p:val>
                                            <p:strVal val="#ppt_w"/>
                                          </p:val>
                                        </p:tav>
                                      </p:tavLst>
                                    </p:anim>
                                    <p:anim calcmode="lin" valueType="num">
                                      <p:cBhvr>
                                        <p:cTn id="48" dur="1000" fill="hold"/>
                                        <p:tgtEl>
                                          <p:spTgt spid="16">
                                            <p:graphicEl>
                                              <a:dgm id="{C045A787-89EC-4115-B9E0-98B0F23443BB}"/>
                                            </p:graphicEl>
                                          </p:spTgt>
                                        </p:tgtEl>
                                        <p:attrNameLst>
                                          <p:attrName>ppt_h</p:attrName>
                                        </p:attrNameLst>
                                      </p:cBhvr>
                                      <p:tavLst>
                                        <p:tav tm="0">
                                          <p:val>
                                            <p:fltVal val="0"/>
                                          </p:val>
                                        </p:tav>
                                        <p:tav tm="100000">
                                          <p:val>
                                            <p:strVal val="#ppt_h"/>
                                          </p:val>
                                        </p:tav>
                                      </p:tavLst>
                                    </p:anim>
                                    <p:anim calcmode="lin" valueType="num">
                                      <p:cBhvr>
                                        <p:cTn id="49" dur="1000" fill="hold"/>
                                        <p:tgtEl>
                                          <p:spTgt spid="16">
                                            <p:graphicEl>
                                              <a:dgm id="{C045A787-89EC-4115-B9E0-98B0F23443BB}"/>
                                            </p:graphic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6">
                                            <p:graphicEl>
                                              <a:dgm id="{C045A787-89EC-4115-B9E0-98B0F23443BB}"/>
                                            </p:graphicEl>
                                          </p:spTgt>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16">
                                            <p:graphicEl>
                                              <a:dgm id="{34B02707-9D15-4CDB-A828-1BD83CE8E084}"/>
                                            </p:graphicEl>
                                          </p:spTgt>
                                        </p:tgtEl>
                                        <p:attrNameLst>
                                          <p:attrName>style.visibility</p:attrName>
                                        </p:attrNameLst>
                                      </p:cBhvr>
                                      <p:to>
                                        <p:strVal val="visible"/>
                                      </p:to>
                                    </p:set>
                                    <p:anim calcmode="lin" valueType="num">
                                      <p:cBhvr>
                                        <p:cTn id="53" dur="1000" fill="hold"/>
                                        <p:tgtEl>
                                          <p:spTgt spid="16">
                                            <p:graphicEl>
                                              <a:dgm id="{34B02707-9D15-4CDB-A828-1BD83CE8E084}"/>
                                            </p:graphicEl>
                                          </p:spTgt>
                                        </p:tgtEl>
                                        <p:attrNameLst>
                                          <p:attrName>ppt_w</p:attrName>
                                        </p:attrNameLst>
                                      </p:cBhvr>
                                      <p:tavLst>
                                        <p:tav tm="0">
                                          <p:val>
                                            <p:fltVal val="0"/>
                                          </p:val>
                                        </p:tav>
                                        <p:tav tm="100000">
                                          <p:val>
                                            <p:strVal val="#ppt_w"/>
                                          </p:val>
                                        </p:tav>
                                      </p:tavLst>
                                    </p:anim>
                                    <p:anim calcmode="lin" valueType="num">
                                      <p:cBhvr>
                                        <p:cTn id="54" dur="1000" fill="hold"/>
                                        <p:tgtEl>
                                          <p:spTgt spid="16">
                                            <p:graphicEl>
                                              <a:dgm id="{34B02707-9D15-4CDB-A828-1BD83CE8E084}"/>
                                            </p:graphicEl>
                                          </p:spTgt>
                                        </p:tgtEl>
                                        <p:attrNameLst>
                                          <p:attrName>ppt_h</p:attrName>
                                        </p:attrNameLst>
                                      </p:cBhvr>
                                      <p:tavLst>
                                        <p:tav tm="0">
                                          <p:val>
                                            <p:fltVal val="0"/>
                                          </p:val>
                                        </p:tav>
                                        <p:tav tm="100000">
                                          <p:val>
                                            <p:strVal val="#ppt_h"/>
                                          </p:val>
                                        </p:tav>
                                      </p:tavLst>
                                    </p:anim>
                                    <p:anim calcmode="lin" valueType="num">
                                      <p:cBhvr>
                                        <p:cTn id="55" dur="1000" fill="hold"/>
                                        <p:tgtEl>
                                          <p:spTgt spid="16">
                                            <p:graphicEl>
                                              <a:dgm id="{34B02707-9D15-4CDB-A828-1BD83CE8E084}"/>
                                            </p:graphic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6">
                                            <p:graphicEl>
                                              <a:dgm id="{34B02707-9D15-4CDB-A828-1BD83CE8E084}"/>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4323" y="378239"/>
            <a:ext cx="8219872" cy="830997"/>
          </a:xfrm>
          <a:prstGeom prst="rect">
            <a:avLst/>
          </a:prstGeom>
          <a:noFill/>
        </p:spPr>
        <p:txBody>
          <a:bodyPr wrap="square" rtlCol="0">
            <a:spAutoFit/>
          </a:bodyPr>
          <a:lstStyle/>
          <a:p>
            <a:pPr algn="ctr"/>
            <a:r>
              <a:rPr lang="en-US" sz="4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Profession</a:t>
            </a:r>
          </a:p>
        </p:txBody>
      </p:sp>
      <p:sp>
        <p:nvSpPr>
          <p:cNvPr id="3" name="TextBox 2"/>
          <p:cNvSpPr txBox="1"/>
          <p:nvPr/>
        </p:nvSpPr>
        <p:spPr>
          <a:xfrm flipH="1">
            <a:off x="488396" y="1714341"/>
            <a:ext cx="7449374" cy="769441"/>
          </a:xfrm>
          <a:prstGeom prst="rect">
            <a:avLst/>
          </a:prstGeom>
          <a:noFill/>
        </p:spPr>
        <p:txBody>
          <a:bodyPr wrap="square" rtlCol="0">
            <a:spAutoFit/>
          </a:bodyPr>
          <a:lstStyle/>
          <a:p>
            <a:pPr marL="571500" indent="-571500">
              <a:buFont typeface="Wingdings" panose="05000000000000000000" pitchFamily="2" charset="2"/>
              <a:buChar char="q"/>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are mostly farmers.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5592" y="1714341"/>
            <a:ext cx="3803514" cy="3635871"/>
          </a:xfrm>
          <a:prstGeom prst="rect">
            <a:avLst/>
          </a:prstGeom>
          <a:ln>
            <a:noFill/>
          </a:ln>
          <a:effectLst>
            <a:outerShdw blurRad="190500" algn="tl" rotWithShape="0">
              <a:srgbClr val="000000">
                <a:alpha val="70000"/>
              </a:srgbClr>
            </a:outerShdw>
          </a:effectLst>
        </p:spPr>
      </p:pic>
      <p:sp>
        <p:nvSpPr>
          <p:cNvPr id="6" name="TextBox 5"/>
          <p:cNvSpPr txBox="1"/>
          <p:nvPr/>
        </p:nvSpPr>
        <p:spPr>
          <a:xfrm>
            <a:off x="488396" y="4580771"/>
            <a:ext cx="7206181" cy="769441"/>
          </a:xfrm>
          <a:prstGeom prst="rect">
            <a:avLst/>
          </a:prstGeom>
          <a:noFill/>
        </p:spPr>
        <p:txBody>
          <a:bodyPr wrap="square" rtlCol="0">
            <a:spAutoFit/>
          </a:bodyPr>
          <a:lstStyle/>
          <a:p>
            <a:pPr marL="571500" indent="-571500">
              <a:buFont typeface="Wingdings" panose="05000000000000000000" pitchFamily="2" charset="2"/>
              <a:buChar char="q"/>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do Jhum cultivation.</a:t>
            </a:r>
          </a:p>
        </p:txBody>
      </p:sp>
    </p:spTree>
    <p:extLst>
      <p:ext uri="{BB962C8B-B14F-4D97-AF65-F5344CB8AC3E}">
        <p14:creationId xmlns:p14="http://schemas.microsoft.com/office/powerpoint/2010/main" val="2560423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1834220826"/>
              </p:ext>
            </p:extLst>
          </p:nvPr>
        </p:nvGraphicFramePr>
        <p:xfrm>
          <a:off x="1792708" y="899000"/>
          <a:ext cx="8606582" cy="5398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flipH="1">
            <a:off x="1792708" y="314225"/>
            <a:ext cx="860658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Living places of the ethnic people of Bangladesh </a:t>
            </a:r>
          </a:p>
        </p:txBody>
      </p:sp>
    </p:spTree>
    <p:extLst>
      <p:ext uri="{BB962C8B-B14F-4D97-AF65-F5344CB8AC3E}">
        <p14:creationId xmlns:p14="http://schemas.microsoft.com/office/powerpoint/2010/main" val="127350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6">
                                            <p:graphicEl>
                                              <a:dgm id="{238025C8-BED2-4291-9489-29FF0D22C17A}"/>
                                            </p:graphicEl>
                                          </p:spTgt>
                                        </p:tgtEl>
                                        <p:attrNameLst>
                                          <p:attrName>style.visibility</p:attrName>
                                        </p:attrNameLst>
                                      </p:cBhvr>
                                      <p:to>
                                        <p:strVal val="visible"/>
                                      </p:to>
                                    </p:set>
                                    <p:anim calcmode="lin" valueType="num">
                                      <p:cBhvr>
                                        <p:cTn id="14" dur="1000" fill="hold"/>
                                        <p:tgtEl>
                                          <p:spTgt spid="16">
                                            <p:graphicEl>
                                              <a:dgm id="{238025C8-BED2-4291-9489-29FF0D22C17A}"/>
                                            </p:graphicEl>
                                          </p:spTgt>
                                        </p:tgtEl>
                                        <p:attrNameLst>
                                          <p:attrName>ppt_w</p:attrName>
                                        </p:attrNameLst>
                                      </p:cBhvr>
                                      <p:tavLst>
                                        <p:tav tm="0">
                                          <p:val>
                                            <p:fltVal val="0"/>
                                          </p:val>
                                        </p:tav>
                                        <p:tav tm="100000">
                                          <p:val>
                                            <p:strVal val="#ppt_w"/>
                                          </p:val>
                                        </p:tav>
                                      </p:tavLst>
                                    </p:anim>
                                    <p:anim calcmode="lin" valueType="num">
                                      <p:cBhvr>
                                        <p:cTn id="15" dur="1000" fill="hold"/>
                                        <p:tgtEl>
                                          <p:spTgt spid="16">
                                            <p:graphicEl>
                                              <a:dgm id="{238025C8-BED2-4291-9489-29FF0D22C17A}"/>
                                            </p:graphicEl>
                                          </p:spTgt>
                                        </p:tgtEl>
                                        <p:attrNameLst>
                                          <p:attrName>ppt_h</p:attrName>
                                        </p:attrNameLst>
                                      </p:cBhvr>
                                      <p:tavLst>
                                        <p:tav tm="0">
                                          <p:val>
                                            <p:fltVal val="0"/>
                                          </p:val>
                                        </p:tav>
                                        <p:tav tm="100000">
                                          <p:val>
                                            <p:strVal val="#ppt_h"/>
                                          </p:val>
                                        </p:tav>
                                      </p:tavLst>
                                    </p:anim>
                                    <p:anim calcmode="lin" valueType="num">
                                      <p:cBhvr>
                                        <p:cTn id="16" dur="1000" fill="hold"/>
                                        <p:tgtEl>
                                          <p:spTgt spid="16">
                                            <p:graphicEl>
                                              <a:dgm id="{238025C8-BED2-4291-9489-29FF0D22C17A}"/>
                                            </p:graphic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
                                            <p:graphicEl>
                                              <a:dgm id="{238025C8-BED2-4291-9489-29FF0D22C17A}"/>
                                            </p:graphic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6">
                                            <p:graphicEl>
                                              <a:dgm id="{1B08F786-90A6-4783-8F0B-AB0389F75039}"/>
                                            </p:graphicEl>
                                          </p:spTgt>
                                        </p:tgtEl>
                                        <p:attrNameLst>
                                          <p:attrName>style.visibility</p:attrName>
                                        </p:attrNameLst>
                                      </p:cBhvr>
                                      <p:to>
                                        <p:strVal val="visible"/>
                                      </p:to>
                                    </p:set>
                                    <p:anim calcmode="lin" valueType="num">
                                      <p:cBhvr>
                                        <p:cTn id="21" dur="1000" fill="hold"/>
                                        <p:tgtEl>
                                          <p:spTgt spid="16">
                                            <p:graphicEl>
                                              <a:dgm id="{1B08F786-90A6-4783-8F0B-AB0389F75039}"/>
                                            </p:graphicEl>
                                          </p:spTgt>
                                        </p:tgtEl>
                                        <p:attrNameLst>
                                          <p:attrName>ppt_w</p:attrName>
                                        </p:attrNameLst>
                                      </p:cBhvr>
                                      <p:tavLst>
                                        <p:tav tm="0">
                                          <p:val>
                                            <p:fltVal val="0"/>
                                          </p:val>
                                        </p:tav>
                                        <p:tav tm="100000">
                                          <p:val>
                                            <p:strVal val="#ppt_w"/>
                                          </p:val>
                                        </p:tav>
                                      </p:tavLst>
                                    </p:anim>
                                    <p:anim calcmode="lin" valueType="num">
                                      <p:cBhvr>
                                        <p:cTn id="22" dur="1000" fill="hold"/>
                                        <p:tgtEl>
                                          <p:spTgt spid="16">
                                            <p:graphicEl>
                                              <a:dgm id="{1B08F786-90A6-4783-8F0B-AB0389F75039}"/>
                                            </p:graphicEl>
                                          </p:spTgt>
                                        </p:tgtEl>
                                        <p:attrNameLst>
                                          <p:attrName>ppt_h</p:attrName>
                                        </p:attrNameLst>
                                      </p:cBhvr>
                                      <p:tavLst>
                                        <p:tav tm="0">
                                          <p:val>
                                            <p:fltVal val="0"/>
                                          </p:val>
                                        </p:tav>
                                        <p:tav tm="100000">
                                          <p:val>
                                            <p:strVal val="#ppt_h"/>
                                          </p:val>
                                        </p:tav>
                                      </p:tavLst>
                                    </p:anim>
                                    <p:anim calcmode="lin" valueType="num">
                                      <p:cBhvr>
                                        <p:cTn id="23" dur="1000" fill="hold"/>
                                        <p:tgtEl>
                                          <p:spTgt spid="16">
                                            <p:graphicEl>
                                              <a:dgm id="{1B08F786-90A6-4783-8F0B-AB0389F75039}"/>
                                            </p:graphic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6">
                                            <p:graphicEl>
                                              <a:dgm id="{1B08F786-90A6-4783-8F0B-AB0389F75039}"/>
                                            </p:graphic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6">
                                            <p:graphicEl>
                                              <a:dgm id="{1F78F6ED-94BA-4EDA-B55B-E9443D63602E}"/>
                                            </p:graphicEl>
                                          </p:spTgt>
                                        </p:tgtEl>
                                        <p:attrNameLst>
                                          <p:attrName>style.visibility</p:attrName>
                                        </p:attrNameLst>
                                      </p:cBhvr>
                                      <p:to>
                                        <p:strVal val="visible"/>
                                      </p:to>
                                    </p:set>
                                    <p:anim calcmode="lin" valueType="num">
                                      <p:cBhvr>
                                        <p:cTn id="27" dur="1000" fill="hold"/>
                                        <p:tgtEl>
                                          <p:spTgt spid="16">
                                            <p:graphicEl>
                                              <a:dgm id="{1F78F6ED-94BA-4EDA-B55B-E9443D63602E}"/>
                                            </p:graphicEl>
                                          </p:spTgt>
                                        </p:tgtEl>
                                        <p:attrNameLst>
                                          <p:attrName>ppt_w</p:attrName>
                                        </p:attrNameLst>
                                      </p:cBhvr>
                                      <p:tavLst>
                                        <p:tav tm="0">
                                          <p:val>
                                            <p:fltVal val="0"/>
                                          </p:val>
                                        </p:tav>
                                        <p:tav tm="100000">
                                          <p:val>
                                            <p:strVal val="#ppt_w"/>
                                          </p:val>
                                        </p:tav>
                                      </p:tavLst>
                                    </p:anim>
                                    <p:anim calcmode="lin" valueType="num">
                                      <p:cBhvr>
                                        <p:cTn id="28" dur="1000" fill="hold"/>
                                        <p:tgtEl>
                                          <p:spTgt spid="16">
                                            <p:graphicEl>
                                              <a:dgm id="{1F78F6ED-94BA-4EDA-B55B-E9443D63602E}"/>
                                            </p:graphicEl>
                                          </p:spTgt>
                                        </p:tgtEl>
                                        <p:attrNameLst>
                                          <p:attrName>ppt_h</p:attrName>
                                        </p:attrNameLst>
                                      </p:cBhvr>
                                      <p:tavLst>
                                        <p:tav tm="0">
                                          <p:val>
                                            <p:fltVal val="0"/>
                                          </p:val>
                                        </p:tav>
                                        <p:tav tm="100000">
                                          <p:val>
                                            <p:strVal val="#ppt_h"/>
                                          </p:val>
                                        </p:tav>
                                      </p:tavLst>
                                    </p:anim>
                                    <p:anim calcmode="lin" valueType="num">
                                      <p:cBhvr>
                                        <p:cTn id="29" dur="1000" fill="hold"/>
                                        <p:tgtEl>
                                          <p:spTgt spid="16">
                                            <p:graphicEl>
                                              <a:dgm id="{1F78F6ED-94BA-4EDA-B55B-E9443D63602E}"/>
                                            </p:graphic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6">
                                            <p:graphicEl>
                                              <a:dgm id="{1F78F6ED-94BA-4EDA-B55B-E9443D63602E}"/>
                                            </p:graphicEl>
                                          </p:spTgt>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000"/>
                            </p:stCondLst>
                            <p:childTnLst>
                              <p:par>
                                <p:cTn id="32" presetID="15" presetClass="entr" presetSubtype="0" fill="hold" grpId="0" nodeType="afterEffect">
                                  <p:stCondLst>
                                    <p:cond delay="0"/>
                                  </p:stCondLst>
                                  <p:childTnLst>
                                    <p:set>
                                      <p:cBhvr>
                                        <p:cTn id="33" dur="1" fill="hold">
                                          <p:stCondLst>
                                            <p:cond delay="0"/>
                                          </p:stCondLst>
                                        </p:cTn>
                                        <p:tgtEl>
                                          <p:spTgt spid="16">
                                            <p:graphicEl>
                                              <a:dgm id="{CCE8CB1A-4505-4A99-AF9F-2B01C2BC48FD}"/>
                                            </p:graphicEl>
                                          </p:spTgt>
                                        </p:tgtEl>
                                        <p:attrNameLst>
                                          <p:attrName>style.visibility</p:attrName>
                                        </p:attrNameLst>
                                      </p:cBhvr>
                                      <p:to>
                                        <p:strVal val="visible"/>
                                      </p:to>
                                    </p:set>
                                    <p:anim calcmode="lin" valueType="num">
                                      <p:cBhvr>
                                        <p:cTn id="34" dur="1000" fill="hold"/>
                                        <p:tgtEl>
                                          <p:spTgt spid="16">
                                            <p:graphicEl>
                                              <a:dgm id="{CCE8CB1A-4505-4A99-AF9F-2B01C2BC48FD}"/>
                                            </p:graphicEl>
                                          </p:spTgt>
                                        </p:tgtEl>
                                        <p:attrNameLst>
                                          <p:attrName>ppt_w</p:attrName>
                                        </p:attrNameLst>
                                      </p:cBhvr>
                                      <p:tavLst>
                                        <p:tav tm="0">
                                          <p:val>
                                            <p:fltVal val="0"/>
                                          </p:val>
                                        </p:tav>
                                        <p:tav tm="100000">
                                          <p:val>
                                            <p:strVal val="#ppt_w"/>
                                          </p:val>
                                        </p:tav>
                                      </p:tavLst>
                                    </p:anim>
                                    <p:anim calcmode="lin" valueType="num">
                                      <p:cBhvr>
                                        <p:cTn id="35" dur="1000" fill="hold"/>
                                        <p:tgtEl>
                                          <p:spTgt spid="16">
                                            <p:graphicEl>
                                              <a:dgm id="{CCE8CB1A-4505-4A99-AF9F-2B01C2BC48FD}"/>
                                            </p:graphicEl>
                                          </p:spTgt>
                                        </p:tgtEl>
                                        <p:attrNameLst>
                                          <p:attrName>ppt_h</p:attrName>
                                        </p:attrNameLst>
                                      </p:cBhvr>
                                      <p:tavLst>
                                        <p:tav tm="0">
                                          <p:val>
                                            <p:fltVal val="0"/>
                                          </p:val>
                                        </p:tav>
                                        <p:tav tm="100000">
                                          <p:val>
                                            <p:strVal val="#ppt_h"/>
                                          </p:val>
                                        </p:tav>
                                      </p:tavLst>
                                    </p:anim>
                                    <p:anim calcmode="lin" valueType="num">
                                      <p:cBhvr>
                                        <p:cTn id="36" dur="1000" fill="hold"/>
                                        <p:tgtEl>
                                          <p:spTgt spid="16">
                                            <p:graphicEl>
                                              <a:dgm id="{CCE8CB1A-4505-4A99-AF9F-2B01C2BC48FD}"/>
                                            </p:graphic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6">
                                            <p:graphicEl>
                                              <a:dgm id="{CCE8CB1A-4505-4A99-AF9F-2B01C2BC48FD}"/>
                                            </p:graphicEl>
                                          </p:spTgt>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0"/>
                                  </p:stCondLst>
                                  <p:childTnLst>
                                    <p:set>
                                      <p:cBhvr>
                                        <p:cTn id="39" dur="1" fill="hold">
                                          <p:stCondLst>
                                            <p:cond delay="0"/>
                                          </p:stCondLst>
                                        </p:cTn>
                                        <p:tgtEl>
                                          <p:spTgt spid="16">
                                            <p:graphicEl>
                                              <a:dgm id="{9134C2B4-205D-4E21-AA52-7C2AD615A471}"/>
                                            </p:graphicEl>
                                          </p:spTgt>
                                        </p:tgtEl>
                                        <p:attrNameLst>
                                          <p:attrName>style.visibility</p:attrName>
                                        </p:attrNameLst>
                                      </p:cBhvr>
                                      <p:to>
                                        <p:strVal val="visible"/>
                                      </p:to>
                                    </p:set>
                                    <p:anim calcmode="lin" valueType="num">
                                      <p:cBhvr>
                                        <p:cTn id="40" dur="1000" fill="hold"/>
                                        <p:tgtEl>
                                          <p:spTgt spid="16">
                                            <p:graphicEl>
                                              <a:dgm id="{9134C2B4-205D-4E21-AA52-7C2AD615A471}"/>
                                            </p:graphicEl>
                                          </p:spTgt>
                                        </p:tgtEl>
                                        <p:attrNameLst>
                                          <p:attrName>ppt_w</p:attrName>
                                        </p:attrNameLst>
                                      </p:cBhvr>
                                      <p:tavLst>
                                        <p:tav tm="0">
                                          <p:val>
                                            <p:fltVal val="0"/>
                                          </p:val>
                                        </p:tav>
                                        <p:tav tm="100000">
                                          <p:val>
                                            <p:strVal val="#ppt_w"/>
                                          </p:val>
                                        </p:tav>
                                      </p:tavLst>
                                    </p:anim>
                                    <p:anim calcmode="lin" valueType="num">
                                      <p:cBhvr>
                                        <p:cTn id="41" dur="1000" fill="hold"/>
                                        <p:tgtEl>
                                          <p:spTgt spid="16">
                                            <p:graphicEl>
                                              <a:dgm id="{9134C2B4-205D-4E21-AA52-7C2AD615A471}"/>
                                            </p:graphicEl>
                                          </p:spTgt>
                                        </p:tgtEl>
                                        <p:attrNameLst>
                                          <p:attrName>ppt_h</p:attrName>
                                        </p:attrNameLst>
                                      </p:cBhvr>
                                      <p:tavLst>
                                        <p:tav tm="0">
                                          <p:val>
                                            <p:fltVal val="0"/>
                                          </p:val>
                                        </p:tav>
                                        <p:tav tm="100000">
                                          <p:val>
                                            <p:strVal val="#ppt_h"/>
                                          </p:val>
                                        </p:tav>
                                      </p:tavLst>
                                    </p:anim>
                                    <p:anim calcmode="lin" valueType="num">
                                      <p:cBhvr>
                                        <p:cTn id="42" dur="1000" fill="hold"/>
                                        <p:tgtEl>
                                          <p:spTgt spid="16">
                                            <p:graphicEl>
                                              <a:dgm id="{9134C2B4-205D-4E21-AA52-7C2AD615A471}"/>
                                            </p:graphic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6">
                                            <p:graphicEl>
                                              <a:dgm id="{9134C2B4-205D-4E21-AA52-7C2AD615A471}"/>
                                            </p:graphicEl>
                                          </p:spTgt>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4000"/>
                            </p:stCondLst>
                            <p:childTnLst>
                              <p:par>
                                <p:cTn id="45" presetID="15" presetClass="entr" presetSubtype="0" fill="hold" grpId="0" nodeType="afterEffect">
                                  <p:stCondLst>
                                    <p:cond delay="0"/>
                                  </p:stCondLst>
                                  <p:childTnLst>
                                    <p:set>
                                      <p:cBhvr>
                                        <p:cTn id="46" dur="1" fill="hold">
                                          <p:stCondLst>
                                            <p:cond delay="0"/>
                                          </p:stCondLst>
                                        </p:cTn>
                                        <p:tgtEl>
                                          <p:spTgt spid="16">
                                            <p:graphicEl>
                                              <a:dgm id="{C045A787-89EC-4115-B9E0-98B0F23443BB}"/>
                                            </p:graphicEl>
                                          </p:spTgt>
                                        </p:tgtEl>
                                        <p:attrNameLst>
                                          <p:attrName>style.visibility</p:attrName>
                                        </p:attrNameLst>
                                      </p:cBhvr>
                                      <p:to>
                                        <p:strVal val="visible"/>
                                      </p:to>
                                    </p:set>
                                    <p:anim calcmode="lin" valueType="num">
                                      <p:cBhvr>
                                        <p:cTn id="47" dur="1000" fill="hold"/>
                                        <p:tgtEl>
                                          <p:spTgt spid="16">
                                            <p:graphicEl>
                                              <a:dgm id="{C045A787-89EC-4115-B9E0-98B0F23443BB}"/>
                                            </p:graphicEl>
                                          </p:spTgt>
                                        </p:tgtEl>
                                        <p:attrNameLst>
                                          <p:attrName>ppt_w</p:attrName>
                                        </p:attrNameLst>
                                      </p:cBhvr>
                                      <p:tavLst>
                                        <p:tav tm="0">
                                          <p:val>
                                            <p:fltVal val="0"/>
                                          </p:val>
                                        </p:tav>
                                        <p:tav tm="100000">
                                          <p:val>
                                            <p:strVal val="#ppt_w"/>
                                          </p:val>
                                        </p:tav>
                                      </p:tavLst>
                                    </p:anim>
                                    <p:anim calcmode="lin" valueType="num">
                                      <p:cBhvr>
                                        <p:cTn id="48" dur="1000" fill="hold"/>
                                        <p:tgtEl>
                                          <p:spTgt spid="16">
                                            <p:graphicEl>
                                              <a:dgm id="{C045A787-89EC-4115-B9E0-98B0F23443BB}"/>
                                            </p:graphicEl>
                                          </p:spTgt>
                                        </p:tgtEl>
                                        <p:attrNameLst>
                                          <p:attrName>ppt_h</p:attrName>
                                        </p:attrNameLst>
                                      </p:cBhvr>
                                      <p:tavLst>
                                        <p:tav tm="0">
                                          <p:val>
                                            <p:fltVal val="0"/>
                                          </p:val>
                                        </p:tav>
                                        <p:tav tm="100000">
                                          <p:val>
                                            <p:strVal val="#ppt_h"/>
                                          </p:val>
                                        </p:tav>
                                      </p:tavLst>
                                    </p:anim>
                                    <p:anim calcmode="lin" valueType="num">
                                      <p:cBhvr>
                                        <p:cTn id="49" dur="1000" fill="hold"/>
                                        <p:tgtEl>
                                          <p:spTgt spid="16">
                                            <p:graphicEl>
                                              <a:dgm id="{C045A787-89EC-4115-B9E0-98B0F23443BB}"/>
                                            </p:graphic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6">
                                            <p:graphicEl>
                                              <a:dgm id="{C045A787-89EC-4115-B9E0-98B0F23443BB}"/>
                                            </p:graphicEl>
                                          </p:spTgt>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16">
                                            <p:graphicEl>
                                              <a:dgm id="{34B02707-9D15-4CDB-A828-1BD83CE8E084}"/>
                                            </p:graphicEl>
                                          </p:spTgt>
                                        </p:tgtEl>
                                        <p:attrNameLst>
                                          <p:attrName>style.visibility</p:attrName>
                                        </p:attrNameLst>
                                      </p:cBhvr>
                                      <p:to>
                                        <p:strVal val="visible"/>
                                      </p:to>
                                    </p:set>
                                    <p:anim calcmode="lin" valueType="num">
                                      <p:cBhvr>
                                        <p:cTn id="53" dur="1000" fill="hold"/>
                                        <p:tgtEl>
                                          <p:spTgt spid="16">
                                            <p:graphicEl>
                                              <a:dgm id="{34B02707-9D15-4CDB-A828-1BD83CE8E084}"/>
                                            </p:graphicEl>
                                          </p:spTgt>
                                        </p:tgtEl>
                                        <p:attrNameLst>
                                          <p:attrName>ppt_w</p:attrName>
                                        </p:attrNameLst>
                                      </p:cBhvr>
                                      <p:tavLst>
                                        <p:tav tm="0">
                                          <p:val>
                                            <p:fltVal val="0"/>
                                          </p:val>
                                        </p:tav>
                                        <p:tav tm="100000">
                                          <p:val>
                                            <p:strVal val="#ppt_w"/>
                                          </p:val>
                                        </p:tav>
                                      </p:tavLst>
                                    </p:anim>
                                    <p:anim calcmode="lin" valueType="num">
                                      <p:cBhvr>
                                        <p:cTn id="54" dur="1000" fill="hold"/>
                                        <p:tgtEl>
                                          <p:spTgt spid="16">
                                            <p:graphicEl>
                                              <a:dgm id="{34B02707-9D15-4CDB-A828-1BD83CE8E084}"/>
                                            </p:graphicEl>
                                          </p:spTgt>
                                        </p:tgtEl>
                                        <p:attrNameLst>
                                          <p:attrName>ppt_h</p:attrName>
                                        </p:attrNameLst>
                                      </p:cBhvr>
                                      <p:tavLst>
                                        <p:tav tm="0">
                                          <p:val>
                                            <p:fltVal val="0"/>
                                          </p:val>
                                        </p:tav>
                                        <p:tav tm="100000">
                                          <p:val>
                                            <p:strVal val="#ppt_h"/>
                                          </p:val>
                                        </p:tav>
                                      </p:tavLst>
                                    </p:anim>
                                    <p:anim calcmode="lin" valueType="num">
                                      <p:cBhvr>
                                        <p:cTn id="55" dur="1000" fill="hold"/>
                                        <p:tgtEl>
                                          <p:spTgt spid="16">
                                            <p:graphicEl>
                                              <a:dgm id="{34B02707-9D15-4CDB-A828-1BD83CE8E084}"/>
                                            </p:graphic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6">
                                            <p:graphicEl>
                                              <a:dgm id="{34B02707-9D15-4CDB-A828-1BD83CE8E084}"/>
                                            </p:graphicEl>
                                          </p:spTgt>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5000"/>
                            </p:stCondLst>
                            <p:childTnLst>
                              <p:par>
                                <p:cTn id="58" presetID="15" presetClass="entr" presetSubtype="0" fill="hold" grpId="0" nodeType="afterEffect">
                                  <p:stCondLst>
                                    <p:cond delay="0"/>
                                  </p:stCondLst>
                                  <p:childTnLst>
                                    <p:set>
                                      <p:cBhvr>
                                        <p:cTn id="59" dur="1" fill="hold">
                                          <p:stCondLst>
                                            <p:cond delay="0"/>
                                          </p:stCondLst>
                                        </p:cTn>
                                        <p:tgtEl>
                                          <p:spTgt spid="16">
                                            <p:graphicEl>
                                              <a:dgm id="{638FDA8A-2101-4C10-896E-749755970922}"/>
                                            </p:graphicEl>
                                          </p:spTgt>
                                        </p:tgtEl>
                                        <p:attrNameLst>
                                          <p:attrName>style.visibility</p:attrName>
                                        </p:attrNameLst>
                                      </p:cBhvr>
                                      <p:to>
                                        <p:strVal val="visible"/>
                                      </p:to>
                                    </p:set>
                                    <p:anim calcmode="lin" valueType="num">
                                      <p:cBhvr>
                                        <p:cTn id="60" dur="1000" fill="hold"/>
                                        <p:tgtEl>
                                          <p:spTgt spid="16">
                                            <p:graphicEl>
                                              <a:dgm id="{638FDA8A-2101-4C10-896E-749755970922}"/>
                                            </p:graphicEl>
                                          </p:spTgt>
                                        </p:tgtEl>
                                        <p:attrNameLst>
                                          <p:attrName>ppt_w</p:attrName>
                                        </p:attrNameLst>
                                      </p:cBhvr>
                                      <p:tavLst>
                                        <p:tav tm="0">
                                          <p:val>
                                            <p:fltVal val="0"/>
                                          </p:val>
                                        </p:tav>
                                        <p:tav tm="100000">
                                          <p:val>
                                            <p:strVal val="#ppt_w"/>
                                          </p:val>
                                        </p:tav>
                                      </p:tavLst>
                                    </p:anim>
                                    <p:anim calcmode="lin" valueType="num">
                                      <p:cBhvr>
                                        <p:cTn id="61" dur="1000" fill="hold"/>
                                        <p:tgtEl>
                                          <p:spTgt spid="16">
                                            <p:graphicEl>
                                              <a:dgm id="{638FDA8A-2101-4C10-896E-749755970922}"/>
                                            </p:graphicEl>
                                          </p:spTgt>
                                        </p:tgtEl>
                                        <p:attrNameLst>
                                          <p:attrName>ppt_h</p:attrName>
                                        </p:attrNameLst>
                                      </p:cBhvr>
                                      <p:tavLst>
                                        <p:tav tm="0">
                                          <p:val>
                                            <p:fltVal val="0"/>
                                          </p:val>
                                        </p:tav>
                                        <p:tav tm="100000">
                                          <p:val>
                                            <p:strVal val="#ppt_h"/>
                                          </p:val>
                                        </p:tav>
                                      </p:tavLst>
                                    </p:anim>
                                    <p:anim calcmode="lin" valueType="num">
                                      <p:cBhvr>
                                        <p:cTn id="62" dur="1000" fill="hold"/>
                                        <p:tgtEl>
                                          <p:spTgt spid="16">
                                            <p:graphicEl>
                                              <a:dgm id="{638FDA8A-2101-4C10-896E-749755970922}"/>
                                            </p:graphic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6">
                                            <p:graphicEl>
                                              <a:dgm id="{638FDA8A-2101-4C10-896E-749755970922}"/>
                                            </p:graphicEl>
                                          </p:spTgt>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0"/>
                                  </p:stCondLst>
                                  <p:childTnLst>
                                    <p:set>
                                      <p:cBhvr>
                                        <p:cTn id="65" dur="1" fill="hold">
                                          <p:stCondLst>
                                            <p:cond delay="0"/>
                                          </p:stCondLst>
                                        </p:cTn>
                                        <p:tgtEl>
                                          <p:spTgt spid="16">
                                            <p:graphicEl>
                                              <a:dgm id="{1FAD15B2-5F28-40CD-AED1-5B7DBA323BA4}"/>
                                            </p:graphicEl>
                                          </p:spTgt>
                                        </p:tgtEl>
                                        <p:attrNameLst>
                                          <p:attrName>style.visibility</p:attrName>
                                        </p:attrNameLst>
                                      </p:cBhvr>
                                      <p:to>
                                        <p:strVal val="visible"/>
                                      </p:to>
                                    </p:set>
                                    <p:anim calcmode="lin" valueType="num">
                                      <p:cBhvr>
                                        <p:cTn id="66" dur="1000" fill="hold"/>
                                        <p:tgtEl>
                                          <p:spTgt spid="16">
                                            <p:graphicEl>
                                              <a:dgm id="{1FAD15B2-5F28-40CD-AED1-5B7DBA323BA4}"/>
                                            </p:graphicEl>
                                          </p:spTgt>
                                        </p:tgtEl>
                                        <p:attrNameLst>
                                          <p:attrName>ppt_w</p:attrName>
                                        </p:attrNameLst>
                                      </p:cBhvr>
                                      <p:tavLst>
                                        <p:tav tm="0">
                                          <p:val>
                                            <p:fltVal val="0"/>
                                          </p:val>
                                        </p:tav>
                                        <p:tav tm="100000">
                                          <p:val>
                                            <p:strVal val="#ppt_w"/>
                                          </p:val>
                                        </p:tav>
                                      </p:tavLst>
                                    </p:anim>
                                    <p:anim calcmode="lin" valueType="num">
                                      <p:cBhvr>
                                        <p:cTn id="67" dur="1000" fill="hold"/>
                                        <p:tgtEl>
                                          <p:spTgt spid="16">
                                            <p:graphicEl>
                                              <a:dgm id="{1FAD15B2-5F28-40CD-AED1-5B7DBA323BA4}"/>
                                            </p:graphicEl>
                                          </p:spTgt>
                                        </p:tgtEl>
                                        <p:attrNameLst>
                                          <p:attrName>ppt_h</p:attrName>
                                        </p:attrNameLst>
                                      </p:cBhvr>
                                      <p:tavLst>
                                        <p:tav tm="0">
                                          <p:val>
                                            <p:fltVal val="0"/>
                                          </p:val>
                                        </p:tav>
                                        <p:tav tm="100000">
                                          <p:val>
                                            <p:strVal val="#ppt_h"/>
                                          </p:val>
                                        </p:tav>
                                      </p:tavLst>
                                    </p:anim>
                                    <p:anim calcmode="lin" valueType="num">
                                      <p:cBhvr>
                                        <p:cTn id="68" dur="1000" fill="hold"/>
                                        <p:tgtEl>
                                          <p:spTgt spid="16">
                                            <p:graphicEl>
                                              <a:dgm id="{1FAD15B2-5F28-40CD-AED1-5B7DBA323BA4}"/>
                                            </p:graphicEl>
                                          </p:spTgt>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6">
                                            <p:graphicEl>
                                              <a:dgm id="{1FAD15B2-5F28-40CD-AED1-5B7DBA323BA4}"/>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0EB07A-3F62-4DBA-A644-E3317755FF6D}"/>
              </a:ext>
            </a:extLst>
          </p:cNvPr>
          <p:cNvSpPr txBox="1"/>
          <p:nvPr/>
        </p:nvSpPr>
        <p:spPr>
          <a:xfrm>
            <a:off x="1342845" y="389500"/>
            <a:ext cx="9506309" cy="1323439"/>
          </a:xfrm>
          <a:prstGeom prst="rect">
            <a:avLst/>
          </a:prstGeom>
          <a:noFill/>
        </p:spPr>
        <p:txBody>
          <a:bodyPr wrap="square" rtlCol="0">
            <a:spAutoFit/>
          </a:bodyPr>
          <a:lstStyle/>
          <a:p>
            <a:pPr algn="ct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are welcome</a:t>
            </a:r>
          </a:p>
        </p:txBody>
      </p:sp>
      <p:pic>
        <p:nvPicPr>
          <p:cNvPr id="6" name="Picture 5">
            <a:extLst>
              <a:ext uri="{FF2B5EF4-FFF2-40B4-BE49-F238E27FC236}">
                <a16:creationId xmlns:a16="http://schemas.microsoft.com/office/drawing/2014/main" id="{D6A33B2A-71A3-43C7-829A-B64FCA8A2397}"/>
              </a:ext>
            </a:extLst>
          </p:cNvPr>
          <p:cNvPicPr>
            <a:picLocks noChangeAspect="1"/>
          </p:cNvPicPr>
          <p:nvPr/>
        </p:nvPicPr>
        <p:blipFill>
          <a:blip r:embed="rId2"/>
          <a:stretch>
            <a:fillRect/>
          </a:stretch>
        </p:blipFill>
        <p:spPr>
          <a:xfrm>
            <a:off x="4197380" y="2060997"/>
            <a:ext cx="4389586" cy="4407503"/>
          </a:xfrm>
          <a:prstGeom prst="rect">
            <a:avLst/>
          </a:prstGeom>
        </p:spPr>
      </p:pic>
    </p:spTree>
    <p:extLst>
      <p:ext uri="{BB962C8B-B14F-4D97-AF65-F5344CB8AC3E}">
        <p14:creationId xmlns:p14="http://schemas.microsoft.com/office/powerpoint/2010/main" val="1861054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FB8B91-F765-468A-8567-A74A5AC4EC09}"/>
              </a:ext>
            </a:extLst>
          </p:cNvPr>
          <p:cNvSpPr txBox="1"/>
          <p:nvPr/>
        </p:nvSpPr>
        <p:spPr>
          <a:xfrm>
            <a:off x="2579451" y="301557"/>
            <a:ext cx="7033097" cy="923330"/>
          </a:xfrm>
          <a:prstGeom prst="rect">
            <a:avLst/>
          </a:prstGeom>
          <a:noFill/>
        </p:spPr>
        <p:txBody>
          <a:bodyPr wrap="square" rtlCol="0">
            <a:spAutoFit/>
          </a:bodyPr>
          <a:lstStyle/>
          <a:p>
            <a:pPr algn="ctr"/>
            <a:r>
              <a:rPr lang="en-US" sz="5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Evaluation</a:t>
            </a:r>
          </a:p>
        </p:txBody>
      </p:sp>
      <p:sp>
        <p:nvSpPr>
          <p:cNvPr id="3" name="TextBox 2">
            <a:extLst>
              <a:ext uri="{FF2B5EF4-FFF2-40B4-BE49-F238E27FC236}">
                <a16:creationId xmlns:a16="http://schemas.microsoft.com/office/drawing/2014/main" id="{49EAE961-3188-466A-8D58-65266F935BA6}"/>
              </a:ext>
            </a:extLst>
          </p:cNvPr>
          <p:cNvSpPr txBox="1"/>
          <p:nvPr/>
        </p:nvSpPr>
        <p:spPr>
          <a:xfrm>
            <a:off x="603114" y="1949749"/>
            <a:ext cx="11177082" cy="2958502"/>
          </a:xfrm>
          <a:prstGeom prst="rect">
            <a:avLst/>
          </a:prstGeom>
          <a:noFill/>
        </p:spPr>
        <p:txBody>
          <a:bodyPr wrap="square" rtlCol="0">
            <a:spAutoFit/>
          </a:bodyPr>
          <a:lstStyle/>
          <a:p>
            <a:pPr marL="342900" indent="-342900">
              <a:lnSpc>
                <a:spcPct val="150000"/>
              </a:lnSpc>
              <a:buAutoNum type="arabicPeriod"/>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do most of the ethnic people live in Bangladesh?</a:t>
            </a:r>
          </a:p>
          <a:p>
            <a:pPr marL="342900" indent="-342900">
              <a:lnSpc>
                <a:spcPct val="150000"/>
              </a:lnSpc>
              <a:buAutoNum type="arabicPeriod"/>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they enjoy their past times?</a:t>
            </a:r>
          </a:p>
          <a:p>
            <a:pPr marL="342900" indent="-342900">
              <a:lnSpc>
                <a:spcPct val="150000"/>
              </a:lnSpc>
              <a:buAutoNum type="arabicPeriod"/>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Which religions do the ethnic people follow in Bangladesh?</a:t>
            </a:r>
          </a:p>
          <a:p>
            <a:pPr marL="342900" indent="-342900">
              <a:lnSpc>
                <a:spcPct val="150000"/>
              </a:lnSpc>
              <a:buAutoNum type="arabicPeriod"/>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their main occupation?</a:t>
            </a:r>
          </a:p>
        </p:txBody>
      </p:sp>
    </p:spTree>
    <p:extLst>
      <p:ext uri="{BB962C8B-B14F-4D97-AF65-F5344CB8AC3E}">
        <p14:creationId xmlns:p14="http://schemas.microsoft.com/office/powerpoint/2010/main" val="1143928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4464" y="2333445"/>
            <a:ext cx="10963072" cy="1754326"/>
          </a:xfrm>
          <a:prstGeom prst="rect">
            <a:avLst/>
          </a:prstGeom>
          <a:noFill/>
          <a:ln>
            <a:noFill/>
          </a:ln>
        </p:spPr>
        <p:txBody>
          <a:bodyPr wrap="square" rtlCol="0">
            <a:spAutoFit/>
          </a:bodyPr>
          <a:lstStyle/>
          <a:p>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the summary of the text </a:t>
            </a:r>
            <a:r>
              <a:rPr lang="en-US" sz="5400" b="1" dirty="0">
                <a:solidFill>
                  <a:srgbClr val="00206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B</a:t>
            </a:r>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your own words (around 50 words).</a:t>
            </a:r>
            <a:endParaRPr lang="en-US" sz="54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7EC586D-3B78-40EE-8131-FFAC2E4364D9}"/>
              </a:ext>
            </a:extLst>
          </p:cNvPr>
          <p:cNvSpPr txBox="1"/>
          <p:nvPr/>
        </p:nvSpPr>
        <p:spPr>
          <a:xfrm>
            <a:off x="3381983" y="136187"/>
            <a:ext cx="5428034" cy="1015663"/>
          </a:xfrm>
          <a:prstGeom prst="rect">
            <a:avLst/>
          </a:prstGeom>
          <a:noFill/>
        </p:spPr>
        <p:txBody>
          <a:bodyPr wrap="square" rtlCol="0">
            <a:spAutoFit/>
          </a:bodyPr>
          <a:lstStyle/>
          <a:p>
            <a:pPr algn="ctr"/>
            <a:r>
              <a:rPr lang="en-US" sz="6000" b="1"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work</a:t>
            </a:r>
          </a:p>
        </p:txBody>
      </p:sp>
    </p:spTree>
    <p:extLst>
      <p:ext uri="{BB962C8B-B14F-4D97-AF65-F5344CB8AC3E}">
        <p14:creationId xmlns:p14="http://schemas.microsoft.com/office/powerpoint/2010/main" val="2359127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3"/>
                                        </p:tgtEl>
                                      </p:cBhvr>
                                      <p:by x="150000" y="150000"/>
                                    </p:animScale>
                                  </p:childTnLst>
                                </p:cTn>
                              </p:par>
                              <p:par>
                                <p:cTn id="7" presetID="3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fltVal val="0"/>
                                          </p:val>
                                        </p:tav>
                                        <p:tav tm="100000">
                                          <p:val>
                                            <p:strVal val="#ppt_w"/>
                                          </p:val>
                                        </p:tav>
                                      </p:tavLst>
                                    </p:anim>
                                    <p:anim calcmode="lin" valueType="num">
                                      <p:cBhvr>
                                        <p:cTn id="10" dur="1000" fill="hold"/>
                                        <p:tgtEl>
                                          <p:spTgt spid="4"/>
                                        </p:tgtEl>
                                        <p:attrNameLst>
                                          <p:attrName>ppt_h</p:attrName>
                                        </p:attrNameLst>
                                      </p:cBhvr>
                                      <p:tavLst>
                                        <p:tav tm="0">
                                          <p:val>
                                            <p:fltVal val="0"/>
                                          </p:val>
                                        </p:tav>
                                        <p:tav tm="100000">
                                          <p:val>
                                            <p:strVal val="#ppt_h"/>
                                          </p:val>
                                        </p:tav>
                                      </p:tavLst>
                                    </p:anim>
                                    <p:anim calcmode="lin" valueType="num">
                                      <p:cBhvr>
                                        <p:cTn id="11" dur="1000" fill="hold"/>
                                        <p:tgtEl>
                                          <p:spTgt spid="4"/>
                                        </p:tgtEl>
                                        <p:attrNameLst>
                                          <p:attrName>style.rotation</p:attrName>
                                        </p:attrNameLst>
                                      </p:cBhvr>
                                      <p:tavLst>
                                        <p:tav tm="0">
                                          <p:val>
                                            <p:fltVal val="90"/>
                                          </p:val>
                                        </p:tav>
                                        <p:tav tm="100000">
                                          <p:val>
                                            <p:fltVal val="0"/>
                                          </p:val>
                                        </p:tav>
                                      </p:tavLst>
                                    </p:anim>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4E04F-BF9A-4013-B478-6EA57A4B6781}"/>
              </a:ext>
            </a:extLst>
          </p:cNvPr>
          <p:cNvPicPr>
            <a:picLocks noChangeAspect="1"/>
          </p:cNvPicPr>
          <p:nvPr/>
        </p:nvPicPr>
        <p:blipFill>
          <a:blip r:embed="rId2"/>
          <a:srcRect/>
          <a:stretch/>
        </p:blipFill>
        <p:spPr>
          <a:xfrm>
            <a:off x="2884366" y="1984645"/>
            <a:ext cx="6423265" cy="4277895"/>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332F7092-177B-44A4-AFFC-28DEE64F9A22}"/>
              </a:ext>
            </a:extLst>
          </p:cNvPr>
          <p:cNvSpPr txBox="1"/>
          <p:nvPr/>
        </p:nvSpPr>
        <p:spPr>
          <a:xfrm>
            <a:off x="1858296" y="412955"/>
            <a:ext cx="8475407" cy="1446550"/>
          </a:xfrm>
          <a:prstGeom prst="rect">
            <a:avLst/>
          </a:prstGeom>
          <a:ln>
            <a:noFill/>
          </a:ln>
          <a:scene3d>
            <a:camera prst="orthographicFront"/>
            <a:lightRig rig="threePt" dir="t"/>
          </a:scene3d>
          <a:sp3d>
            <a:bevelT w="152400" h="50800" prst="softRound"/>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8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all.</a:t>
            </a:r>
          </a:p>
        </p:txBody>
      </p:sp>
      <p:pic>
        <p:nvPicPr>
          <p:cNvPr id="14" name="Picture 13">
            <a:extLst>
              <a:ext uri="{FF2B5EF4-FFF2-40B4-BE49-F238E27FC236}">
                <a16:creationId xmlns:a16="http://schemas.microsoft.com/office/drawing/2014/main" id="{B3D47AD1-02E5-419B-8749-D62901314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691" y="150125"/>
            <a:ext cx="5958347" cy="6523630"/>
          </a:xfrm>
          <a:prstGeom prst="rect">
            <a:avLst/>
          </a:prstGeom>
        </p:spPr>
      </p:pic>
      <p:pic>
        <p:nvPicPr>
          <p:cNvPr id="16" name="Picture 15">
            <a:extLst>
              <a:ext uri="{FF2B5EF4-FFF2-40B4-BE49-F238E27FC236}">
                <a16:creationId xmlns:a16="http://schemas.microsoft.com/office/drawing/2014/main" id="{C721C95E-E98D-4C3C-AA1B-FBD5DC177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054335" y="150125"/>
            <a:ext cx="5958345" cy="6523630"/>
          </a:xfrm>
          <a:prstGeom prst="rect">
            <a:avLst/>
          </a:prstGeom>
        </p:spPr>
      </p:pic>
    </p:spTree>
    <p:extLst>
      <p:ext uri="{BB962C8B-B14F-4D97-AF65-F5344CB8AC3E}">
        <p14:creationId xmlns:p14="http://schemas.microsoft.com/office/powerpoint/2010/main" val="1626182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par>
                                <p:cTn id="12" presetID="3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91667E-6 -3.7037E-6 L 0.48867 -0.00092 " pathEditMode="relative" rAng="0" ptsTypes="AA">
                                      <p:cBhvr>
                                        <p:cTn id="21" dur="3000" fill="hold"/>
                                        <p:tgtEl>
                                          <p:spTgt spid="14"/>
                                        </p:tgtEl>
                                        <p:attrNameLst>
                                          <p:attrName>ppt_x</p:attrName>
                                          <p:attrName>ppt_y</p:attrName>
                                        </p:attrNameLst>
                                      </p:cBhvr>
                                      <p:rCtr x="24427" y="-46"/>
                                    </p:animMotion>
                                  </p:childTnLst>
                                </p:cTn>
                              </p:par>
                              <p:par>
                                <p:cTn id="22" presetID="42" presetClass="path" presetSubtype="0" accel="50000" decel="50000" fill="hold" nodeType="withEffect">
                                  <p:stCondLst>
                                    <p:cond delay="0"/>
                                  </p:stCondLst>
                                  <p:childTnLst>
                                    <p:animMotion origin="layout" path="M -2.91667E-6 -3.7037E-6 L -0.48867 -3.7037E-6 " pathEditMode="relative" rAng="0" ptsTypes="AA">
                                      <p:cBhvr>
                                        <p:cTn id="23" dur="3000" fill="hold"/>
                                        <p:tgtEl>
                                          <p:spTgt spid="16"/>
                                        </p:tgtEl>
                                        <p:attrNameLst>
                                          <p:attrName>ppt_x</p:attrName>
                                          <p:attrName>ppt_y</p:attrName>
                                        </p:attrNameLst>
                                      </p:cBhvr>
                                      <p:rCtr x="-244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2548" y="310463"/>
            <a:ext cx="4006903" cy="923330"/>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pic>
        <p:nvPicPr>
          <p:cNvPr id="3" name="Picture 2"/>
          <p:cNvPicPr>
            <a:picLocks noChangeAspect="1"/>
          </p:cNvPicPr>
          <p:nvPr/>
        </p:nvPicPr>
        <p:blipFill>
          <a:blip r:embed="rId2"/>
          <a:srcRect/>
          <a:stretch/>
        </p:blipFill>
        <p:spPr>
          <a:xfrm>
            <a:off x="6825939" y="2594326"/>
            <a:ext cx="1669347" cy="1669347"/>
          </a:xfrm>
          <a:prstGeom prst="round2DiagRect">
            <a:avLst>
              <a:gd name="adj1" fmla="val 50000"/>
              <a:gd name="adj2" fmla="val 5000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4272" y="2183271"/>
            <a:ext cx="2393005" cy="3173486"/>
          </a:xfrm>
          <a:prstGeom prst="rect">
            <a:avLst/>
          </a:prstGeom>
          <a:ln>
            <a:noFill/>
          </a:ln>
          <a:effectLst>
            <a:outerShdw blurRad="190500" algn="tl" rotWithShape="0">
              <a:srgbClr val="000000">
                <a:alpha val="70000"/>
              </a:srgbClr>
            </a:outerShdw>
          </a:effectLst>
        </p:spPr>
      </p:pic>
      <p:sp>
        <p:nvSpPr>
          <p:cNvPr id="5" name="TextBox 4"/>
          <p:cNvSpPr txBox="1"/>
          <p:nvPr/>
        </p:nvSpPr>
        <p:spPr>
          <a:xfrm>
            <a:off x="481480" y="2585074"/>
            <a:ext cx="8013806" cy="2369880"/>
          </a:xfrm>
          <a:prstGeom prst="rect">
            <a:avLst/>
          </a:prstGeom>
          <a:noFill/>
        </p:spPr>
        <p:txBody>
          <a:bodyPr wrap="square" rtlCol="0">
            <a:spAutoFit/>
          </a:bodyPr>
          <a:lstStyle/>
          <a:p>
            <a:pPr algn="just"/>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Swandip Banerjee</a:t>
            </a:r>
          </a:p>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Assistant Teacher English</a:t>
            </a:r>
          </a:p>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Pallimangal Secondary School, Khulna</a:t>
            </a:r>
          </a:p>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E-mail.</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swandipb1@gmail.com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Mobile: 01718503573</a:t>
            </a:r>
          </a:p>
        </p:txBody>
      </p:sp>
    </p:spTree>
    <p:extLst>
      <p:ext uri="{BB962C8B-B14F-4D97-AF65-F5344CB8AC3E}">
        <p14:creationId xmlns:p14="http://schemas.microsoft.com/office/powerpoint/2010/main" val="31205215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060371-1956-448F-9F8C-89F7597100C0}"/>
              </a:ext>
            </a:extLst>
          </p:cNvPr>
          <p:cNvSpPr txBox="1"/>
          <p:nvPr/>
        </p:nvSpPr>
        <p:spPr>
          <a:xfrm>
            <a:off x="1013298" y="242076"/>
            <a:ext cx="10165404"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Look at the following pictures.</a:t>
            </a:r>
          </a:p>
        </p:txBody>
      </p:sp>
      <p:pic>
        <p:nvPicPr>
          <p:cNvPr id="4" name="Picture 3">
            <a:extLst>
              <a:ext uri="{FF2B5EF4-FFF2-40B4-BE49-F238E27FC236}">
                <a16:creationId xmlns:a16="http://schemas.microsoft.com/office/drawing/2014/main" id="{722FA575-9F2E-4024-AF18-B64C1B2382B0}"/>
              </a:ext>
            </a:extLst>
          </p:cNvPr>
          <p:cNvPicPr>
            <a:picLocks noChangeAspect="1"/>
          </p:cNvPicPr>
          <p:nvPr/>
        </p:nvPicPr>
        <p:blipFill>
          <a:blip r:embed="rId2"/>
          <a:stretch>
            <a:fillRect/>
          </a:stretch>
        </p:blipFill>
        <p:spPr>
          <a:xfrm>
            <a:off x="515295" y="958174"/>
            <a:ext cx="3220125" cy="4941651"/>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B2CD78D4-F029-4B4C-A9FD-7FF12378D4BA}"/>
              </a:ext>
            </a:extLst>
          </p:cNvPr>
          <p:cNvPicPr>
            <a:picLocks noChangeAspect="1"/>
          </p:cNvPicPr>
          <p:nvPr/>
        </p:nvPicPr>
        <p:blipFill>
          <a:blip r:embed="rId3"/>
          <a:srcRect/>
          <a:stretch/>
        </p:blipFill>
        <p:spPr>
          <a:xfrm>
            <a:off x="4485937" y="958174"/>
            <a:ext cx="3220125" cy="4941651"/>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DA0B2287-9F13-4B89-A43E-3936C6DCD1C8}"/>
              </a:ext>
            </a:extLst>
          </p:cNvPr>
          <p:cNvPicPr>
            <a:picLocks noChangeAspect="1"/>
          </p:cNvPicPr>
          <p:nvPr/>
        </p:nvPicPr>
        <p:blipFill>
          <a:blip r:embed="rId4"/>
          <a:srcRect/>
          <a:stretch/>
        </p:blipFill>
        <p:spPr>
          <a:xfrm>
            <a:off x="8456579" y="1055883"/>
            <a:ext cx="3220125" cy="4746232"/>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7D662F61-9CA9-4C6E-9C4D-FF1DECF4F88D}"/>
              </a:ext>
            </a:extLst>
          </p:cNvPr>
          <p:cNvSpPr txBox="1"/>
          <p:nvPr/>
        </p:nvSpPr>
        <p:spPr>
          <a:xfrm>
            <a:off x="515295" y="5899824"/>
            <a:ext cx="3220125"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Chakma</a:t>
            </a:r>
          </a:p>
        </p:txBody>
      </p:sp>
      <p:sp>
        <p:nvSpPr>
          <p:cNvPr id="12" name="TextBox 11">
            <a:extLst>
              <a:ext uri="{FF2B5EF4-FFF2-40B4-BE49-F238E27FC236}">
                <a16:creationId xmlns:a16="http://schemas.microsoft.com/office/drawing/2014/main" id="{8A4F8098-3676-4894-9FC0-91DEC7D1D60A}"/>
              </a:ext>
            </a:extLst>
          </p:cNvPr>
          <p:cNvSpPr txBox="1"/>
          <p:nvPr/>
        </p:nvSpPr>
        <p:spPr>
          <a:xfrm>
            <a:off x="4485937" y="5899824"/>
            <a:ext cx="3220125" cy="523220"/>
          </a:xfrm>
          <a:prstGeom prst="rect">
            <a:avLst/>
          </a:prstGeom>
          <a:noFill/>
        </p:spPr>
        <p:txBody>
          <a:bodyPr wrap="square" rtlCol="0">
            <a:spAutoFit/>
          </a:bodyPr>
          <a:lstStyle/>
          <a:p>
            <a:pPr algn="ctr"/>
            <a:r>
              <a:rPr lang="en-US" sz="28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Khasia</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FE9F359-6A8A-49AF-8716-D40BCB5F1B1E}"/>
              </a:ext>
            </a:extLst>
          </p:cNvPr>
          <p:cNvSpPr txBox="1"/>
          <p:nvPr/>
        </p:nvSpPr>
        <p:spPr>
          <a:xfrm>
            <a:off x="8456578" y="5899824"/>
            <a:ext cx="3220125" cy="523220"/>
          </a:xfrm>
          <a:prstGeom prst="rect">
            <a:avLst/>
          </a:prstGeom>
          <a:noFill/>
        </p:spPr>
        <p:txBody>
          <a:bodyPr wrap="square" rtlCol="0">
            <a:spAutoFit/>
          </a:bodyPr>
          <a:lstStyle/>
          <a:p>
            <a:pPr algn="ctr"/>
            <a:r>
              <a:rPr lang="en-US" sz="28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Tippera</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261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7"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ppt_w/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17"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ppt_w/2"/>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17"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ppt_x</p:attrName>
                                        </p:attrNameLst>
                                      </p:cBhvr>
                                      <p:tavLst>
                                        <p:tav tm="0">
                                          <p:val>
                                            <p:strVal val="#ppt_x-#ppt_w/2"/>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ppt_x"/>
                                          </p:val>
                                        </p:tav>
                                        <p:tav tm="100000">
                                          <p:val>
                                            <p:strVal val="#ppt_x"/>
                                          </p:val>
                                        </p:tav>
                                      </p:tavLst>
                                    </p:anim>
                                    <p:anim calcmode="lin" valueType="num">
                                      <p:cBhvr additive="base">
                                        <p:cTn id="42"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ppt_x"/>
                                          </p:val>
                                        </p:tav>
                                        <p:tav tm="100000">
                                          <p:val>
                                            <p:strVal val="#ppt_x"/>
                                          </p:val>
                                        </p:tav>
                                      </p:tavLst>
                                    </p:anim>
                                    <p:anim calcmode="lin" valueType="num">
                                      <p:cBhvr additive="base">
                                        <p:cTn id="4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060371-1956-448F-9F8C-89F7597100C0}"/>
              </a:ext>
            </a:extLst>
          </p:cNvPr>
          <p:cNvSpPr txBox="1"/>
          <p:nvPr/>
        </p:nvSpPr>
        <p:spPr>
          <a:xfrm>
            <a:off x="1013298" y="242076"/>
            <a:ext cx="10165404"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Look at the following pictures.</a:t>
            </a:r>
          </a:p>
        </p:txBody>
      </p:sp>
      <p:pic>
        <p:nvPicPr>
          <p:cNvPr id="4" name="Picture 3">
            <a:extLst>
              <a:ext uri="{FF2B5EF4-FFF2-40B4-BE49-F238E27FC236}">
                <a16:creationId xmlns:a16="http://schemas.microsoft.com/office/drawing/2014/main" id="{722FA575-9F2E-4024-AF18-B64C1B2382B0}"/>
              </a:ext>
            </a:extLst>
          </p:cNvPr>
          <p:cNvPicPr>
            <a:picLocks noChangeAspect="1"/>
          </p:cNvPicPr>
          <p:nvPr/>
        </p:nvPicPr>
        <p:blipFill>
          <a:blip r:embed="rId2"/>
          <a:srcRect/>
          <a:stretch/>
        </p:blipFill>
        <p:spPr>
          <a:xfrm flipH="1">
            <a:off x="571769" y="1319398"/>
            <a:ext cx="3163651" cy="4219196"/>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B2CD78D4-F029-4B4C-A9FD-7FF12378D4BA}"/>
              </a:ext>
            </a:extLst>
          </p:cNvPr>
          <p:cNvPicPr>
            <a:picLocks noChangeAspect="1"/>
          </p:cNvPicPr>
          <p:nvPr/>
        </p:nvPicPr>
        <p:blipFill>
          <a:blip r:embed="rId3"/>
          <a:srcRect/>
          <a:stretch/>
        </p:blipFill>
        <p:spPr>
          <a:xfrm>
            <a:off x="4485937" y="1319399"/>
            <a:ext cx="3220125" cy="4219195"/>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DA0B2287-9F13-4B89-A43E-3936C6DCD1C8}"/>
              </a:ext>
            </a:extLst>
          </p:cNvPr>
          <p:cNvPicPr>
            <a:picLocks noChangeAspect="1"/>
          </p:cNvPicPr>
          <p:nvPr/>
        </p:nvPicPr>
        <p:blipFill>
          <a:blip r:embed="rId4"/>
          <a:srcRect/>
          <a:stretch/>
        </p:blipFill>
        <p:spPr>
          <a:xfrm>
            <a:off x="8456579" y="1319399"/>
            <a:ext cx="3220125" cy="4219196"/>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E1D60FE5-28A8-43D8-90EE-FF4E979C9955}"/>
              </a:ext>
            </a:extLst>
          </p:cNvPr>
          <p:cNvSpPr txBox="1"/>
          <p:nvPr/>
        </p:nvSpPr>
        <p:spPr>
          <a:xfrm>
            <a:off x="311014" y="5538594"/>
            <a:ext cx="3220125"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Garo</a:t>
            </a:r>
          </a:p>
        </p:txBody>
      </p:sp>
      <p:sp>
        <p:nvSpPr>
          <p:cNvPr id="7" name="TextBox 6">
            <a:extLst>
              <a:ext uri="{FF2B5EF4-FFF2-40B4-BE49-F238E27FC236}">
                <a16:creationId xmlns:a16="http://schemas.microsoft.com/office/drawing/2014/main" id="{E3210925-140B-4AFE-9F46-AB46AAF73DB1}"/>
              </a:ext>
            </a:extLst>
          </p:cNvPr>
          <p:cNvSpPr txBox="1"/>
          <p:nvPr/>
        </p:nvSpPr>
        <p:spPr>
          <a:xfrm>
            <a:off x="4383796" y="5538594"/>
            <a:ext cx="3220125" cy="523220"/>
          </a:xfrm>
          <a:prstGeom prst="rect">
            <a:avLst/>
          </a:prstGeom>
          <a:noFill/>
        </p:spPr>
        <p:txBody>
          <a:bodyPr wrap="square" rtlCol="0">
            <a:spAutoFit/>
          </a:bodyPr>
          <a:lstStyle/>
          <a:p>
            <a:pPr algn="ct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Santal</a:t>
            </a:r>
          </a:p>
        </p:txBody>
      </p:sp>
      <p:sp>
        <p:nvSpPr>
          <p:cNvPr id="8" name="TextBox 7">
            <a:extLst>
              <a:ext uri="{FF2B5EF4-FFF2-40B4-BE49-F238E27FC236}">
                <a16:creationId xmlns:a16="http://schemas.microsoft.com/office/drawing/2014/main" id="{FC598D03-0745-4616-A3E3-B7089EF803F1}"/>
              </a:ext>
            </a:extLst>
          </p:cNvPr>
          <p:cNvSpPr txBox="1"/>
          <p:nvPr/>
        </p:nvSpPr>
        <p:spPr>
          <a:xfrm>
            <a:off x="8456578" y="5538594"/>
            <a:ext cx="3220125" cy="523220"/>
          </a:xfrm>
          <a:prstGeom prst="rect">
            <a:avLst/>
          </a:prstGeom>
          <a:noFill/>
        </p:spPr>
        <p:txBody>
          <a:bodyPr wrap="square" rtlCol="0">
            <a:spAutoFit/>
          </a:bodyPr>
          <a:lstStyle/>
          <a:p>
            <a:pPr algn="ctr"/>
            <a:r>
              <a:rPr lang="en-US" sz="28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Moorang</a:t>
            </a:r>
            <a:endPar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0372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7"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ppt_w/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17"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ppt_w/2"/>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17"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ppt_x</p:attrName>
                                        </p:attrNameLst>
                                      </p:cBhvr>
                                      <p:tavLst>
                                        <p:tav tm="0">
                                          <p:val>
                                            <p:strVal val="#ppt_x-#ppt_w/2"/>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ppt_x"/>
                                          </p:val>
                                        </p:tav>
                                        <p:tav tm="100000">
                                          <p:val>
                                            <p:strVal val="#ppt_x"/>
                                          </p:val>
                                        </p:tav>
                                      </p:tavLst>
                                    </p:anim>
                                    <p:anim calcmode="lin" valueType="num">
                                      <p:cBhvr additive="base">
                                        <p:cTn id="3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1000" fill="hold"/>
                                        <p:tgtEl>
                                          <p:spTgt spid="7"/>
                                        </p:tgtEl>
                                        <p:attrNameLst>
                                          <p:attrName>ppt_x</p:attrName>
                                        </p:attrNameLst>
                                      </p:cBhvr>
                                      <p:tavLst>
                                        <p:tav tm="0">
                                          <p:val>
                                            <p:strVal val="#ppt_x"/>
                                          </p:val>
                                        </p:tav>
                                        <p:tav tm="100000">
                                          <p:val>
                                            <p:strVal val="#ppt_x"/>
                                          </p:val>
                                        </p:tav>
                                      </p:tavLst>
                                    </p:anim>
                                    <p:anim calcmode="lin" valueType="num">
                                      <p:cBhvr additive="base">
                                        <p:cTn id="4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1000" fill="hold"/>
                                        <p:tgtEl>
                                          <p:spTgt spid="8"/>
                                        </p:tgtEl>
                                        <p:attrNameLst>
                                          <p:attrName>ppt_x</p:attrName>
                                        </p:attrNameLst>
                                      </p:cBhvr>
                                      <p:tavLst>
                                        <p:tav tm="0">
                                          <p:val>
                                            <p:strVal val="#ppt_x"/>
                                          </p:val>
                                        </p:tav>
                                        <p:tav tm="100000">
                                          <p:val>
                                            <p:strVal val="#ppt_x"/>
                                          </p:val>
                                        </p:tav>
                                      </p:tavLst>
                                    </p:anim>
                                    <p:anim calcmode="lin" valueType="num">
                                      <p:cBhvr additive="base">
                                        <p:cTn id="4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6489" y="349294"/>
            <a:ext cx="9679021" cy="1015663"/>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today’s lesson is…. </a:t>
            </a:r>
          </a:p>
        </p:txBody>
      </p:sp>
      <p:sp>
        <p:nvSpPr>
          <p:cNvPr id="5" name="TextBox 4"/>
          <p:cNvSpPr txBox="1"/>
          <p:nvPr/>
        </p:nvSpPr>
        <p:spPr>
          <a:xfrm>
            <a:off x="3566078" y="2240924"/>
            <a:ext cx="231820" cy="369332"/>
          </a:xfrm>
          <a:prstGeom prst="rect">
            <a:avLst/>
          </a:prstGeom>
          <a:noFill/>
        </p:spPr>
        <p:txBody>
          <a:bodyPr wrap="square" rtlCol="0">
            <a:spAutoFit/>
          </a:bodyPr>
          <a:lstStyle/>
          <a:p>
            <a:pPr algn="ct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22996" y="2240924"/>
            <a:ext cx="7346001" cy="1015663"/>
          </a:xfrm>
          <a:prstGeom prst="rect">
            <a:avLst/>
          </a:prstGeom>
          <a:ln/>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ethnic friends (1)</a:t>
            </a:r>
          </a:p>
        </p:txBody>
      </p:sp>
      <p:sp>
        <p:nvSpPr>
          <p:cNvPr id="8" name="TextBox 7">
            <a:extLst>
              <a:ext uri="{FF2B5EF4-FFF2-40B4-BE49-F238E27FC236}">
                <a16:creationId xmlns:a16="http://schemas.microsoft.com/office/drawing/2014/main" id="{3C96DFDF-579B-40BE-BF16-4D71270F3F03}"/>
              </a:ext>
            </a:extLst>
          </p:cNvPr>
          <p:cNvSpPr txBox="1"/>
          <p:nvPr/>
        </p:nvSpPr>
        <p:spPr>
          <a:xfrm>
            <a:off x="1528862" y="4247745"/>
            <a:ext cx="9134271" cy="1754326"/>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 01</a:t>
            </a:r>
          </a:p>
          <a:p>
            <a:pPr algn="ct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glimpse of our culture]</a:t>
            </a:r>
          </a:p>
          <a:p>
            <a:pPr algn="ct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03</a:t>
            </a:r>
          </a:p>
        </p:txBody>
      </p:sp>
    </p:spTree>
    <p:extLst>
      <p:ext uri="{BB962C8B-B14F-4D97-AF65-F5344CB8AC3E}">
        <p14:creationId xmlns:p14="http://schemas.microsoft.com/office/powerpoint/2010/main" val="26010976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093" y="1766947"/>
            <a:ext cx="11293813"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After we have studied this lesson, we will be able to…</a:t>
            </a:r>
          </a:p>
        </p:txBody>
      </p:sp>
      <p:sp>
        <p:nvSpPr>
          <p:cNvPr id="3" name="TextBox 2"/>
          <p:cNvSpPr txBox="1"/>
          <p:nvPr/>
        </p:nvSpPr>
        <p:spPr>
          <a:xfrm>
            <a:off x="1176716" y="2979949"/>
            <a:ext cx="10370015"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read and understand texts through silent reading.</a:t>
            </a:r>
          </a:p>
        </p:txBody>
      </p:sp>
      <p:sp>
        <p:nvSpPr>
          <p:cNvPr id="4" name="TextBox 3"/>
          <p:cNvSpPr txBox="1"/>
          <p:nvPr/>
        </p:nvSpPr>
        <p:spPr>
          <a:xfrm>
            <a:off x="1176715" y="4698065"/>
            <a:ext cx="10334347"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ask and answer questions.</a:t>
            </a:r>
          </a:p>
        </p:txBody>
      </p:sp>
      <p:sp>
        <p:nvSpPr>
          <p:cNvPr id="5" name="TextBox 4"/>
          <p:cNvSpPr txBox="1"/>
          <p:nvPr/>
        </p:nvSpPr>
        <p:spPr>
          <a:xfrm>
            <a:off x="1176716" y="3839007"/>
            <a:ext cx="10334346"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infer meaning from context.</a:t>
            </a:r>
          </a:p>
        </p:txBody>
      </p:sp>
      <p:sp>
        <p:nvSpPr>
          <p:cNvPr id="6" name="TextBox 5">
            <a:extLst>
              <a:ext uri="{FF2B5EF4-FFF2-40B4-BE49-F238E27FC236}">
                <a16:creationId xmlns:a16="http://schemas.microsoft.com/office/drawing/2014/main" id="{C59F9926-EF24-4CC5-A59D-D736873D226B}"/>
              </a:ext>
            </a:extLst>
          </p:cNvPr>
          <p:cNvSpPr txBox="1"/>
          <p:nvPr/>
        </p:nvSpPr>
        <p:spPr>
          <a:xfrm>
            <a:off x="2875276" y="452561"/>
            <a:ext cx="6441446"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p>
        </p:txBody>
      </p:sp>
      <p:sp>
        <p:nvSpPr>
          <p:cNvPr id="7" name="TextBox 6">
            <a:extLst>
              <a:ext uri="{FF2B5EF4-FFF2-40B4-BE49-F238E27FC236}">
                <a16:creationId xmlns:a16="http://schemas.microsoft.com/office/drawing/2014/main" id="{20B3E700-3377-48D5-A784-D35B9D4AE716}"/>
              </a:ext>
            </a:extLst>
          </p:cNvPr>
          <p:cNvSpPr txBox="1"/>
          <p:nvPr/>
        </p:nvSpPr>
        <p:spPr>
          <a:xfrm>
            <a:off x="1194549" y="5557123"/>
            <a:ext cx="10334347"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b="1" dirty="0">
                <a:latin typeface="Times New Roman" panose="02020603050405020304" pitchFamily="18" charset="0"/>
                <a:cs typeface="Times New Roman" panose="02020603050405020304" pitchFamily="18" charset="0"/>
              </a:rPr>
              <a:t> write answer to questions .</a:t>
            </a:r>
          </a:p>
        </p:txBody>
      </p:sp>
    </p:spTree>
    <p:extLst>
      <p:ext uri="{BB962C8B-B14F-4D97-AF65-F5344CB8AC3E}">
        <p14:creationId xmlns:p14="http://schemas.microsoft.com/office/powerpoint/2010/main" val="1915999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p:blipFill>
        <p:spPr>
          <a:xfrm>
            <a:off x="5989409" y="1521273"/>
            <a:ext cx="5153775" cy="3517452"/>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9F9C2B8A-7375-4022-88AE-9FD66D77D73C}"/>
              </a:ext>
            </a:extLst>
          </p:cNvPr>
          <p:cNvSpPr txBox="1"/>
          <p:nvPr/>
        </p:nvSpPr>
        <p:spPr>
          <a:xfrm>
            <a:off x="4252451" y="292361"/>
            <a:ext cx="3687097" cy="707886"/>
          </a:xfrm>
          <a:prstGeom prst="rect">
            <a:avLst/>
          </a:prstGeom>
          <a:noFill/>
        </p:spPr>
        <p:txBody>
          <a:bodyPr wrap="square" rtlCol="0">
            <a:spAutoFit/>
          </a:bodyPr>
          <a:lstStyle/>
          <a:p>
            <a:pPr algn="ctr"/>
            <a:r>
              <a:rPr lang="en-US" sz="4000" b="1"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15" name="TextBox 14">
            <a:extLst>
              <a:ext uri="{FF2B5EF4-FFF2-40B4-BE49-F238E27FC236}">
                <a16:creationId xmlns:a16="http://schemas.microsoft.com/office/drawing/2014/main" id="{9CF5A22A-9D4B-4BC6-A870-207D000841AC}"/>
              </a:ext>
            </a:extLst>
          </p:cNvPr>
          <p:cNvSpPr txBox="1"/>
          <p:nvPr/>
        </p:nvSpPr>
        <p:spPr>
          <a:xfrm>
            <a:off x="421288" y="924493"/>
            <a:ext cx="3817492" cy="923330"/>
          </a:xfrm>
          <a:prstGeom prst="rect">
            <a:avLst/>
          </a:prstGeom>
          <a:noFill/>
          <a:ln w="57150">
            <a:noFill/>
          </a:ln>
        </p:spPr>
        <p:txBody>
          <a:bodyPr wrap="square" rtlCol="0">
            <a:sp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Ethnic</a:t>
            </a:r>
          </a:p>
        </p:txBody>
      </p:sp>
      <p:sp>
        <p:nvSpPr>
          <p:cNvPr id="16" name="TextBox 15">
            <a:extLst>
              <a:ext uri="{FF2B5EF4-FFF2-40B4-BE49-F238E27FC236}">
                <a16:creationId xmlns:a16="http://schemas.microsoft.com/office/drawing/2014/main" id="{EDD536BF-D4D6-46D5-AAE6-7C170EBEAA90}"/>
              </a:ext>
            </a:extLst>
          </p:cNvPr>
          <p:cNvSpPr txBox="1"/>
          <p:nvPr/>
        </p:nvSpPr>
        <p:spPr>
          <a:xfrm>
            <a:off x="508836" y="2248947"/>
            <a:ext cx="4169302" cy="2062103"/>
          </a:xfrm>
          <a:prstGeom prst="rect">
            <a:avLst/>
          </a:prstGeom>
          <a:noFill/>
          <a:ln w="57150">
            <a:solidFill>
              <a:srgbClr val="7030A0"/>
            </a:solidFill>
          </a:ln>
        </p:spPr>
        <p:txBody>
          <a:bodyPr wrap="square" rtlCol="0">
            <a:spAutoFit/>
          </a:bodyPr>
          <a:lstStyle/>
          <a:p>
            <a:pPr algn="just"/>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connected with or belonging to a nation or people that shares a cultural tradition</a:t>
            </a:r>
            <a:endParaRPr lang="en-US" sz="5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B30B816-A660-4B30-A254-CD82F605FA19}"/>
              </a:ext>
            </a:extLst>
          </p:cNvPr>
          <p:cNvSpPr/>
          <p:nvPr/>
        </p:nvSpPr>
        <p:spPr>
          <a:xfrm>
            <a:off x="421288" y="5372891"/>
            <a:ext cx="5298516" cy="646331"/>
          </a:xfrm>
          <a:prstGeom prst="rect">
            <a:avLst/>
          </a:prstGeom>
          <a:noFill/>
          <a:ln w="57150">
            <a:noFill/>
          </a:ln>
        </p:spPr>
        <p:txBody>
          <a:bodyPr wrap="square">
            <a:spAutoFit/>
          </a:bodyPr>
          <a:lstStyle/>
          <a:p>
            <a:pPr lvl="0"/>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   racial, tribal</a:t>
            </a:r>
          </a:p>
        </p:txBody>
      </p:sp>
    </p:spTree>
    <p:extLst>
      <p:ext uri="{BB962C8B-B14F-4D97-AF65-F5344CB8AC3E}">
        <p14:creationId xmlns:p14="http://schemas.microsoft.com/office/powerpoint/2010/main" val="1515661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1500" fill="hold"/>
                                        <p:tgtEl>
                                          <p:spTgt spid="14">
                                            <p:txEl>
                                              <p:pRg st="0" end="0"/>
                                            </p:txEl>
                                          </p:spTgt>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fltVal val="0"/>
                                          </p:val>
                                        </p:tav>
                                        <p:tav tm="100000">
                                          <p:val>
                                            <p:strVal val="#ppt_h"/>
                                          </p:val>
                                        </p:tav>
                                      </p:tavLst>
                                    </p:anim>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p:blipFill>
        <p:spPr>
          <a:xfrm>
            <a:off x="6221328" y="1521273"/>
            <a:ext cx="4689936" cy="3517452"/>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9F9C2B8A-7375-4022-88AE-9FD66D77D73C}"/>
              </a:ext>
            </a:extLst>
          </p:cNvPr>
          <p:cNvSpPr txBox="1"/>
          <p:nvPr/>
        </p:nvSpPr>
        <p:spPr>
          <a:xfrm>
            <a:off x="4252451" y="292361"/>
            <a:ext cx="3687097" cy="707886"/>
          </a:xfrm>
          <a:prstGeom prst="rect">
            <a:avLst/>
          </a:prstGeom>
          <a:noFill/>
        </p:spPr>
        <p:txBody>
          <a:bodyPr wrap="square" rtlCol="0">
            <a:spAutoFit/>
          </a:bodyPr>
          <a:lstStyle/>
          <a:p>
            <a:pPr algn="ctr"/>
            <a:r>
              <a:rPr lang="en-US" sz="4000" b="1"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15" name="TextBox 14">
            <a:extLst>
              <a:ext uri="{FF2B5EF4-FFF2-40B4-BE49-F238E27FC236}">
                <a16:creationId xmlns:a16="http://schemas.microsoft.com/office/drawing/2014/main" id="{9CF5A22A-9D4B-4BC6-A870-207D000841AC}"/>
              </a:ext>
            </a:extLst>
          </p:cNvPr>
          <p:cNvSpPr txBox="1"/>
          <p:nvPr/>
        </p:nvSpPr>
        <p:spPr>
          <a:xfrm>
            <a:off x="518564" y="1235978"/>
            <a:ext cx="3817492" cy="923330"/>
          </a:xfrm>
          <a:prstGeom prst="rect">
            <a:avLst/>
          </a:prstGeom>
          <a:noFill/>
          <a:ln w="57150">
            <a:noFill/>
          </a:ln>
        </p:spPr>
        <p:txBody>
          <a:bodyPr wrap="square" rtlCol="0">
            <a:sp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Region</a:t>
            </a:r>
          </a:p>
        </p:txBody>
      </p:sp>
      <p:sp>
        <p:nvSpPr>
          <p:cNvPr id="16" name="TextBox 15">
            <a:extLst>
              <a:ext uri="{FF2B5EF4-FFF2-40B4-BE49-F238E27FC236}">
                <a16:creationId xmlns:a16="http://schemas.microsoft.com/office/drawing/2014/main" id="{EDD536BF-D4D6-46D5-AAE6-7C170EBEAA90}"/>
              </a:ext>
            </a:extLst>
          </p:cNvPr>
          <p:cNvSpPr txBox="1"/>
          <p:nvPr/>
        </p:nvSpPr>
        <p:spPr>
          <a:xfrm>
            <a:off x="518564" y="2644170"/>
            <a:ext cx="4169302" cy="1569660"/>
          </a:xfrm>
          <a:prstGeom prst="rect">
            <a:avLst/>
          </a:prstGeom>
          <a:noFill/>
          <a:ln w="57150">
            <a:solidFill>
              <a:srgbClr val="7030A0"/>
            </a:solidFill>
          </a:ln>
        </p:spPr>
        <p:txBody>
          <a:bodyPr wrap="square" rtlCol="0">
            <a:spAutoFit/>
          </a:bodyPr>
          <a:lstStyle/>
          <a:p>
            <a:pPr algn="just"/>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large area of land, usually without exact limits or borders</a:t>
            </a:r>
            <a:endParaRPr lang="en-US" sz="8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B30B816-A660-4B30-A254-CD82F605FA19}"/>
              </a:ext>
            </a:extLst>
          </p:cNvPr>
          <p:cNvSpPr/>
          <p:nvPr/>
        </p:nvSpPr>
        <p:spPr>
          <a:xfrm>
            <a:off x="421288" y="5372891"/>
            <a:ext cx="5298516" cy="646331"/>
          </a:xfrm>
          <a:prstGeom prst="rect">
            <a:avLst/>
          </a:prstGeom>
          <a:noFill/>
          <a:ln w="57150">
            <a:noFill/>
          </a:ln>
        </p:spPr>
        <p:txBody>
          <a:bodyPr wrap="square">
            <a:spAutoFit/>
          </a:bodyPr>
          <a:lstStyle/>
          <a:p>
            <a:pPr lvl="0"/>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   area, arena</a:t>
            </a:r>
          </a:p>
        </p:txBody>
      </p:sp>
    </p:spTree>
    <p:extLst>
      <p:ext uri="{BB962C8B-B14F-4D97-AF65-F5344CB8AC3E}">
        <p14:creationId xmlns:p14="http://schemas.microsoft.com/office/powerpoint/2010/main" val="226542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1500" fill="hold"/>
                                        <p:tgtEl>
                                          <p:spTgt spid="14">
                                            <p:txEl>
                                              <p:pRg st="0" end="0"/>
                                            </p:txEl>
                                          </p:spTgt>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fltVal val="0"/>
                                          </p:val>
                                        </p:tav>
                                        <p:tav tm="100000">
                                          <p:val>
                                            <p:strVal val="#ppt_h"/>
                                          </p:val>
                                        </p:tav>
                                      </p:tavLst>
                                    </p:anim>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p:bldP spid="16" grpId="0" animBg="1"/>
      <p:bldP spid="17"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590</TotalTime>
  <Words>781</Words>
  <Application>Microsoft Office PowerPoint</Application>
  <PresentationFormat>Widescreen</PresentationFormat>
  <Paragraphs>102</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Corbel</vt:lpstr>
      <vt:lpstr>Times New Roman</vt:lpstr>
      <vt:lpstr>Wingdings</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SWAPNIL</cp:lastModifiedBy>
  <cp:revision>157</cp:revision>
  <dcterms:created xsi:type="dcterms:W3CDTF">2019-09-29T01:24:37Z</dcterms:created>
  <dcterms:modified xsi:type="dcterms:W3CDTF">2021-01-02T19:01:04Z</dcterms:modified>
</cp:coreProperties>
</file>