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8" r:id="rId2"/>
    <p:sldId id="258" r:id="rId3"/>
    <p:sldId id="259" r:id="rId4"/>
    <p:sldId id="261" r:id="rId5"/>
    <p:sldId id="262" r:id="rId6"/>
    <p:sldId id="263" r:id="rId7"/>
    <p:sldId id="284" r:id="rId8"/>
    <p:sldId id="286" r:id="rId9"/>
    <p:sldId id="281" r:id="rId10"/>
    <p:sldId id="288" r:id="rId11"/>
    <p:sldId id="264" r:id="rId12"/>
    <p:sldId id="283" r:id="rId13"/>
    <p:sldId id="285" r:id="rId14"/>
    <p:sldId id="280" r:id="rId15"/>
    <p:sldId id="287" r:id="rId16"/>
    <p:sldId id="27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B8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B99E-4E65-4F3D-A1F2-2835DF983B4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01AF-3C42-48C9-B704-38B5B2A8C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4" Type="http://schemas.openxmlformats.org/officeDocument/2006/relationships/image" Target="../media/image24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C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573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371600"/>
            <a:ext cx="365760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6850" y="3160931"/>
            <a:ext cx="88011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ঘনবস্তুর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২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সূত্র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430000" cy="1276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867399"/>
            <a:ext cx="1395412" cy="6457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15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569" y="386353"/>
            <a:ext cx="11543416" cy="1200329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প্রশ্নঃ ৮)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ঘনবস্তুর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প্রস্থ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যথাক্রমে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16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12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4.5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এর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পৃষ্ঠতলের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কর্ণের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কর ।         </a:t>
            </a:r>
            <a:endParaRPr lang="en-US" sz="36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2999" y="2113836"/>
            <a:ext cx="74676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মনেকরি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ঘনবস্তুর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a = 16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99" y="2672136"/>
            <a:ext cx="2766981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প্রস্থ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b = 12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5815" y="2672135"/>
            <a:ext cx="402428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c = 4.5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276600"/>
            <a:ext cx="9486016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জানি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ঘনবস্তুর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পৃষ্ঠতলের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= 2(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ab+bc+ca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18415" y="4407663"/>
                <a:ext cx="7290537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= 2 ( 16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12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12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4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4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16</m:t>
                    </m:r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415" y="4407663"/>
                <a:ext cx="7290537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18415" y="4961661"/>
                <a:ext cx="9356678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= 2 ( 192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54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+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72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)=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318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636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বর্গ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মিঃ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415" y="4961661"/>
                <a:ext cx="9356678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11154" y="5566125"/>
                <a:ext cx="967740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আয়তাকার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ঘনবস্তুর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পৃষ্ঠতলের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636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বর্গ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মিটার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54" y="5566125"/>
                <a:ext cx="967740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46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24000" y="726763"/>
                <a:ext cx="8915400" cy="714106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আমরা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, 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ঘনবস্তুর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কর্ণ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মিটার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26763"/>
                <a:ext cx="8915400" cy="7141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4000" y="1905000"/>
                <a:ext cx="8915400" cy="763222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ঘনবস্তুর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কর্ণ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16</m:t>
                            </m:r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12</m:t>
                            </m:r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4</m:t>
                            </m:r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.</m:t>
                            </m:r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5</m:t>
                            </m:r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মিটার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905000"/>
                <a:ext cx="8915400" cy="7632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38601" y="3192606"/>
                <a:ext cx="5966460" cy="699550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256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144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20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25</m:t>
                        </m:r>
                      </m:e>
                    </m:rad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মিটার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3192606"/>
                <a:ext cx="5966460" cy="6995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38601" y="4308163"/>
                <a:ext cx="5966460" cy="704232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420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25</m:t>
                        </m:r>
                      </m:e>
                    </m:rad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=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20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মিটার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4308163"/>
                <a:ext cx="5966460" cy="7042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52600" y="5451163"/>
                <a:ext cx="6623599" cy="646331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আয়তাকার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ঘনবস্তুর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কর্ণ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20.5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মিটার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451163"/>
                <a:ext cx="6623599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5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2334" y="914399"/>
            <a:ext cx="9525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জানি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ঘনবস্তুর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=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abc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1981200"/>
                <a:ext cx="9525000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আয়তাকার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ঘনবস্তুর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আয়তন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16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12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4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ঘন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মিটার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981200"/>
                <a:ext cx="9525000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3105834"/>
                <a:ext cx="7791734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আয়তাকার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ঘনবস্তুর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আয়তন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864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ঘন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মিটার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05834"/>
                <a:ext cx="7791734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43000" y="4240704"/>
            <a:ext cx="90678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Ans. 636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20.5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864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207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819400"/>
            <a:ext cx="10820400" cy="1938992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প্রশ্নঃ ৯)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ঘনবস্তুর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প্রস্থ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উচ্চতার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অনুপাত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21:16:12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কর্ণের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87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বস্তুটির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তলের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কর ।            </a:t>
            </a:r>
            <a:endParaRPr lang="en-US" sz="40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1600200"/>
            <a:ext cx="28956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37"/>
            <a:ext cx="118110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2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4108" y="446702"/>
            <a:ext cx="2962835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901" y="1975599"/>
            <a:ext cx="11216893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ঘনবস্তুর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দৈর্ধ্য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10 cm,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প্রস্থ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5 cm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3 cm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8498" y="3283416"/>
            <a:ext cx="564115" cy="5299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ক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573572" y="3248464"/>
            <a:ext cx="498236" cy="5797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ঘ 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02580" y="3272948"/>
            <a:ext cx="485191" cy="55529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গ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75766" y="3321468"/>
            <a:ext cx="477842" cy="5205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খ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38394" y="5587369"/>
            <a:ext cx="570954" cy="57545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গ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338222" y="5661621"/>
            <a:ext cx="589916" cy="58419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ঘ 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14951" y="5643723"/>
            <a:ext cx="507930" cy="50454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খ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7660" y="5655897"/>
            <a:ext cx="521648" cy="51672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ক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3313" y="3395566"/>
            <a:ext cx="159994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150 cm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164487" y="3346979"/>
                <a:ext cx="1670160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b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" panose="02000000000000000000" pitchFamily="2" charset="0"/>
                  </a:rPr>
                  <a:t>160 cm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endPara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87" y="3346979"/>
                <a:ext cx="167016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800866" y="3303280"/>
                <a:ext cx="1660155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" panose="02000000000000000000" pitchFamily="2" charset="0"/>
                  </a:rPr>
                  <a:t>140 cm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66" y="3303280"/>
                <a:ext cx="166015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335352" y="3283416"/>
            <a:ext cx="182208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145 cm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498" y="4289558"/>
            <a:ext cx="11216893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একটি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ঘনবস্তুর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দৈর্ঘ্য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,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 প্রস্থ্ ও উচ্চতা যথাক্রমে 5 cm, 3 cm, 2 cm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হলে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,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এর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কর্ণের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দৈর্ঘ্য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কত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 ?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110534" y="5643723"/>
                <a:ext cx="196392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6.164 cm</a:t>
                </a:r>
                <a:endPara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34" y="5643723"/>
                <a:ext cx="1963924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063376" y="5603606"/>
            <a:ext cx="131284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5 cm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4537" y="5686675"/>
            <a:ext cx="191308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7.164 cm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76231" y="5572584"/>
            <a:ext cx="234023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কোনোটিও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32315" y="415450"/>
            <a:ext cx="3190566" cy="1159672"/>
            <a:chOff x="8629934" y="481490"/>
            <a:chExt cx="3596807" cy="288609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9934" y="481490"/>
              <a:ext cx="3596807" cy="288609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148263" y="618762"/>
              <a:ext cx="2675034" cy="268088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অভিনন্দন ! </a:t>
              </a:r>
              <a:r>
                <a:rPr lang="en-US" sz="32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</a:t>
              </a:r>
              <a:r>
                <a:rPr lang="en-US" sz="3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সঠিক</a:t>
              </a:r>
              <a:r>
                <a:rPr lang="en-US" sz="3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3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।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98535" y="3046329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535" y="3046329"/>
                <a:ext cx="848309" cy="92333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48355" y="3072066"/>
                <a:ext cx="808031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355" y="3072066"/>
                <a:ext cx="808031" cy="92333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6400" y="3072066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0" y="3072066"/>
                <a:ext cx="848309" cy="92333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44762" y="5434328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762" y="5434328"/>
                <a:ext cx="848309" cy="92333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99628" y="5404894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628" y="5404894"/>
                <a:ext cx="848309" cy="92333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8266585" y="5492053"/>
                <a:ext cx="73318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585" y="5492053"/>
                <a:ext cx="733189" cy="92333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8369632" y="482121"/>
            <a:ext cx="3953431" cy="1126777"/>
            <a:chOff x="8369632" y="482121"/>
            <a:chExt cx="3953431" cy="1126777"/>
          </a:xfrm>
        </p:grpSpPr>
        <p:grpSp>
          <p:nvGrpSpPr>
            <p:cNvPr id="31" name="Group 30"/>
            <p:cNvGrpSpPr/>
            <p:nvPr/>
          </p:nvGrpSpPr>
          <p:grpSpPr>
            <a:xfrm>
              <a:off x="8369632" y="482121"/>
              <a:ext cx="3953431" cy="1093001"/>
              <a:chOff x="8629934" y="481490"/>
              <a:chExt cx="3152775" cy="214873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9934" y="481490"/>
                <a:ext cx="3152775" cy="2148735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9189904" y="931589"/>
                <a:ext cx="2269150" cy="12706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FF99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9253729" y="531680"/>
              <a:ext cx="2372902" cy="107721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অভিনন্দন ! </a:t>
              </a:r>
              <a:r>
                <a:rPr lang="en-US" sz="32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</a:t>
              </a:r>
              <a:r>
                <a:rPr lang="en-US" sz="3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সঠিক</a:t>
              </a:r>
              <a:r>
                <a:rPr lang="en-US" sz="3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3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63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3200400"/>
            <a:ext cx="9372600" cy="1938992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প্রশ্নঃ ১০)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ঘনবস্তু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48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দন্ডায়মান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এর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3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কর্ণ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13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ঘনবস্তুর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প্রস্থ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কর ।            </a:t>
            </a:r>
            <a:endParaRPr lang="en-US" sz="40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1600200"/>
            <a:ext cx="37338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56" l="0" r="6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3200400" cy="586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56" l="0" r="6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352" y="533400"/>
            <a:ext cx="298544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6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newtons law\newtons law\rose-scraps-20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600" y="1981200"/>
            <a:ext cx="9753600" cy="3200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01254" y="228600"/>
            <a:ext cx="9220200" cy="2215991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13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00" b="99717" l="7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115062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-336411"/>
            <a:ext cx="11887200" cy="6105704"/>
            <a:chOff x="228600" y="-336411"/>
            <a:chExt cx="11887200" cy="61057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45" b="98731" l="2500" r="98295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-336411"/>
              <a:ext cx="11887200" cy="610570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81000"/>
              <a:ext cx="1612725" cy="11916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0" y="381000"/>
              <a:ext cx="1676400" cy="214083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514600" y="1971734"/>
              <a:ext cx="7467600" cy="377026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3900" dirty="0" err="1" smtClean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স্বাগতম</a:t>
              </a:r>
              <a:r>
                <a:rPr lang="en-US" sz="23900" dirty="0" smtClean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156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0" y="2977275"/>
            <a:ext cx="3810000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৯ম-১০ম</a:t>
            </a:r>
          </a:p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ষষ্ঠদশ</a:t>
            </a:r>
            <a:endParaRPr lang="en-US" sz="5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923" y="2745937"/>
            <a:ext cx="5834199" cy="30479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বি,এস,সি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এম,এস,সি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বি,এড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কবিরাজপুর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শিহাব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রাজৈর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০১৭১২৭৮৩৯১০</a:t>
            </a:r>
          </a:p>
          <a:p>
            <a:pPr algn="just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E-mail: saifurrajoir@gmail.com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31988"/>
            <a:ext cx="1557201" cy="1745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562600" y="331823"/>
            <a:ext cx="27432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96389" l="60556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19907"/>
            <a:ext cx="3429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048000" y="1828800"/>
            <a:ext cx="5334000" cy="1901952"/>
          </a:xfrm>
          <a:prstGeom prst="cube">
            <a:avLst/>
          </a:prstGeom>
          <a:solidFill>
            <a:srgbClr val="92D050"/>
          </a:solidFill>
          <a:ln w="76200">
            <a:solidFill>
              <a:srgbClr val="A5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100" y="4268701"/>
            <a:ext cx="113538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তিন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সমান্তরাল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সমতল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পৃষ্ঠ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আবদ্ধ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ঘনবস্তুকে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9321" y="5257800"/>
            <a:ext cx="3962400" cy="92333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ঘনবস্তু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8821" y="405664"/>
            <a:ext cx="43434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4845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867399"/>
            <a:ext cx="1395412" cy="645749"/>
          </a:xfrm>
          <a:prstGeom prst="rect">
            <a:avLst/>
          </a:prstGeom>
        </p:spPr>
      </p:pic>
      <p:sp>
        <p:nvSpPr>
          <p:cNvPr id="19" name="Cube 18"/>
          <p:cNvSpPr/>
          <p:nvPr/>
        </p:nvSpPr>
        <p:spPr>
          <a:xfrm>
            <a:off x="1752600" y="1219200"/>
            <a:ext cx="8382000" cy="3121152"/>
          </a:xfrm>
          <a:prstGeom prst="cube">
            <a:avLst/>
          </a:prstGeom>
          <a:solidFill>
            <a:srgbClr val="92D050"/>
          </a:solidFill>
          <a:ln w="76200">
            <a:solidFill>
              <a:srgbClr val="A5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9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ঘনবস্তু</a:t>
            </a:r>
            <a:r>
              <a:rPr lang="en-US" sz="9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96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96389" l="60556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685800"/>
            <a:ext cx="3429000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96389" l="60556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4600" y="533400"/>
            <a:ext cx="390048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7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867399"/>
            <a:ext cx="1395412" cy="6457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81631" y="2052099"/>
            <a:ext cx="553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038600"/>
            <a:ext cx="1021080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014572"/>
            <a:ext cx="86868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2658691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6697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7873256" y="1883093"/>
            <a:ext cx="3359259" cy="266014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795983" y="3545593"/>
            <a:ext cx="3490892" cy="10413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718968" y="1813341"/>
            <a:ext cx="3607557" cy="2844940"/>
            <a:chOff x="7593843" y="1081585"/>
            <a:chExt cx="3259539" cy="164455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617157" y="1762837"/>
              <a:ext cx="2743200" cy="0"/>
            </a:xfrm>
            <a:prstGeom prst="line">
              <a:avLst/>
            </a:prstGeom>
            <a:ln w="76200">
              <a:solidFill>
                <a:srgbClr val="A50B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620000" y="2696570"/>
              <a:ext cx="2743200" cy="0"/>
            </a:xfrm>
            <a:prstGeom prst="line">
              <a:avLst/>
            </a:prstGeom>
            <a:ln w="76200">
              <a:solidFill>
                <a:srgbClr val="A50B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8077200" y="1081585"/>
              <a:ext cx="2776182" cy="1013915"/>
              <a:chOff x="8077200" y="1081585"/>
              <a:chExt cx="2776182" cy="101391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8077200" y="1096370"/>
                <a:ext cx="2743200" cy="0"/>
              </a:xfrm>
              <a:prstGeom prst="line">
                <a:avLst/>
              </a:prstGeom>
              <a:ln w="76200">
                <a:solidFill>
                  <a:srgbClr val="A50B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0820400" y="1096370"/>
                <a:ext cx="32982" cy="999130"/>
              </a:xfrm>
              <a:prstGeom prst="line">
                <a:avLst/>
              </a:prstGeom>
              <a:ln w="76200">
                <a:solidFill>
                  <a:srgbClr val="A50B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077200" y="2057400"/>
                <a:ext cx="2743200" cy="0"/>
              </a:xfrm>
              <a:prstGeom prst="line">
                <a:avLst/>
              </a:prstGeom>
              <a:ln w="76200">
                <a:solidFill>
                  <a:srgbClr val="A50B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077200" y="1081585"/>
                <a:ext cx="0" cy="1013915"/>
              </a:xfrm>
              <a:prstGeom prst="line">
                <a:avLst/>
              </a:prstGeom>
              <a:ln w="76200">
                <a:solidFill>
                  <a:srgbClr val="A50B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 flipV="1">
              <a:off x="10330218" y="1752600"/>
              <a:ext cx="20190" cy="973541"/>
            </a:xfrm>
            <a:prstGeom prst="line">
              <a:avLst/>
            </a:prstGeom>
            <a:ln w="76200">
              <a:solidFill>
                <a:srgbClr val="A50B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7595550" y="1752600"/>
              <a:ext cx="54590" cy="932312"/>
            </a:xfrm>
            <a:prstGeom prst="line">
              <a:avLst/>
            </a:prstGeom>
            <a:ln w="76200">
              <a:solidFill>
                <a:srgbClr val="A50B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0363200" y="2057401"/>
              <a:ext cx="490182" cy="639169"/>
            </a:xfrm>
            <a:prstGeom prst="line">
              <a:avLst/>
            </a:prstGeom>
            <a:ln w="76200">
              <a:solidFill>
                <a:srgbClr val="A50B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671748" y="2039488"/>
              <a:ext cx="429904" cy="645424"/>
            </a:xfrm>
            <a:prstGeom prst="line">
              <a:avLst/>
            </a:prstGeom>
            <a:ln w="76200">
              <a:solidFill>
                <a:srgbClr val="A50B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0343864" y="1096370"/>
              <a:ext cx="473693" cy="677840"/>
            </a:xfrm>
            <a:prstGeom prst="line">
              <a:avLst/>
            </a:prstGeom>
            <a:ln w="76200">
              <a:solidFill>
                <a:srgbClr val="A50B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7593843" y="1081585"/>
              <a:ext cx="483356" cy="681252"/>
            </a:xfrm>
            <a:prstGeom prst="line">
              <a:avLst/>
            </a:prstGeom>
            <a:ln w="76200">
              <a:solidFill>
                <a:srgbClr val="A50B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1078034" y="1315697"/>
            <a:ext cx="43098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79274" y="1274629"/>
            <a:ext cx="43098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764519" y="2680988"/>
            <a:ext cx="43098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50932" y="2655265"/>
            <a:ext cx="43098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10994" y="3178485"/>
            <a:ext cx="43098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293525" y="3275459"/>
            <a:ext cx="43098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532012" y="4626800"/>
            <a:ext cx="43098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29280" y="4617482"/>
            <a:ext cx="43098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112900" y="519156"/>
            <a:ext cx="68199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তিন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সমান্তরাল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সমতল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পৃষ্ঠ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79191" y="1182547"/>
            <a:ext cx="662393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আবদ্ধ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ঘনবস্তুকে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ঘনবস্তু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49294" y="2362877"/>
            <a:ext cx="5334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মনেকরি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ABCDEFGH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77637" y="3319285"/>
            <a:ext cx="60198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ঘনবস্তু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এর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AB = 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149294" y="4415034"/>
            <a:ext cx="594814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প্রস্থ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BC = b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AH = c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47404" y="5516321"/>
            <a:ext cx="5791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ABC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সমকোণী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AF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কর্ণ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816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371600"/>
            <a:ext cx="335280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6900" y="3124200"/>
            <a:ext cx="80010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ঘনবস্তু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430000" cy="1276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867399"/>
            <a:ext cx="1395412" cy="6457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4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381000"/>
            <a:ext cx="3657600" cy="92333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প্রয়োজনীয়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সূত্রঃ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000" y="2945443"/>
                <a:ext cx="9829800" cy="707886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সমগ্র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তলের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ab</m:t>
                    </m:r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bc</m:t>
                    </m:r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ca</m:t>
                    </m:r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)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বর্গ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একক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945443"/>
                <a:ext cx="9829800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3000" y="4116452"/>
                <a:ext cx="9829800" cy="707886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ঘনবস্তুর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আয়তন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প্রস্থ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×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উচ্চতা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𝑎𝑏𝑐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ঘন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একক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16452"/>
                <a:ext cx="9829800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1699157"/>
                <a:ext cx="9829800" cy="783163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ঘনবস্তুর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কর্ণ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একক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699157"/>
                <a:ext cx="9829800" cy="7831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867399"/>
            <a:ext cx="1395412" cy="6457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74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rtlCol="0">
        <a:spAutoFit/>
      </a:bodyPr>
      <a:lstStyle>
        <a:defPPr>
          <a:defRPr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2505</TotalTime>
  <Words>483</Words>
  <Application>Microsoft Office PowerPoint</Application>
  <PresentationFormat>Widescreen</PresentationFormat>
  <Paragraphs>94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Nikosh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381</cp:revision>
  <dcterms:created xsi:type="dcterms:W3CDTF">2006-08-16T00:00:00Z</dcterms:created>
  <dcterms:modified xsi:type="dcterms:W3CDTF">2021-01-03T08:00:53Z</dcterms:modified>
</cp:coreProperties>
</file>