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7" r:id="rId4"/>
    <p:sldId id="278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11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23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07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9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7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4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96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67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00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95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93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7094-34F5-47BD-B447-CD1533FAAA6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8CCD-8CCD-4DDE-AF64-1AD02B30D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5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600" y="76200"/>
            <a:ext cx="11988800" cy="1219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1"/>
            <a:ext cx="701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 descr="images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447800"/>
            <a:ext cx="11176000" cy="5073000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64" y="219253"/>
            <a:ext cx="11796271" cy="450514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64" y="219252"/>
            <a:ext cx="11610918" cy="45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1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04" y="175079"/>
            <a:ext cx="11887964" cy="402284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04" y="4299597"/>
            <a:ext cx="11887964" cy="10860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04" y="3789662"/>
            <a:ext cx="11887964" cy="20539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04" y="5903759"/>
            <a:ext cx="11887964" cy="39723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04" y="6381684"/>
            <a:ext cx="9094132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9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240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97"/>
          <a:stretch/>
        </p:blipFill>
        <p:spPr>
          <a:xfrm>
            <a:off x="0" y="3324045"/>
            <a:ext cx="12192000" cy="15499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4045"/>
            <a:ext cx="12192000" cy="18862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5" y="5210317"/>
            <a:ext cx="7939710" cy="4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2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06375"/>
            <a:ext cx="11887200" cy="1470025"/>
          </a:xfrm>
          <a:solidFill>
            <a:srgbClr val="92D050"/>
          </a:solidFill>
          <a:ln w="381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11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57401"/>
            <a:ext cx="2387600" cy="2543175"/>
          </a:xfrm>
          <a:prstGeom prst="rect">
            <a:avLst/>
          </a:prstGeom>
        </p:spPr>
      </p:pic>
      <p:pic>
        <p:nvPicPr>
          <p:cNvPr id="6" name="Picture 5" descr="sa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414">
            <a:off x="6242853" y="3331587"/>
            <a:ext cx="2387600" cy="2543175"/>
          </a:xfrm>
          <a:prstGeom prst="rect">
            <a:avLst/>
          </a:prstGeom>
        </p:spPr>
      </p:pic>
      <p:pic>
        <p:nvPicPr>
          <p:cNvPr id="7" name="Picture 6" descr="sa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71395">
            <a:off x="2900471" y="2700808"/>
            <a:ext cx="1790700" cy="33909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5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der-7.jpg"/>
          <p:cNvPicPr>
            <a:picLocks noChangeAspect="1"/>
          </p:cNvPicPr>
          <p:nvPr/>
        </p:nvPicPr>
        <p:blipFill>
          <a:blip r:embed="rId2"/>
          <a:srcRect l="5000" t="5691" r="4167" b="5556"/>
          <a:stretch>
            <a:fillRect/>
          </a:stretch>
        </p:blipFill>
        <p:spPr>
          <a:xfrm>
            <a:off x="-711200" y="0"/>
            <a:ext cx="14122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09600" y="228600"/>
            <a:ext cx="134112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299200" y="2895600"/>
            <a:ext cx="5588000" cy="236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-৮ম 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500"/>
              </a:lnSpc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500"/>
              </a:lnSpc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>
              <a:lnSpc>
                <a:spcPts val="3500"/>
              </a:lnSpc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সময়ঃ-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35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500"/>
              </a:lnSpc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তারিখঃ-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Flowchart: Sort 5"/>
          <p:cNvSpPr/>
          <p:nvPr/>
        </p:nvSpPr>
        <p:spPr>
          <a:xfrm>
            <a:off x="5588000" y="1905000"/>
            <a:ext cx="203200" cy="4419600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89600" y="1219200"/>
            <a:ext cx="6197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1219200"/>
            <a:ext cx="5486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400" dirty="0"/>
          </a:p>
        </p:txBody>
      </p:sp>
      <p:pic>
        <p:nvPicPr>
          <p:cNvPr id="11" name="Picture 10" descr="72488080_749353452156205_534144265756029747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81200"/>
            <a:ext cx="32512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44958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</a:rPr>
              <a:t>মোহাম্মাদ আলী জিন্নাহ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bn-BD" sz="2000" dirty="0" smtClean="0">
                <a:solidFill>
                  <a:srgbClr val="002060"/>
                </a:solidFill>
              </a:rPr>
              <a:t>সহকারি শিক্ষক(গনিত)</a:t>
            </a:r>
          </a:p>
          <a:p>
            <a:r>
              <a:rPr lang="bn-BD" sz="2000" dirty="0" smtClean="0">
                <a:solidFill>
                  <a:srgbClr val="002060"/>
                </a:solidFill>
              </a:rPr>
              <a:t>আফড়া ইসলামিয়া সিঃ আলিম মাদ্রাসা</a:t>
            </a:r>
          </a:p>
          <a:p>
            <a:r>
              <a:rPr lang="bn-BD" sz="2000" dirty="0" smtClean="0">
                <a:solidFill>
                  <a:srgbClr val="002060"/>
                </a:solidFill>
              </a:rPr>
              <a:t>রাজবাড়ি সদর, রাজবাড়ি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637309"/>
            <a:ext cx="941555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Times New Roman" panose="02020603050405020304" pitchFamily="18" charset="0"/>
              </a:rPr>
              <a:t>আজকের পাঠ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9047" y="2757055"/>
            <a:ext cx="76975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</a:rPr>
              <a:t>          </a:t>
            </a:r>
            <a:r>
              <a:rPr lang="bn-BD" sz="8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পরমাণুর</a:t>
            </a:r>
            <a:r>
              <a:rPr lang="bn-IN" sz="8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গঠন</a:t>
            </a:r>
            <a:endParaRPr lang="en-US" sz="8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8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39" y="1917921"/>
            <a:ext cx="9950649" cy="3222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1" y="637309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পাঠ শেষে আমরা বলতে পারবো-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9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6" y="144282"/>
            <a:ext cx="3577673" cy="65613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759" y="462946"/>
            <a:ext cx="7975769" cy="35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9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858"/>
            <a:ext cx="4372585" cy="484890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592" y="117858"/>
            <a:ext cx="7724232" cy="30425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08" y="247789"/>
            <a:ext cx="4353533" cy="48679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585" y="3435917"/>
            <a:ext cx="7738239" cy="16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6430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11" y="4752511"/>
            <a:ext cx="9472798" cy="4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0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0" y="0"/>
            <a:ext cx="12058817" cy="46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9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970" y="0"/>
            <a:ext cx="8497612" cy="68868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970" y="0"/>
            <a:ext cx="8497612" cy="69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1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</Words>
  <Application>Microsoft Office PowerPoint</Application>
  <PresentationFormat>Custom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Taher</dc:creator>
  <cp:lastModifiedBy>jinnah</cp:lastModifiedBy>
  <cp:revision>38</cp:revision>
  <dcterms:created xsi:type="dcterms:W3CDTF">2018-04-23T06:31:03Z</dcterms:created>
  <dcterms:modified xsi:type="dcterms:W3CDTF">2021-01-03T03:36:00Z</dcterms:modified>
</cp:coreProperties>
</file>