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7" r:id="rId2"/>
    <p:sldId id="268" r:id="rId3"/>
    <p:sldId id="265" r:id="rId4"/>
    <p:sldId id="266" r:id="rId5"/>
    <p:sldId id="257" r:id="rId6"/>
    <p:sldId id="269" r:id="rId7"/>
    <p:sldId id="270" r:id="rId8"/>
    <p:sldId id="276" r:id="rId9"/>
    <p:sldId id="277" r:id="rId10"/>
    <p:sldId id="275" r:id="rId11"/>
    <p:sldId id="256" r:id="rId12"/>
    <p:sldId id="273" r:id="rId13"/>
    <p:sldId id="272" r:id="rId14"/>
    <p:sldId id="271" r:id="rId15"/>
    <p:sldId id="284" r:id="rId16"/>
    <p:sldId id="278" r:id="rId17"/>
    <p:sldId id="279" r:id="rId18"/>
    <p:sldId id="260" r:id="rId19"/>
    <p:sldId id="258" r:id="rId20"/>
    <p:sldId id="262" r:id="rId21"/>
    <p:sldId id="264" r:id="rId22"/>
    <p:sldId id="261" r:id="rId23"/>
    <p:sldId id="274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D3453-F713-49D8-8E2C-877327976EA9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39C3A-8C46-448D-B809-F6CD5019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39C3A-8C46-448D-B809-F6CD5019D4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D56A7-D98B-4868-8FAB-A683BC9FBE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5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8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6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3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3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584F-9CFB-4FB6-927E-B1E63895D47D}" type="datetimeFigureOut">
              <a:rPr lang="en-US" smtClean="0"/>
              <a:t>03-Jan-2021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0ED2-3847-4D8E-868C-A6915EA9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f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f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f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fif"/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6404"/>
            <a:ext cx="12192000" cy="2458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4379"/>
            <a:ext cx="12192000" cy="500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6184" y="1690689"/>
            <a:ext cx="11599984" cy="435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0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2162175" cy="2114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550" y="2179638"/>
            <a:ext cx="2676525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5" y="323691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কিছুঅর্থা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ধূলিকণা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গ্রহ,উপগ্রহ,নক্ষত্র,ধূমকেতু,গ্যালাক্সি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হাবিশ্ব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বিশাল,পৃথিবী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কিলোমিটার।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।অন্যদিকে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নিকটবর্তী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আলফা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সেন্টোরিতে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দূরবর্তী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দূরবর্তী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নক্ষত্রে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67" y="808174"/>
            <a:ext cx="8932984" cy="524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825624"/>
            <a:ext cx="11199055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সূর্যকে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আবর্তনশীল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সৌরজগতে্র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৮টি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২।শুক্র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৩।পৃথিবী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৪।মঙ্গল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৫।বৃহস্পতি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৬।শনি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৭।ইউরেনাস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৮।নেপচুন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0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60" y="256464"/>
            <a:ext cx="8402955" cy="602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6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বৃহস্পতি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শনি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ইউরেনাস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নেপচুন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১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২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৬৭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৬২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২৭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১৪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8" y="1167618"/>
            <a:ext cx="7593852" cy="52742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6100" y="-43285"/>
            <a:ext cx="768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7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6" y="3840481"/>
            <a:ext cx="5126524" cy="276430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005" y="365125"/>
            <a:ext cx="5925795" cy="32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6082514" cy="340620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117" y="3555595"/>
            <a:ext cx="5101883" cy="317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7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4106" y="1155839"/>
            <a:ext cx="440055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7150" y="2800352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58381" y="4716259"/>
            <a:ext cx="457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D:\w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76" y="2403429"/>
            <a:ext cx="2902890" cy="350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216" y="2651063"/>
            <a:ext cx="3444329" cy="301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9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3127558"/>
            <a:ext cx="2876550" cy="15906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43" y="4796631"/>
            <a:ext cx="2847975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059" y="169068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52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2557539"/>
            <a:ext cx="2619375" cy="17430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00614"/>
            <a:ext cx="2630658" cy="2311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869" y="75441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05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30" y="1690689"/>
            <a:ext cx="4220547" cy="26280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922" y="3182082"/>
            <a:ext cx="6807078" cy="38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72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013" y="4203860"/>
            <a:ext cx="3817987" cy="265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00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4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1938"/>
            <a:ext cx="3882390" cy="3081262"/>
          </a:xfrm>
        </p:spPr>
      </p:pic>
      <p:sp>
        <p:nvSpPr>
          <p:cNvPr id="3" name="TextBox 2"/>
          <p:cNvSpPr txBox="1"/>
          <p:nvPr/>
        </p:nvSpPr>
        <p:spPr>
          <a:xfrm>
            <a:off x="6096000" y="1710608"/>
            <a:ext cx="38826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দ্ধারা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03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165" y="914399"/>
            <a:ext cx="61722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35" y="3429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948" y="773861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446" y="4259997"/>
            <a:ext cx="11787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0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3" y="1041009"/>
            <a:ext cx="10387485" cy="581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967089" y="3742006"/>
            <a:ext cx="4304714" cy="1505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0098"/>
            <a:ext cx="12192000" cy="7308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8129" y="941792"/>
            <a:ext cx="83702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এখলাছ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পন্থিছিলা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সীতাকুন্ড,চট্টগ্রাম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5978" y="1448972"/>
            <a:ext cx="138684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78" y="1448972"/>
            <a:ext cx="13868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37" y="186782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অধ্যায়ঃদ্বাদশ</a:t>
            </a:r>
            <a:endParaRPr lang="en-US" sz="5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মহাকাশ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" y="43730"/>
            <a:ext cx="3793252" cy="2124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635" y="0"/>
            <a:ext cx="4167365" cy="31215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635" y="3657600"/>
            <a:ext cx="418191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88" y="365125"/>
            <a:ext cx="10626539" cy="62381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0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663" y="509875"/>
            <a:ext cx="9318674" cy="580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1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742244" cy="55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1" y="467298"/>
            <a:ext cx="10846189" cy="597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6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91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উপগ্রহ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231</Words>
  <Application>Microsoft Office PowerPoint</Application>
  <PresentationFormat>Widescreen</PresentationFormat>
  <Paragraphs>59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মহাবিশ্ব</vt:lpstr>
      <vt:lpstr>PowerPoint Presentation</vt:lpstr>
      <vt:lpstr>গ্রহ</vt:lpstr>
      <vt:lpstr>PowerPoint Presentation</vt:lpstr>
      <vt:lpstr>প্রাকৃতিক উপগ্রহ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বাংলাদেশের অবস্থান</vt:lpstr>
      <vt:lpstr>একক কাজ</vt:lpstr>
      <vt:lpstr>দলীয়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2021-01-03T10:41:50Z</dcterms:created>
  <dcterms:modified xsi:type="dcterms:W3CDTF">2021-01-03T15:45:12Z</dcterms:modified>
</cp:coreProperties>
</file>