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20"/>
  </p:notesMasterIdLst>
  <p:sldIdLst>
    <p:sldId id="356" r:id="rId2"/>
    <p:sldId id="343" r:id="rId3"/>
    <p:sldId id="344" r:id="rId4"/>
    <p:sldId id="325" r:id="rId5"/>
    <p:sldId id="326" r:id="rId6"/>
    <p:sldId id="380" r:id="rId7"/>
    <p:sldId id="381" r:id="rId8"/>
    <p:sldId id="387" r:id="rId9"/>
    <p:sldId id="386" r:id="rId10"/>
    <p:sldId id="383" r:id="rId11"/>
    <p:sldId id="388" r:id="rId12"/>
    <p:sldId id="389" r:id="rId13"/>
    <p:sldId id="390" r:id="rId14"/>
    <p:sldId id="365" r:id="rId15"/>
    <p:sldId id="363" r:id="rId16"/>
    <p:sldId id="373" r:id="rId17"/>
    <p:sldId id="341" r:id="rId18"/>
    <p:sldId id="3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1513"/>
    <a:srgbClr val="BE1A6C"/>
    <a:srgbClr val="F5C0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>
      <p:cViewPr varScale="1">
        <p:scale>
          <a:sx n="74" d="100"/>
          <a:sy n="74" d="100"/>
        </p:scale>
        <p:origin x="78" y="7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76CFE0-3A2E-450C-B4D4-3CD4625A228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31716D-1EEB-4C48-AD73-B7F0C7F9F8A3}">
      <dgm:prSet custT="1"/>
      <dgm:spPr/>
      <dgm:t>
        <a:bodyPr/>
        <a:lstStyle/>
        <a:p>
          <a:pPr algn="ctr" rtl="0"/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ইসলামের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ত্রাণকর্তা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হিসেবে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হযরত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আবু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বকর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ঃ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-কে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মূল্যায়ন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0737FDA-2CD4-4A82-984E-AF5BEB8CA3AE}" type="parTrans" cxnId="{4AF53116-53EF-4512-A245-56EB4AD36AD7}">
      <dgm:prSet/>
      <dgm:spPr/>
      <dgm:t>
        <a:bodyPr/>
        <a:lstStyle/>
        <a:p>
          <a:endParaRPr lang="en-US"/>
        </a:p>
      </dgm:t>
    </dgm:pt>
    <dgm:pt modelId="{FFF9598A-4264-4917-BA3B-A0C6A8432181}" type="sibTrans" cxnId="{4AF53116-53EF-4512-A245-56EB4AD36AD7}">
      <dgm:prSet/>
      <dgm:spPr/>
      <dgm:t>
        <a:bodyPr/>
        <a:lstStyle/>
        <a:p>
          <a:endParaRPr lang="en-US"/>
        </a:p>
      </dgm:t>
    </dgm:pt>
    <dgm:pt modelId="{C52A815C-F540-4301-8AD2-6C0BABB28C56}">
      <dgm:prSet custT="1"/>
      <dgm:spPr/>
      <dgm:t>
        <a:bodyPr/>
        <a:lstStyle/>
        <a:p>
          <a:pPr rtl="0"/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হযরত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আবু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বকর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ঃ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কৃতিত্ব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চরিত্র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8018F8-11BD-41F8-A42B-769D74274424}" type="parTrans" cxnId="{1B75E9BC-DAAE-4758-8A8C-26E02CC67A73}">
      <dgm:prSet/>
      <dgm:spPr/>
      <dgm:t>
        <a:bodyPr/>
        <a:lstStyle/>
        <a:p>
          <a:endParaRPr lang="en-US"/>
        </a:p>
      </dgm:t>
    </dgm:pt>
    <dgm:pt modelId="{48C9F1A5-6499-4809-9986-EB932F7011CD}" type="sibTrans" cxnId="{1B75E9BC-DAAE-4758-8A8C-26E02CC67A73}">
      <dgm:prSet/>
      <dgm:spPr/>
      <dgm:t>
        <a:bodyPr/>
        <a:lstStyle/>
        <a:p>
          <a:endParaRPr lang="en-US"/>
        </a:p>
      </dgm:t>
    </dgm:pt>
    <dgm:pt modelId="{A1E525AC-66EC-4EAD-8885-F66DBD45A9FC}">
      <dgm:prSet custT="1"/>
      <dgm:spPr>
        <a:solidFill>
          <a:schemeClr val="bg2">
            <a:lumMod val="50000"/>
            <a:alpha val="50000"/>
          </a:schemeClr>
        </a:solidFill>
      </dgm:spPr>
      <dgm:t>
        <a:bodyPr/>
        <a:lstStyle/>
        <a:p>
          <a:pPr rtl="0"/>
          <a:r>
            <a:rPr lang="en-US" sz="48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শিখনফল</a:t>
          </a:r>
          <a:r>
            <a:rPr lang="bn-BD" sz="4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ঃ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9852E3-CC7F-4AC8-ACAC-8A1603D72B95}" type="parTrans" cxnId="{AFF0B9D5-703D-41A2-BBBE-FBCFD99514CE}">
      <dgm:prSet/>
      <dgm:spPr/>
      <dgm:t>
        <a:bodyPr/>
        <a:lstStyle/>
        <a:p>
          <a:endParaRPr lang="en-US"/>
        </a:p>
      </dgm:t>
    </dgm:pt>
    <dgm:pt modelId="{A3DCBDD8-E63E-42C3-8196-05FD7F6BD65A}" type="sibTrans" cxnId="{AFF0B9D5-703D-41A2-BBBE-FBCFD99514CE}">
      <dgm:prSet/>
      <dgm:spPr/>
      <dgm:t>
        <a:bodyPr/>
        <a:lstStyle/>
        <a:p>
          <a:endParaRPr lang="en-US"/>
        </a:p>
      </dgm:t>
    </dgm:pt>
    <dgm:pt modelId="{853876F2-ECB3-4F48-96EF-1FD0E228E64E}" type="pres">
      <dgm:prSet presAssocID="{3776CFE0-3A2E-450C-B4D4-3CD4625A228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AF3D5E-3503-4E2A-B44B-6FDAC87DA313}" type="pres">
      <dgm:prSet presAssocID="{A1E525AC-66EC-4EAD-8885-F66DBD45A9FC}" presName="circ1" presStyleLbl="vennNode1" presStyleIdx="0" presStyleCnt="3"/>
      <dgm:spPr/>
      <dgm:t>
        <a:bodyPr/>
        <a:lstStyle/>
        <a:p>
          <a:endParaRPr lang="en-US"/>
        </a:p>
      </dgm:t>
    </dgm:pt>
    <dgm:pt modelId="{B4590C76-9524-4B1C-8914-D0E8B8513339}" type="pres">
      <dgm:prSet presAssocID="{A1E525AC-66EC-4EAD-8885-F66DBD45A9F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73058-06E2-4758-AE9B-E5961935012C}" type="pres">
      <dgm:prSet presAssocID="{C52A815C-F540-4301-8AD2-6C0BABB28C56}" presName="circ2" presStyleLbl="vennNode1" presStyleIdx="1" presStyleCnt="3"/>
      <dgm:spPr/>
      <dgm:t>
        <a:bodyPr/>
        <a:lstStyle/>
        <a:p>
          <a:endParaRPr lang="en-US"/>
        </a:p>
      </dgm:t>
    </dgm:pt>
    <dgm:pt modelId="{43542C5D-0BB3-4290-82C7-19AFEE508DE2}" type="pres">
      <dgm:prSet presAssocID="{C52A815C-F540-4301-8AD2-6C0BABB28C5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9D9225-F06E-4EEA-BE17-85A448DA5466}" type="pres">
      <dgm:prSet presAssocID="{A131716D-1EEB-4C48-AD73-B7F0C7F9F8A3}" presName="circ3" presStyleLbl="vennNode1" presStyleIdx="2" presStyleCnt="3"/>
      <dgm:spPr/>
      <dgm:t>
        <a:bodyPr/>
        <a:lstStyle/>
        <a:p>
          <a:endParaRPr lang="en-US"/>
        </a:p>
      </dgm:t>
    </dgm:pt>
    <dgm:pt modelId="{2C2CF9BB-F9DA-4F21-A639-712071E34070}" type="pres">
      <dgm:prSet presAssocID="{A131716D-1EEB-4C48-AD73-B7F0C7F9F8A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7A4144-EB62-493A-9139-3CC69546B195}" type="presOf" srcId="{C52A815C-F540-4301-8AD2-6C0BABB28C56}" destId="{43542C5D-0BB3-4290-82C7-19AFEE508DE2}" srcOrd="1" destOrd="0" presId="urn:microsoft.com/office/officeart/2005/8/layout/venn1"/>
    <dgm:cxn modelId="{AFF0B9D5-703D-41A2-BBBE-FBCFD99514CE}" srcId="{3776CFE0-3A2E-450C-B4D4-3CD4625A228B}" destId="{A1E525AC-66EC-4EAD-8885-F66DBD45A9FC}" srcOrd="0" destOrd="0" parTransId="{A89852E3-CC7F-4AC8-ACAC-8A1603D72B95}" sibTransId="{A3DCBDD8-E63E-42C3-8196-05FD7F6BD65A}"/>
    <dgm:cxn modelId="{482B35FB-FFB8-4F81-9DA3-EBC503D20A9E}" type="presOf" srcId="{A131716D-1EEB-4C48-AD73-B7F0C7F9F8A3}" destId="{2C2CF9BB-F9DA-4F21-A639-712071E34070}" srcOrd="1" destOrd="0" presId="urn:microsoft.com/office/officeart/2005/8/layout/venn1"/>
    <dgm:cxn modelId="{98EEF8EF-A423-42EB-B28D-9410ACCF468F}" type="presOf" srcId="{A131716D-1EEB-4C48-AD73-B7F0C7F9F8A3}" destId="{C79D9225-F06E-4EEA-BE17-85A448DA5466}" srcOrd="0" destOrd="0" presId="urn:microsoft.com/office/officeart/2005/8/layout/venn1"/>
    <dgm:cxn modelId="{CD03100A-CD9D-4B8A-9AD5-D9DD7CCCB25A}" type="presOf" srcId="{C52A815C-F540-4301-8AD2-6C0BABB28C56}" destId="{7D973058-06E2-4758-AE9B-E5961935012C}" srcOrd="0" destOrd="0" presId="urn:microsoft.com/office/officeart/2005/8/layout/venn1"/>
    <dgm:cxn modelId="{4AF53116-53EF-4512-A245-56EB4AD36AD7}" srcId="{3776CFE0-3A2E-450C-B4D4-3CD4625A228B}" destId="{A131716D-1EEB-4C48-AD73-B7F0C7F9F8A3}" srcOrd="2" destOrd="0" parTransId="{50737FDA-2CD4-4A82-984E-AF5BEB8CA3AE}" sibTransId="{FFF9598A-4264-4917-BA3B-A0C6A8432181}"/>
    <dgm:cxn modelId="{1B75E9BC-DAAE-4758-8A8C-26E02CC67A73}" srcId="{3776CFE0-3A2E-450C-B4D4-3CD4625A228B}" destId="{C52A815C-F540-4301-8AD2-6C0BABB28C56}" srcOrd="1" destOrd="0" parTransId="{D48018F8-11BD-41F8-A42B-769D74274424}" sibTransId="{48C9F1A5-6499-4809-9986-EB932F7011CD}"/>
    <dgm:cxn modelId="{14C6C712-A05A-4A6E-A9D4-DD932DA128DD}" type="presOf" srcId="{3776CFE0-3A2E-450C-B4D4-3CD4625A228B}" destId="{853876F2-ECB3-4F48-96EF-1FD0E228E64E}" srcOrd="0" destOrd="0" presId="urn:microsoft.com/office/officeart/2005/8/layout/venn1"/>
    <dgm:cxn modelId="{20FD0736-8292-4C8B-B9F3-2B107AF3DECE}" type="presOf" srcId="{A1E525AC-66EC-4EAD-8885-F66DBD45A9FC}" destId="{76AF3D5E-3503-4E2A-B44B-6FDAC87DA313}" srcOrd="0" destOrd="0" presId="urn:microsoft.com/office/officeart/2005/8/layout/venn1"/>
    <dgm:cxn modelId="{7A5E1B80-9D81-4C8A-A276-BEE9CCB0680F}" type="presOf" srcId="{A1E525AC-66EC-4EAD-8885-F66DBD45A9FC}" destId="{B4590C76-9524-4B1C-8914-D0E8B8513339}" srcOrd="1" destOrd="0" presId="urn:microsoft.com/office/officeart/2005/8/layout/venn1"/>
    <dgm:cxn modelId="{E21614F6-0152-471C-8C34-D87AB8E86081}" type="presParOf" srcId="{853876F2-ECB3-4F48-96EF-1FD0E228E64E}" destId="{76AF3D5E-3503-4E2A-B44B-6FDAC87DA313}" srcOrd="0" destOrd="0" presId="urn:microsoft.com/office/officeart/2005/8/layout/venn1"/>
    <dgm:cxn modelId="{0FBE5407-A930-48FE-A773-EDA5B77FBC5F}" type="presParOf" srcId="{853876F2-ECB3-4F48-96EF-1FD0E228E64E}" destId="{B4590C76-9524-4B1C-8914-D0E8B8513339}" srcOrd="1" destOrd="0" presId="urn:microsoft.com/office/officeart/2005/8/layout/venn1"/>
    <dgm:cxn modelId="{BB09C583-D9D9-4D8F-B7E8-F6F6C9A7CD38}" type="presParOf" srcId="{853876F2-ECB3-4F48-96EF-1FD0E228E64E}" destId="{7D973058-06E2-4758-AE9B-E5961935012C}" srcOrd="2" destOrd="0" presId="urn:microsoft.com/office/officeart/2005/8/layout/venn1"/>
    <dgm:cxn modelId="{5379049F-38E8-49B3-ACAC-FDF1E5640CDB}" type="presParOf" srcId="{853876F2-ECB3-4F48-96EF-1FD0E228E64E}" destId="{43542C5D-0BB3-4290-82C7-19AFEE508DE2}" srcOrd="3" destOrd="0" presId="urn:microsoft.com/office/officeart/2005/8/layout/venn1"/>
    <dgm:cxn modelId="{8D1AB260-CF59-4F43-A9C6-2A0EB1C0193B}" type="presParOf" srcId="{853876F2-ECB3-4F48-96EF-1FD0E228E64E}" destId="{C79D9225-F06E-4EEA-BE17-85A448DA5466}" srcOrd="4" destOrd="0" presId="urn:microsoft.com/office/officeart/2005/8/layout/venn1"/>
    <dgm:cxn modelId="{119DF073-D0FB-46BF-8873-27AFDED871BA}" type="presParOf" srcId="{853876F2-ECB3-4F48-96EF-1FD0E228E64E}" destId="{2C2CF9BB-F9DA-4F21-A639-712071E3407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14DE4F-C80B-42FC-BA76-1563744A50B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5A7EEC-FF35-4DF2-A924-E35EC2FC9D06}">
      <dgm:prSet custT="1"/>
      <dgm:spPr/>
      <dgm:t>
        <a:bodyPr/>
        <a:lstStyle/>
        <a:p>
          <a:pPr algn="ctr"/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ইসলামের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খেদমত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C61015-91BA-439B-A80C-812E69771AA6}" type="parTrans" cxnId="{80DAD295-7915-4F37-BA00-D5CE79E3394F}">
      <dgm:prSet/>
      <dgm:spPr/>
      <dgm:t>
        <a:bodyPr/>
        <a:lstStyle/>
        <a:p>
          <a:endParaRPr lang="en-US"/>
        </a:p>
      </dgm:t>
    </dgm:pt>
    <dgm:pt modelId="{D5C716E3-CC36-46E6-AF18-311527417126}" type="sibTrans" cxnId="{80DAD295-7915-4F37-BA00-D5CE79E3394F}">
      <dgm:prSet/>
      <dgm:spPr/>
      <dgm:t>
        <a:bodyPr/>
        <a:lstStyle/>
        <a:p>
          <a:endParaRPr lang="en-US"/>
        </a:p>
      </dgm:t>
    </dgm:pt>
    <dgm:pt modelId="{52B6B962-A4C4-4074-AFC5-C240B5450ACE}">
      <dgm:prSet custT="1"/>
      <dgm:spPr/>
      <dgm:t>
        <a:bodyPr/>
        <a:lstStyle/>
        <a:p>
          <a:pPr algn="ctr"/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খিলাফত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রক্ষা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C9B808-BAE7-4B95-AECC-DBE9099E47AC}" type="parTrans" cxnId="{1B09C0BD-60FB-41B3-9A94-48ACF9E982F9}">
      <dgm:prSet/>
      <dgm:spPr/>
      <dgm:t>
        <a:bodyPr/>
        <a:lstStyle/>
        <a:p>
          <a:endParaRPr lang="en-US"/>
        </a:p>
      </dgm:t>
    </dgm:pt>
    <dgm:pt modelId="{510990E7-AF5A-4E8C-BDCF-782971735811}" type="sibTrans" cxnId="{1B09C0BD-60FB-41B3-9A94-48ACF9E982F9}">
      <dgm:prSet/>
      <dgm:spPr/>
      <dgm:t>
        <a:bodyPr/>
        <a:lstStyle/>
        <a:p>
          <a:endParaRPr lang="en-US"/>
        </a:p>
      </dgm:t>
    </dgm:pt>
    <dgm:pt modelId="{65DD79B3-C0B8-4B89-B1B9-236B6ED4F2A3}">
      <dgm:prSet custT="1"/>
      <dgm:spPr/>
      <dgm:t>
        <a:bodyPr/>
        <a:lstStyle/>
        <a:p>
          <a:pPr algn="ctr"/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ভন্ডনবিদের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দমন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284D90-B9B5-40D3-83C0-0BA81D412BA5}" type="parTrans" cxnId="{4E83C818-428F-4CF4-A0ED-16416E61DECF}">
      <dgm:prSet/>
      <dgm:spPr/>
      <dgm:t>
        <a:bodyPr/>
        <a:lstStyle/>
        <a:p>
          <a:endParaRPr lang="en-US"/>
        </a:p>
      </dgm:t>
    </dgm:pt>
    <dgm:pt modelId="{BFED5662-0496-4F80-BBDA-C1C5C14F2C38}" type="sibTrans" cxnId="{4E83C818-428F-4CF4-A0ED-16416E61DECF}">
      <dgm:prSet/>
      <dgm:spPr/>
      <dgm:t>
        <a:bodyPr/>
        <a:lstStyle/>
        <a:p>
          <a:endParaRPr lang="en-US"/>
        </a:p>
      </dgm:t>
    </dgm:pt>
    <dgm:pt modelId="{CD958340-C5A0-4F56-B689-2D229282FB14}">
      <dgm:prSet custT="1"/>
      <dgm:spPr/>
      <dgm:t>
        <a:bodyPr/>
        <a:lstStyle/>
        <a:p>
          <a:pPr algn="ctr"/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স্বধর্মত্যাগীদের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প্রতিহত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94A111-A8F5-48F7-9784-9BAC23CAC9B0}" type="parTrans" cxnId="{4B061AE4-D81E-4773-A40B-66A9511B0CF7}">
      <dgm:prSet/>
      <dgm:spPr/>
      <dgm:t>
        <a:bodyPr/>
        <a:lstStyle/>
        <a:p>
          <a:endParaRPr lang="en-US"/>
        </a:p>
      </dgm:t>
    </dgm:pt>
    <dgm:pt modelId="{93087C61-6564-401E-BCAA-BB31479796A0}" type="sibTrans" cxnId="{4B061AE4-D81E-4773-A40B-66A9511B0CF7}">
      <dgm:prSet/>
      <dgm:spPr/>
      <dgm:t>
        <a:bodyPr/>
        <a:lstStyle/>
        <a:p>
          <a:endParaRPr lang="en-US"/>
        </a:p>
      </dgm:t>
    </dgm:pt>
    <dgm:pt modelId="{49751A9F-A2EE-419A-A08E-EA1BE31F7422}">
      <dgm:prSet custT="1"/>
      <dgm:spPr/>
      <dgm:t>
        <a:bodyPr/>
        <a:lstStyle/>
        <a:p>
          <a:pPr algn="ctr"/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রাজ্য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বিস্তার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EE2761-8E81-493E-B102-0013DC7D8FE9}" type="parTrans" cxnId="{E439AA74-72F5-43C3-8D82-D329B4122E64}">
      <dgm:prSet/>
      <dgm:spPr/>
      <dgm:t>
        <a:bodyPr/>
        <a:lstStyle/>
        <a:p>
          <a:endParaRPr lang="en-US"/>
        </a:p>
      </dgm:t>
    </dgm:pt>
    <dgm:pt modelId="{A6B78F52-7808-43D6-B589-05E66A2A1503}" type="sibTrans" cxnId="{E439AA74-72F5-43C3-8D82-D329B4122E64}">
      <dgm:prSet/>
      <dgm:spPr/>
      <dgm:t>
        <a:bodyPr/>
        <a:lstStyle/>
        <a:p>
          <a:endParaRPr lang="en-US"/>
        </a:p>
      </dgm:t>
    </dgm:pt>
    <dgm:pt modelId="{46AAD3AA-1C5E-4982-B2EF-6619638EE207}">
      <dgm:prSet custT="1"/>
      <dgm:spPr/>
      <dgm:t>
        <a:bodyPr/>
        <a:lstStyle/>
        <a:p>
          <a:pPr algn="ctr"/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কোরআন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গ্রন্থাকারে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প্রকাশ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5344EE-1C18-4C66-AD76-953D13F40B98}" type="parTrans" cxnId="{1F238939-9F72-4F0B-A9FF-E1624B339961}">
      <dgm:prSet/>
      <dgm:spPr/>
      <dgm:t>
        <a:bodyPr/>
        <a:lstStyle/>
        <a:p>
          <a:endParaRPr lang="en-US"/>
        </a:p>
      </dgm:t>
    </dgm:pt>
    <dgm:pt modelId="{DFDA5CBD-5EFC-402F-BE38-2EF84404D6B3}" type="sibTrans" cxnId="{1F238939-9F72-4F0B-A9FF-E1624B339961}">
      <dgm:prSet/>
      <dgm:spPr/>
      <dgm:t>
        <a:bodyPr/>
        <a:lstStyle/>
        <a:p>
          <a:endParaRPr lang="en-US"/>
        </a:p>
      </dgm:t>
    </dgm:pt>
    <dgm:pt modelId="{CA8DE3CA-317E-403D-880D-8F8196979441}">
      <dgm:prSet/>
      <dgm:spPr/>
      <dgm:t>
        <a:bodyPr/>
        <a:lstStyle/>
        <a:p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মদিনা রাষ্ট্রের ভিত মজবুত করা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C99BCC-7E2A-4209-B359-3E19FE54FE49}" type="parTrans" cxnId="{4AA17147-9465-4E02-BB6E-EAD53D97B704}">
      <dgm:prSet/>
      <dgm:spPr/>
      <dgm:t>
        <a:bodyPr/>
        <a:lstStyle/>
        <a:p>
          <a:endParaRPr lang="en-US"/>
        </a:p>
      </dgm:t>
    </dgm:pt>
    <dgm:pt modelId="{60690D87-C481-48A1-82D9-6C3A2F7C85AF}" type="sibTrans" cxnId="{4AA17147-9465-4E02-BB6E-EAD53D97B704}">
      <dgm:prSet/>
      <dgm:spPr/>
      <dgm:t>
        <a:bodyPr/>
        <a:lstStyle/>
        <a:p>
          <a:endParaRPr lang="en-US"/>
        </a:p>
      </dgm:t>
    </dgm:pt>
    <dgm:pt modelId="{F38D2874-B5F4-4657-9072-DB68108BCB70}" type="pres">
      <dgm:prSet presAssocID="{D514DE4F-C80B-42FC-BA76-1563744A50B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97230D-0BEA-44DE-8856-660EADF2B413}" type="pres">
      <dgm:prSet presAssocID="{D514DE4F-C80B-42FC-BA76-1563744A50B8}" presName="wedge1" presStyleLbl="node1" presStyleIdx="0" presStyleCnt="7"/>
      <dgm:spPr/>
      <dgm:t>
        <a:bodyPr/>
        <a:lstStyle/>
        <a:p>
          <a:endParaRPr lang="en-US"/>
        </a:p>
      </dgm:t>
    </dgm:pt>
    <dgm:pt modelId="{32510CA9-E7AA-4658-90F9-F14FAB065CC5}" type="pres">
      <dgm:prSet presAssocID="{D514DE4F-C80B-42FC-BA76-1563744A50B8}" presName="dummy1a" presStyleCnt="0"/>
      <dgm:spPr/>
    </dgm:pt>
    <dgm:pt modelId="{F59A434C-7211-4626-93DB-0801941DBE42}" type="pres">
      <dgm:prSet presAssocID="{D514DE4F-C80B-42FC-BA76-1563744A50B8}" presName="dummy1b" presStyleCnt="0"/>
      <dgm:spPr/>
    </dgm:pt>
    <dgm:pt modelId="{26096EDA-AB32-4F75-8CCD-58532798AA8A}" type="pres">
      <dgm:prSet presAssocID="{D514DE4F-C80B-42FC-BA76-1563744A50B8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3424C-C9AB-4006-8888-C6D0F170B1BB}" type="pres">
      <dgm:prSet presAssocID="{D514DE4F-C80B-42FC-BA76-1563744A50B8}" presName="wedge2" presStyleLbl="node1" presStyleIdx="1" presStyleCnt="7"/>
      <dgm:spPr/>
      <dgm:t>
        <a:bodyPr/>
        <a:lstStyle/>
        <a:p>
          <a:endParaRPr lang="en-US"/>
        </a:p>
      </dgm:t>
    </dgm:pt>
    <dgm:pt modelId="{41EB7771-B3EA-418B-94D5-CDE583DC373D}" type="pres">
      <dgm:prSet presAssocID="{D514DE4F-C80B-42FC-BA76-1563744A50B8}" presName="dummy2a" presStyleCnt="0"/>
      <dgm:spPr/>
    </dgm:pt>
    <dgm:pt modelId="{CB9CB89A-132F-4B6F-AC36-7CDE22C8C422}" type="pres">
      <dgm:prSet presAssocID="{D514DE4F-C80B-42FC-BA76-1563744A50B8}" presName="dummy2b" presStyleCnt="0"/>
      <dgm:spPr/>
    </dgm:pt>
    <dgm:pt modelId="{F59C92F0-DD0B-43C7-B523-973030545620}" type="pres">
      <dgm:prSet presAssocID="{D514DE4F-C80B-42FC-BA76-1563744A50B8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37188-E011-4433-8E5F-EBDC98E6057B}" type="pres">
      <dgm:prSet presAssocID="{D514DE4F-C80B-42FC-BA76-1563744A50B8}" presName="wedge3" presStyleLbl="node1" presStyleIdx="2" presStyleCnt="7"/>
      <dgm:spPr/>
      <dgm:t>
        <a:bodyPr/>
        <a:lstStyle/>
        <a:p>
          <a:endParaRPr lang="en-US"/>
        </a:p>
      </dgm:t>
    </dgm:pt>
    <dgm:pt modelId="{FFD4D338-AF3B-478C-A7FF-4A7F869384C4}" type="pres">
      <dgm:prSet presAssocID="{D514DE4F-C80B-42FC-BA76-1563744A50B8}" presName="dummy3a" presStyleCnt="0"/>
      <dgm:spPr/>
    </dgm:pt>
    <dgm:pt modelId="{392C0D3D-7CE3-4019-B553-0EE6567748AA}" type="pres">
      <dgm:prSet presAssocID="{D514DE4F-C80B-42FC-BA76-1563744A50B8}" presName="dummy3b" presStyleCnt="0"/>
      <dgm:spPr/>
    </dgm:pt>
    <dgm:pt modelId="{452CBBE8-B836-4008-9EE1-0F3E4AF43FED}" type="pres">
      <dgm:prSet presAssocID="{D514DE4F-C80B-42FC-BA76-1563744A50B8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4BB3C-FB1D-4B2B-B715-F1887929ABBA}" type="pres">
      <dgm:prSet presAssocID="{D514DE4F-C80B-42FC-BA76-1563744A50B8}" presName="wedge4" presStyleLbl="node1" presStyleIdx="3" presStyleCnt="7"/>
      <dgm:spPr/>
      <dgm:t>
        <a:bodyPr/>
        <a:lstStyle/>
        <a:p>
          <a:endParaRPr lang="en-US"/>
        </a:p>
      </dgm:t>
    </dgm:pt>
    <dgm:pt modelId="{4DBE2761-E08A-4A4E-BAA3-382D76879DA2}" type="pres">
      <dgm:prSet presAssocID="{D514DE4F-C80B-42FC-BA76-1563744A50B8}" presName="dummy4a" presStyleCnt="0"/>
      <dgm:spPr/>
    </dgm:pt>
    <dgm:pt modelId="{9D4BDA95-7C4E-4D3E-ADDB-7D514415D171}" type="pres">
      <dgm:prSet presAssocID="{D514DE4F-C80B-42FC-BA76-1563744A50B8}" presName="dummy4b" presStyleCnt="0"/>
      <dgm:spPr/>
    </dgm:pt>
    <dgm:pt modelId="{4ABD90BB-365D-4249-894E-027686D8C90F}" type="pres">
      <dgm:prSet presAssocID="{D514DE4F-C80B-42FC-BA76-1563744A50B8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6E163-290D-4BD2-A476-67D4969BDE64}" type="pres">
      <dgm:prSet presAssocID="{D514DE4F-C80B-42FC-BA76-1563744A50B8}" presName="wedge5" presStyleLbl="node1" presStyleIdx="4" presStyleCnt="7"/>
      <dgm:spPr/>
      <dgm:t>
        <a:bodyPr/>
        <a:lstStyle/>
        <a:p>
          <a:endParaRPr lang="en-US"/>
        </a:p>
      </dgm:t>
    </dgm:pt>
    <dgm:pt modelId="{C4E71953-2120-4F76-AF3C-97DFC9C3BBB5}" type="pres">
      <dgm:prSet presAssocID="{D514DE4F-C80B-42FC-BA76-1563744A50B8}" presName="dummy5a" presStyleCnt="0"/>
      <dgm:spPr/>
    </dgm:pt>
    <dgm:pt modelId="{C7969D7D-A513-4674-9231-5C94032FC7C1}" type="pres">
      <dgm:prSet presAssocID="{D514DE4F-C80B-42FC-BA76-1563744A50B8}" presName="dummy5b" presStyleCnt="0"/>
      <dgm:spPr/>
    </dgm:pt>
    <dgm:pt modelId="{FBB7B529-52B1-4CDC-85BC-1C080CCC8BA6}" type="pres">
      <dgm:prSet presAssocID="{D514DE4F-C80B-42FC-BA76-1563744A50B8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50B70-891B-4BE3-95C9-7DD3A39E6B7D}" type="pres">
      <dgm:prSet presAssocID="{D514DE4F-C80B-42FC-BA76-1563744A50B8}" presName="wedge6" presStyleLbl="node1" presStyleIdx="5" presStyleCnt="7"/>
      <dgm:spPr/>
      <dgm:t>
        <a:bodyPr/>
        <a:lstStyle/>
        <a:p>
          <a:endParaRPr lang="en-US"/>
        </a:p>
      </dgm:t>
    </dgm:pt>
    <dgm:pt modelId="{32C02C3D-D2B6-4DC5-B1D3-3303CAF2B321}" type="pres">
      <dgm:prSet presAssocID="{D514DE4F-C80B-42FC-BA76-1563744A50B8}" presName="dummy6a" presStyleCnt="0"/>
      <dgm:spPr/>
    </dgm:pt>
    <dgm:pt modelId="{4FA248CE-2EA8-4BD1-A87F-A2F03EC40DDD}" type="pres">
      <dgm:prSet presAssocID="{D514DE4F-C80B-42FC-BA76-1563744A50B8}" presName="dummy6b" presStyleCnt="0"/>
      <dgm:spPr/>
    </dgm:pt>
    <dgm:pt modelId="{2A06CE45-F47F-4FD0-941C-BE6265ED1EE7}" type="pres">
      <dgm:prSet presAssocID="{D514DE4F-C80B-42FC-BA76-1563744A50B8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8D32F-4DDE-4A7D-849F-E685BF5078F9}" type="pres">
      <dgm:prSet presAssocID="{D514DE4F-C80B-42FC-BA76-1563744A50B8}" presName="wedge7" presStyleLbl="node1" presStyleIdx="6" presStyleCnt="7"/>
      <dgm:spPr/>
      <dgm:t>
        <a:bodyPr/>
        <a:lstStyle/>
        <a:p>
          <a:endParaRPr lang="en-US"/>
        </a:p>
      </dgm:t>
    </dgm:pt>
    <dgm:pt modelId="{722B682E-457C-49F9-B4A2-2BC35C1B7601}" type="pres">
      <dgm:prSet presAssocID="{D514DE4F-C80B-42FC-BA76-1563744A50B8}" presName="dummy7a" presStyleCnt="0"/>
      <dgm:spPr/>
    </dgm:pt>
    <dgm:pt modelId="{C215EB56-9B96-450C-980A-45CB403D2492}" type="pres">
      <dgm:prSet presAssocID="{D514DE4F-C80B-42FC-BA76-1563744A50B8}" presName="dummy7b" presStyleCnt="0"/>
      <dgm:spPr/>
    </dgm:pt>
    <dgm:pt modelId="{FF4DA497-B704-48C0-91CC-48BABB30F321}" type="pres">
      <dgm:prSet presAssocID="{D514DE4F-C80B-42FC-BA76-1563744A50B8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C10CF-6331-40FA-9231-9E939CCB2990}" type="pres">
      <dgm:prSet presAssocID="{D5C716E3-CC36-46E6-AF18-311527417126}" presName="arrowWedge1" presStyleLbl="fgSibTrans2D1" presStyleIdx="0" presStyleCnt="7"/>
      <dgm:spPr/>
    </dgm:pt>
    <dgm:pt modelId="{6FB62B74-F1A5-4EAC-9A54-C1759DB57BC2}" type="pres">
      <dgm:prSet presAssocID="{510990E7-AF5A-4E8C-BDCF-782971735811}" presName="arrowWedge2" presStyleLbl="fgSibTrans2D1" presStyleIdx="1" presStyleCnt="7"/>
      <dgm:spPr/>
    </dgm:pt>
    <dgm:pt modelId="{7B7EFAB6-AA3A-419E-9B34-421F19D51194}" type="pres">
      <dgm:prSet presAssocID="{BFED5662-0496-4F80-BBDA-C1C5C14F2C38}" presName="arrowWedge3" presStyleLbl="fgSibTrans2D1" presStyleIdx="2" presStyleCnt="7"/>
      <dgm:spPr/>
    </dgm:pt>
    <dgm:pt modelId="{0ADD681A-E90F-424B-A8DD-04E2E3D223E3}" type="pres">
      <dgm:prSet presAssocID="{93087C61-6564-401E-BCAA-BB31479796A0}" presName="arrowWedge4" presStyleLbl="fgSibTrans2D1" presStyleIdx="3" presStyleCnt="7"/>
      <dgm:spPr/>
    </dgm:pt>
    <dgm:pt modelId="{CEE49AC8-6CD5-450A-ACC1-EF23825B393B}" type="pres">
      <dgm:prSet presAssocID="{A6B78F52-7808-43D6-B589-05E66A2A1503}" presName="arrowWedge5" presStyleLbl="fgSibTrans2D1" presStyleIdx="4" presStyleCnt="7"/>
      <dgm:spPr/>
    </dgm:pt>
    <dgm:pt modelId="{42A615C2-2A7A-4951-8362-4182587E34C8}" type="pres">
      <dgm:prSet presAssocID="{DFDA5CBD-5EFC-402F-BE38-2EF84404D6B3}" presName="arrowWedge6" presStyleLbl="fgSibTrans2D1" presStyleIdx="5" presStyleCnt="7"/>
      <dgm:spPr/>
    </dgm:pt>
    <dgm:pt modelId="{C79B4008-9AB7-4612-83E8-1E420AC5AAC0}" type="pres">
      <dgm:prSet presAssocID="{60690D87-C481-48A1-82D9-6C3A2F7C85AF}" presName="arrowWedge7" presStyleLbl="fgSibTrans2D1" presStyleIdx="6" presStyleCnt="7"/>
      <dgm:spPr/>
    </dgm:pt>
  </dgm:ptLst>
  <dgm:cxnLst>
    <dgm:cxn modelId="{D3ED8F02-520D-4F4D-A31B-41998ED9C5A0}" type="presOf" srcId="{CD958340-C5A0-4F56-B689-2D229282FB14}" destId="{4ABD90BB-365D-4249-894E-027686D8C90F}" srcOrd="1" destOrd="0" presId="urn:microsoft.com/office/officeart/2005/8/layout/cycle8"/>
    <dgm:cxn modelId="{2169491E-BBF7-4740-B0FE-D731F7F90CBE}" type="presOf" srcId="{49751A9F-A2EE-419A-A08E-EA1BE31F7422}" destId="{FBB7B529-52B1-4CDC-85BC-1C080CCC8BA6}" srcOrd="1" destOrd="0" presId="urn:microsoft.com/office/officeart/2005/8/layout/cycle8"/>
    <dgm:cxn modelId="{80DAD295-7915-4F37-BA00-D5CE79E3394F}" srcId="{D514DE4F-C80B-42FC-BA76-1563744A50B8}" destId="{405A7EEC-FF35-4DF2-A924-E35EC2FC9D06}" srcOrd="0" destOrd="0" parTransId="{88C61015-91BA-439B-A80C-812E69771AA6}" sibTransId="{D5C716E3-CC36-46E6-AF18-311527417126}"/>
    <dgm:cxn modelId="{875A28C5-391B-42F8-8814-FAED4404BB26}" type="presOf" srcId="{46AAD3AA-1C5E-4982-B2EF-6619638EE207}" destId="{80550B70-891B-4BE3-95C9-7DD3A39E6B7D}" srcOrd="0" destOrd="0" presId="urn:microsoft.com/office/officeart/2005/8/layout/cycle8"/>
    <dgm:cxn modelId="{B7EA3880-57E1-40B9-A62F-A0F7414E59EC}" type="presOf" srcId="{46AAD3AA-1C5E-4982-B2EF-6619638EE207}" destId="{2A06CE45-F47F-4FD0-941C-BE6265ED1EE7}" srcOrd="1" destOrd="0" presId="urn:microsoft.com/office/officeart/2005/8/layout/cycle8"/>
    <dgm:cxn modelId="{CCD5D2A7-E517-4A78-8DF8-3FEB6737BEF5}" type="presOf" srcId="{49751A9F-A2EE-419A-A08E-EA1BE31F7422}" destId="{6316E163-290D-4BD2-A476-67D4969BDE64}" srcOrd="0" destOrd="0" presId="urn:microsoft.com/office/officeart/2005/8/layout/cycle8"/>
    <dgm:cxn modelId="{51812671-7241-4AFB-A908-2E6DE6014F16}" type="presOf" srcId="{52B6B962-A4C4-4074-AFC5-C240B5450ACE}" destId="{9DD3424C-C9AB-4006-8888-C6D0F170B1BB}" srcOrd="0" destOrd="0" presId="urn:microsoft.com/office/officeart/2005/8/layout/cycle8"/>
    <dgm:cxn modelId="{E439AA74-72F5-43C3-8D82-D329B4122E64}" srcId="{D514DE4F-C80B-42FC-BA76-1563744A50B8}" destId="{49751A9F-A2EE-419A-A08E-EA1BE31F7422}" srcOrd="4" destOrd="0" parTransId="{ECEE2761-8E81-493E-B102-0013DC7D8FE9}" sibTransId="{A6B78F52-7808-43D6-B589-05E66A2A1503}"/>
    <dgm:cxn modelId="{FBE3C181-2880-4C47-AD4E-4BC7BA894074}" type="presOf" srcId="{65DD79B3-C0B8-4B89-B1B9-236B6ED4F2A3}" destId="{8C037188-E011-4433-8E5F-EBDC98E6057B}" srcOrd="0" destOrd="0" presId="urn:microsoft.com/office/officeart/2005/8/layout/cycle8"/>
    <dgm:cxn modelId="{1B09C0BD-60FB-41B3-9A94-48ACF9E982F9}" srcId="{D514DE4F-C80B-42FC-BA76-1563744A50B8}" destId="{52B6B962-A4C4-4074-AFC5-C240B5450ACE}" srcOrd="1" destOrd="0" parTransId="{46C9B808-BAE7-4B95-AECC-DBE9099E47AC}" sibTransId="{510990E7-AF5A-4E8C-BDCF-782971735811}"/>
    <dgm:cxn modelId="{20EA6C8F-A44C-4C43-8437-5720D8A0A883}" type="presOf" srcId="{CA8DE3CA-317E-403D-880D-8F8196979441}" destId="{FF4DA497-B704-48C0-91CC-48BABB30F321}" srcOrd="1" destOrd="0" presId="urn:microsoft.com/office/officeart/2005/8/layout/cycle8"/>
    <dgm:cxn modelId="{4B061AE4-D81E-4773-A40B-66A9511B0CF7}" srcId="{D514DE4F-C80B-42FC-BA76-1563744A50B8}" destId="{CD958340-C5A0-4F56-B689-2D229282FB14}" srcOrd="3" destOrd="0" parTransId="{B394A111-A8F5-48F7-9784-9BAC23CAC9B0}" sibTransId="{93087C61-6564-401E-BCAA-BB31479796A0}"/>
    <dgm:cxn modelId="{C1D4D08B-2023-45FF-BF99-BC6ABC121293}" type="presOf" srcId="{405A7EEC-FF35-4DF2-A924-E35EC2FC9D06}" destId="{FE97230D-0BEA-44DE-8856-660EADF2B413}" srcOrd="0" destOrd="0" presId="urn:microsoft.com/office/officeart/2005/8/layout/cycle8"/>
    <dgm:cxn modelId="{1F238939-9F72-4F0B-A9FF-E1624B339961}" srcId="{D514DE4F-C80B-42FC-BA76-1563744A50B8}" destId="{46AAD3AA-1C5E-4982-B2EF-6619638EE207}" srcOrd="5" destOrd="0" parTransId="{4F5344EE-1C18-4C66-AD76-953D13F40B98}" sibTransId="{DFDA5CBD-5EFC-402F-BE38-2EF84404D6B3}"/>
    <dgm:cxn modelId="{7796646A-F862-42E1-A7FA-782EFCE75284}" type="presOf" srcId="{52B6B962-A4C4-4074-AFC5-C240B5450ACE}" destId="{F59C92F0-DD0B-43C7-B523-973030545620}" srcOrd="1" destOrd="0" presId="urn:microsoft.com/office/officeart/2005/8/layout/cycle8"/>
    <dgm:cxn modelId="{D5DFA516-A6EC-4607-A6ED-4B746C798B0E}" type="presOf" srcId="{CA8DE3CA-317E-403D-880D-8F8196979441}" destId="{F0A8D32F-4DDE-4A7D-849F-E685BF5078F9}" srcOrd="0" destOrd="0" presId="urn:microsoft.com/office/officeart/2005/8/layout/cycle8"/>
    <dgm:cxn modelId="{D219DF90-54C2-4204-9535-6026AFF8991F}" type="presOf" srcId="{65DD79B3-C0B8-4B89-B1B9-236B6ED4F2A3}" destId="{452CBBE8-B836-4008-9EE1-0F3E4AF43FED}" srcOrd="1" destOrd="0" presId="urn:microsoft.com/office/officeart/2005/8/layout/cycle8"/>
    <dgm:cxn modelId="{4AA17147-9465-4E02-BB6E-EAD53D97B704}" srcId="{D514DE4F-C80B-42FC-BA76-1563744A50B8}" destId="{CA8DE3CA-317E-403D-880D-8F8196979441}" srcOrd="6" destOrd="0" parTransId="{3DC99BCC-7E2A-4209-B359-3E19FE54FE49}" sibTransId="{60690D87-C481-48A1-82D9-6C3A2F7C85AF}"/>
    <dgm:cxn modelId="{0F401D9B-D030-4CB0-B674-2A8B606C4CB2}" type="presOf" srcId="{CD958340-C5A0-4F56-B689-2D229282FB14}" destId="{2CA4BB3C-FB1D-4B2B-B715-F1887929ABBA}" srcOrd="0" destOrd="0" presId="urn:microsoft.com/office/officeart/2005/8/layout/cycle8"/>
    <dgm:cxn modelId="{4E83C818-428F-4CF4-A0ED-16416E61DECF}" srcId="{D514DE4F-C80B-42FC-BA76-1563744A50B8}" destId="{65DD79B3-C0B8-4B89-B1B9-236B6ED4F2A3}" srcOrd="2" destOrd="0" parTransId="{37284D90-B9B5-40D3-83C0-0BA81D412BA5}" sibTransId="{BFED5662-0496-4F80-BBDA-C1C5C14F2C38}"/>
    <dgm:cxn modelId="{B628A6CC-E773-4FBD-BD40-05A967728366}" type="presOf" srcId="{D514DE4F-C80B-42FC-BA76-1563744A50B8}" destId="{F38D2874-B5F4-4657-9072-DB68108BCB70}" srcOrd="0" destOrd="0" presId="urn:microsoft.com/office/officeart/2005/8/layout/cycle8"/>
    <dgm:cxn modelId="{860FCC53-F6C0-44DB-A9E6-B85E4F660E28}" type="presOf" srcId="{405A7EEC-FF35-4DF2-A924-E35EC2FC9D06}" destId="{26096EDA-AB32-4F75-8CCD-58532798AA8A}" srcOrd="1" destOrd="0" presId="urn:microsoft.com/office/officeart/2005/8/layout/cycle8"/>
    <dgm:cxn modelId="{320DC222-A0A2-497A-8437-A299277E8443}" type="presParOf" srcId="{F38D2874-B5F4-4657-9072-DB68108BCB70}" destId="{FE97230D-0BEA-44DE-8856-660EADF2B413}" srcOrd="0" destOrd="0" presId="urn:microsoft.com/office/officeart/2005/8/layout/cycle8"/>
    <dgm:cxn modelId="{59EF32D2-3312-444E-AA37-4E022FAAE91C}" type="presParOf" srcId="{F38D2874-B5F4-4657-9072-DB68108BCB70}" destId="{32510CA9-E7AA-4658-90F9-F14FAB065CC5}" srcOrd="1" destOrd="0" presId="urn:microsoft.com/office/officeart/2005/8/layout/cycle8"/>
    <dgm:cxn modelId="{6AAF0EB2-A9ED-4755-9B69-A46DE66A7C2C}" type="presParOf" srcId="{F38D2874-B5F4-4657-9072-DB68108BCB70}" destId="{F59A434C-7211-4626-93DB-0801941DBE42}" srcOrd="2" destOrd="0" presId="urn:microsoft.com/office/officeart/2005/8/layout/cycle8"/>
    <dgm:cxn modelId="{4ACDCDE7-4012-45EB-BECC-55A82C8B7D5C}" type="presParOf" srcId="{F38D2874-B5F4-4657-9072-DB68108BCB70}" destId="{26096EDA-AB32-4F75-8CCD-58532798AA8A}" srcOrd="3" destOrd="0" presId="urn:microsoft.com/office/officeart/2005/8/layout/cycle8"/>
    <dgm:cxn modelId="{964CC789-BC82-4351-818B-2485677CE0EF}" type="presParOf" srcId="{F38D2874-B5F4-4657-9072-DB68108BCB70}" destId="{9DD3424C-C9AB-4006-8888-C6D0F170B1BB}" srcOrd="4" destOrd="0" presId="urn:microsoft.com/office/officeart/2005/8/layout/cycle8"/>
    <dgm:cxn modelId="{E498A9D0-6E67-4F30-A890-FC3B8C715778}" type="presParOf" srcId="{F38D2874-B5F4-4657-9072-DB68108BCB70}" destId="{41EB7771-B3EA-418B-94D5-CDE583DC373D}" srcOrd="5" destOrd="0" presId="urn:microsoft.com/office/officeart/2005/8/layout/cycle8"/>
    <dgm:cxn modelId="{FDD55379-8022-47DE-9A1B-85BB40CC258B}" type="presParOf" srcId="{F38D2874-B5F4-4657-9072-DB68108BCB70}" destId="{CB9CB89A-132F-4B6F-AC36-7CDE22C8C422}" srcOrd="6" destOrd="0" presId="urn:microsoft.com/office/officeart/2005/8/layout/cycle8"/>
    <dgm:cxn modelId="{26AC41D5-818D-41F2-8F26-AF6751616E20}" type="presParOf" srcId="{F38D2874-B5F4-4657-9072-DB68108BCB70}" destId="{F59C92F0-DD0B-43C7-B523-973030545620}" srcOrd="7" destOrd="0" presId="urn:microsoft.com/office/officeart/2005/8/layout/cycle8"/>
    <dgm:cxn modelId="{A6363FA4-B1FE-40AF-A84D-635E7BF6E7DD}" type="presParOf" srcId="{F38D2874-B5F4-4657-9072-DB68108BCB70}" destId="{8C037188-E011-4433-8E5F-EBDC98E6057B}" srcOrd="8" destOrd="0" presId="urn:microsoft.com/office/officeart/2005/8/layout/cycle8"/>
    <dgm:cxn modelId="{E219A899-ADFF-4198-A014-64AE2B35794F}" type="presParOf" srcId="{F38D2874-B5F4-4657-9072-DB68108BCB70}" destId="{FFD4D338-AF3B-478C-A7FF-4A7F869384C4}" srcOrd="9" destOrd="0" presId="urn:microsoft.com/office/officeart/2005/8/layout/cycle8"/>
    <dgm:cxn modelId="{4A5651C3-010C-4AF7-8D0C-FAB0D4B1A7B1}" type="presParOf" srcId="{F38D2874-B5F4-4657-9072-DB68108BCB70}" destId="{392C0D3D-7CE3-4019-B553-0EE6567748AA}" srcOrd="10" destOrd="0" presId="urn:microsoft.com/office/officeart/2005/8/layout/cycle8"/>
    <dgm:cxn modelId="{4F3E3B61-7A11-4402-8995-8B6A7605ED66}" type="presParOf" srcId="{F38D2874-B5F4-4657-9072-DB68108BCB70}" destId="{452CBBE8-B836-4008-9EE1-0F3E4AF43FED}" srcOrd="11" destOrd="0" presId="urn:microsoft.com/office/officeart/2005/8/layout/cycle8"/>
    <dgm:cxn modelId="{B7FBA637-40BF-430B-BE9A-16E99FECC2B8}" type="presParOf" srcId="{F38D2874-B5F4-4657-9072-DB68108BCB70}" destId="{2CA4BB3C-FB1D-4B2B-B715-F1887929ABBA}" srcOrd="12" destOrd="0" presId="urn:microsoft.com/office/officeart/2005/8/layout/cycle8"/>
    <dgm:cxn modelId="{8E7E23BC-F8BD-45A5-9631-01097B6431CF}" type="presParOf" srcId="{F38D2874-B5F4-4657-9072-DB68108BCB70}" destId="{4DBE2761-E08A-4A4E-BAA3-382D76879DA2}" srcOrd="13" destOrd="0" presId="urn:microsoft.com/office/officeart/2005/8/layout/cycle8"/>
    <dgm:cxn modelId="{ECC56B19-903D-4087-BF2C-2F86ECEF3ECF}" type="presParOf" srcId="{F38D2874-B5F4-4657-9072-DB68108BCB70}" destId="{9D4BDA95-7C4E-4D3E-ADDB-7D514415D171}" srcOrd="14" destOrd="0" presId="urn:microsoft.com/office/officeart/2005/8/layout/cycle8"/>
    <dgm:cxn modelId="{EE9A106A-2675-411C-8361-E4E24DC13711}" type="presParOf" srcId="{F38D2874-B5F4-4657-9072-DB68108BCB70}" destId="{4ABD90BB-365D-4249-894E-027686D8C90F}" srcOrd="15" destOrd="0" presId="urn:microsoft.com/office/officeart/2005/8/layout/cycle8"/>
    <dgm:cxn modelId="{2D88FED9-5520-43B5-BCD8-EBD6F741AD20}" type="presParOf" srcId="{F38D2874-B5F4-4657-9072-DB68108BCB70}" destId="{6316E163-290D-4BD2-A476-67D4969BDE64}" srcOrd="16" destOrd="0" presId="urn:microsoft.com/office/officeart/2005/8/layout/cycle8"/>
    <dgm:cxn modelId="{C19B879E-BE2E-419A-A216-62570E77F482}" type="presParOf" srcId="{F38D2874-B5F4-4657-9072-DB68108BCB70}" destId="{C4E71953-2120-4F76-AF3C-97DFC9C3BBB5}" srcOrd="17" destOrd="0" presId="urn:microsoft.com/office/officeart/2005/8/layout/cycle8"/>
    <dgm:cxn modelId="{6F3DACEA-EC10-47A8-BFFC-9F081A47FF65}" type="presParOf" srcId="{F38D2874-B5F4-4657-9072-DB68108BCB70}" destId="{C7969D7D-A513-4674-9231-5C94032FC7C1}" srcOrd="18" destOrd="0" presId="urn:microsoft.com/office/officeart/2005/8/layout/cycle8"/>
    <dgm:cxn modelId="{5F498E08-176A-4679-BEE5-6ADD14DFF107}" type="presParOf" srcId="{F38D2874-B5F4-4657-9072-DB68108BCB70}" destId="{FBB7B529-52B1-4CDC-85BC-1C080CCC8BA6}" srcOrd="19" destOrd="0" presId="urn:microsoft.com/office/officeart/2005/8/layout/cycle8"/>
    <dgm:cxn modelId="{881F8E46-EB01-48E1-886A-F1F0849ABDAF}" type="presParOf" srcId="{F38D2874-B5F4-4657-9072-DB68108BCB70}" destId="{80550B70-891B-4BE3-95C9-7DD3A39E6B7D}" srcOrd="20" destOrd="0" presId="urn:microsoft.com/office/officeart/2005/8/layout/cycle8"/>
    <dgm:cxn modelId="{8B1A3946-9C97-4589-B06E-4BD221FE3F59}" type="presParOf" srcId="{F38D2874-B5F4-4657-9072-DB68108BCB70}" destId="{32C02C3D-D2B6-4DC5-B1D3-3303CAF2B321}" srcOrd="21" destOrd="0" presId="urn:microsoft.com/office/officeart/2005/8/layout/cycle8"/>
    <dgm:cxn modelId="{B5032AF5-5523-43E0-8988-F61F093F1082}" type="presParOf" srcId="{F38D2874-B5F4-4657-9072-DB68108BCB70}" destId="{4FA248CE-2EA8-4BD1-A87F-A2F03EC40DDD}" srcOrd="22" destOrd="0" presId="urn:microsoft.com/office/officeart/2005/8/layout/cycle8"/>
    <dgm:cxn modelId="{B2E5C4A6-BDF9-4201-9BA1-B842BF1AD39E}" type="presParOf" srcId="{F38D2874-B5F4-4657-9072-DB68108BCB70}" destId="{2A06CE45-F47F-4FD0-941C-BE6265ED1EE7}" srcOrd="23" destOrd="0" presId="urn:microsoft.com/office/officeart/2005/8/layout/cycle8"/>
    <dgm:cxn modelId="{2201831F-8FB1-447B-AF90-B9D17C578B20}" type="presParOf" srcId="{F38D2874-B5F4-4657-9072-DB68108BCB70}" destId="{F0A8D32F-4DDE-4A7D-849F-E685BF5078F9}" srcOrd="24" destOrd="0" presId="urn:microsoft.com/office/officeart/2005/8/layout/cycle8"/>
    <dgm:cxn modelId="{DF915DD8-703A-42EB-ADE4-BF2415F58A46}" type="presParOf" srcId="{F38D2874-B5F4-4657-9072-DB68108BCB70}" destId="{722B682E-457C-49F9-B4A2-2BC35C1B7601}" srcOrd="25" destOrd="0" presId="urn:microsoft.com/office/officeart/2005/8/layout/cycle8"/>
    <dgm:cxn modelId="{593CFF03-2FD9-46D7-9993-488049EBE061}" type="presParOf" srcId="{F38D2874-B5F4-4657-9072-DB68108BCB70}" destId="{C215EB56-9B96-450C-980A-45CB403D2492}" srcOrd="26" destOrd="0" presId="urn:microsoft.com/office/officeart/2005/8/layout/cycle8"/>
    <dgm:cxn modelId="{E531F05A-445E-4E29-A2E9-CA743B5EAC41}" type="presParOf" srcId="{F38D2874-B5F4-4657-9072-DB68108BCB70}" destId="{FF4DA497-B704-48C0-91CC-48BABB30F321}" srcOrd="27" destOrd="0" presId="urn:microsoft.com/office/officeart/2005/8/layout/cycle8"/>
    <dgm:cxn modelId="{02D08F3D-1087-45CB-9F9E-E9711B8C6BBD}" type="presParOf" srcId="{F38D2874-B5F4-4657-9072-DB68108BCB70}" destId="{105C10CF-6331-40FA-9231-9E939CCB2990}" srcOrd="28" destOrd="0" presId="urn:microsoft.com/office/officeart/2005/8/layout/cycle8"/>
    <dgm:cxn modelId="{0FBE38E3-9300-46F1-9387-0E9E13FB265D}" type="presParOf" srcId="{F38D2874-B5F4-4657-9072-DB68108BCB70}" destId="{6FB62B74-F1A5-4EAC-9A54-C1759DB57BC2}" srcOrd="29" destOrd="0" presId="urn:microsoft.com/office/officeart/2005/8/layout/cycle8"/>
    <dgm:cxn modelId="{E44F87B7-8D36-4B3E-813F-09908F561AC0}" type="presParOf" srcId="{F38D2874-B5F4-4657-9072-DB68108BCB70}" destId="{7B7EFAB6-AA3A-419E-9B34-421F19D51194}" srcOrd="30" destOrd="0" presId="urn:microsoft.com/office/officeart/2005/8/layout/cycle8"/>
    <dgm:cxn modelId="{C47FED79-14FE-42AD-80E3-240141AA0C4A}" type="presParOf" srcId="{F38D2874-B5F4-4657-9072-DB68108BCB70}" destId="{0ADD681A-E90F-424B-A8DD-04E2E3D223E3}" srcOrd="31" destOrd="0" presId="urn:microsoft.com/office/officeart/2005/8/layout/cycle8"/>
    <dgm:cxn modelId="{43E165EF-3E7D-4BE6-BB2B-CAEBCF458F2B}" type="presParOf" srcId="{F38D2874-B5F4-4657-9072-DB68108BCB70}" destId="{CEE49AC8-6CD5-450A-ACC1-EF23825B393B}" srcOrd="32" destOrd="0" presId="urn:microsoft.com/office/officeart/2005/8/layout/cycle8"/>
    <dgm:cxn modelId="{D3C00B4A-5BD2-4FE4-8AE7-315C0416020A}" type="presParOf" srcId="{F38D2874-B5F4-4657-9072-DB68108BCB70}" destId="{42A615C2-2A7A-4951-8362-4182587E34C8}" srcOrd="33" destOrd="0" presId="urn:microsoft.com/office/officeart/2005/8/layout/cycle8"/>
    <dgm:cxn modelId="{36AEC1F3-DF4A-421B-9D4F-DBE430C712FB}" type="presParOf" srcId="{F38D2874-B5F4-4657-9072-DB68108BCB70}" destId="{C79B4008-9AB7-4612-83E8-1E420AC5AAC0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14DE4F-C80B-42FC-BA76-1563744A50B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A34072-4A99-49D1-9C1C-840512E6ECDA}">
      <dgm:prSet/>
      <dgm:spPr/>
      <dgm:t>
        <a:bodyPr/>
        <a:lstStyle/>
        <a:p>
          <a:r>
            <a:rPr lang="en-US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চারিত্রিক মাধুর্য </a:t>
          </a:r>
          <a:endParaRPr lang="en-US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DBC71DFA-BEDE-4DAC-8AF6-683528B91FD0}" type="parTrans" cxnId="{7AF19846-1A8F-4777-951C-B5A019313452}">
      <dgm:prSet/>
      <dgm:spPr/>
      <dgm:t>
        <a:bodyPr/>
        <a:lstStyle/>
        <a:p>
          <a:endParaRPr lang="en-US"/>
        </a:p>
      </dgm:t>
    </dgm:pt>
    <dgm:pt modelId="{DEEA09F7-D42E-4D78-BCD4-1197BEFF6E51}" type="sibTrans" cxnId="{7AF19846-1A8F-4777-951C-B5A019313452}">
      <dgm:prSet/>
      <dgm:spPr/>
      <dgm:t>
        <a:bodyPr/>
        <a:lstStyle/>
        <a:p>
          <a:endParaRPr lang="en-US"/>
        </a:p>
      </dgm:t>
    </dgm:pt>
    <dgm:pt modelId="{C8528511-366E-4A16-B08E-C2DBEAC873EC}">
      <dgm:prSet/>
      <dgm:spPr/>
      <dgm:t>
        <a:bodyPr/>
        <a:lstStyle/>
        <a:p>
          <a:r>
            <a:rPr lang="en-US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চারিত্রিক দৃঢ়তাঃ</a:t>
          </a:r>
          <a:endParaRPr lang="en-US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E0EADEBF-E667-4770-A061-15120D5464BC}" type="parTrans" cxnId="{F10C0F53-5010-46F2-ABB1-5C2D5693A507}">
      <dgm:prSet/>
      <dgm:spPr/>
      <dgm:t>
        <a:bodyPr/>
        <a:lstStyle/>
        <a:p>
          <a:endParaRPr lang="en-US"/>
        </a:p>
      </dgm:t>
    </dgm:pt>
    <dgm:pt modelId="{B274BB27-A359-4B93-8C52-9F2EEC70D93F}" type="sibTrans" cxnId="{F10C0F53-5010-46F2-ABB1-5C2D5693A507}">
      <dgm:prSet/>
      <dgm:spPr/>
      <dgm:t>
        <a:bodyPr/>
        <a:lstStyle/>
        <a:p>
          <a:endParaRPr lang="en-US"/>
        </a:p>
      </dgm:t>
    </dgm:pt>
    <dgm:pt modelId="{56FC0C72-59F8-497A-B003-0D46FF1F6FCF}">
      <dgm:prSet/>
      <dgm:spPr/>
      <dgm:t>
        <a:bodyPr/>
        <a:lstStyle/>
        <a:p>
          <a:r>
            <a:rPr lang="en-US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গণতন্ত্রের ধারকঃ</a:t>
          </a:r>
          <a:endParaRPr lang="en-US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FE76C824-A462-4986-B288-DCD713802D8F}" type="parTrans" cxnId="{21ECCC52-84F8-45AD-B70B-3878B3A00640}">
      <dgm:prSet/>
      <dgm:spPr/>
      <dgm:t>
        <a:bodyPr/>
        <a:lstStyle/>
        <a:p>
          <a:endParaRPr lang="en-US"/>
        </a:p>
      </dgm:t>
    </dgm:pt>
    <dgm:pt modelId="{0A2184F4-7963-4E77-AF71-440EB1421CD3}" type="sibTrans" cxnId="{21ECCC52-84F8-45AD-B70B-3878B3A00640}">
      <dgm:prSet/>
      <dgm:spPr/>
      <dgm:t>
        <a:bodyPr/>
        <a:lstStyle/>
        <a:p>
          <a:endParaRPr lang="en-US"/>
        </a:p>
      </dgm:t>
    </dgm:pt>
    <dgm:pt modelId="{F38D2874-B5F4-4657-9072-DB68108BCB70}" type="pres">
      <dgm:prSet presAssocID="{D514DE4F-C80B-42FC-BA76-1563744A50B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97230D-0BEA-44DE-8856-660EADF2B413}" type="pres">
      <dgm:prSet presAssocID="{D514DE4F-C80B-42FC-BA76-1563744A50B8}" presName="wedge1" presStyleLbl="node1" presStyleIdx="0" presStyleCnt="3"/>
      <dgm:spPr/>
      <dgm:t>
        <a:bodyPr/>
        <a:lstStyle/>
        <a:p>
          <a:endParaRPr lang="en-US"/>
        </a:p>
      </dgm:t>
    </dgm:pt>
    <dgm:pt modelId="{32510CA9-E7AA-4658-90F9-F14FAB065CC5}" type="pres">
      <dgm:prSet presAssocID="{D514DE4F-C80B-42FC-BA76-1563744A50B8}" presName="dummy1a" presStyleCnt="0"/>
      <dgm:spPr/>
    </dgm:pt>
    <dgm:pt modelId="{F59A434C-7211-4626-93DB-0801941DBE42}" type="pres">
      <dgm:prSet presAssocID="{D514DE4F-C80B-42FC-BA76-1563744A50B8}" presName="dummy1b" presStyleCnt="0"/>
      <dgm:spPr/>
    </dgm:pt>
    <dgm:pt modelId="{26096EDA-AB32-4F75-8CCD-58532798AA8A}" type="pres">
      <dgm:prSet presAssocID="{D514DE4F-C80B-42FC-BA76-1563744A50B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3424C-C9AB-4006-8888-C6D0F170B1BB}" type="pres">
      <dgm:prSet presAssocID="{D514DE4F-C80B-42FC-BA76-1563744A50B8}" presName="wedge2" presStyleLbl="node1" presStyleIdx="1" presStyleCnt="3"/>
      <dgm:spPr/>
      <dgm:t>
        <a:bodyPr/>
        <a:lstStyle/>
        <a:p>
          <a:endParaRPr lang="en-US"/>
        </a:p>
      </dgm:t>
    </dgm:pt>
    <dgm:pt modelId="{41EB7771-B3EA-418B-94D5-CDE583DC373D}" type="pres">
      <dgm:prSet presAssocID="{D514DE4F-C80B-42FC-BA76-1563744A50B8}" presName="dummy2a" presStyleCnt="0"/>
      <dgm:spPr/>
    </dgm:pt>
    <dgm:pt modelId="{CB9CB89A-132F-4B6F-AC36-7CDE22C8C422}" type="pres">
      <dgm:prSet presAssocID="{D514DE4F-C80B-42FC-BA76-1563744A50B8}" presName="dummy2b" presStyleCnt="0"/>
      <dgm:spPr/>
    </dgm:pt>
    <dgm:pt modelId="{F59C92F0-DD0B-43C7-B523-973030545620}" type="pres">
      <dgm:prSet presAssocID="{D514DE4F-C80B-42FC-BA76-1563744A50B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37188-E011-4433-8E5F-EBDC98E6057B}" type="pres">
      <dgm:prSet presAssocID="{D514DE4F-C80B-42FC-BA76-1563744A50B8}" presName="wedge3" presStyleLbl="node1" presStyleIdx="2" presStyleCnt="3"/>
      <dgm:spPr/>
      <dgm:t>
        <a:bodyPr/>
        <a:lstStyle/>
        <a:p>
          <a:endParaRPr lang="en-US"/>
        </a:p>
      </dgm:t>
    </dgm:pt>
    <dgm:pt modelId="{FFD4D338-AF3B-478C-A7FF-4A7F869384C4}" type="pres">
      <dgm:prSet presAssocID="{D514DE4F-C80B-42FC-BA76-1563744A50B8}" presName="dummy3a" presStyleCnt="0"/>
      <dgm:spPr/>
    </dgm:pt>
    <dgm:pt modelId="{392C0D3D-7CE3-4019-B553-0EE6567748AA}" type="pres">
      <dgm:prSet presAssocID="{D514DE4F-C80B-42FC-BA76-1563744A50B8}" presName="dummy3b" presStyleCnt="0"/>
      <dgm:spPr/>
    </dgm:pt>
    <dgm:pt modelId="{452CBBE8-B836-4008-9EE1-0F3E4AF43FED}" type="pres">
      <dgm:prSet presAssocID="{D514DE4F-C80B-42FC-BA76-1563744A50B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08AEA-18F2-4F97-87A2-0E03CFC9A535}" type="pres">
      <dgm:prSet presAssocID="{DEEA09F7-D42E-4D78-BCD4-1197BEFF6E51}" presName="arrowWedge1" presStyleLbl="fgSibTrans2D1" presStyleIdx="0" presStyleCnt="3"/>
      <dgm:spPr/>
    </dgm:pt>
    <dgm:pt modelId="{743DF9E1-E96E-4693-9DC6-5B6799BBC114}" type="pres">
      <dgm:prSet presAssocID="{B274BB27-A359-4B93-8C52-9F2EEC70D93F}" presName="arrowWedge2" presStyleLbl="fgSibTrans2D1" presStyleIdx="1" presStyleCnt="3"/>
      <dgm:spPr/>
    </dgm:pt>
    <dgm:pt modelId="{030C5C2B-66F6-43A7-B45D-D79A827E9B46}" type="pres">
      <dgm:prSet presAssocID="{0A2184F4-7963-4E77-AF71-440EB1421CD3}" presName="arrowWedge3" presStyleLbl="fgSibTrans2D1" presStyleIdx="2" presStyleCnt="3"/>
      <dgm:spPr/>
    </dgm:pt>
  </dgm:ptLst>
  <dgm:cxnLst>
    <dgm:cxn modelId="{DF40755C-FFDF-47B2-9D7B-54BE803AAB43}" type="presOf" srcId="{C8528511-366E-4A16-B08E-C2DBEAC873EC}" destId="{F59C92F0-DD0B-43C7-B523-973030545620}" srcOrd="1" destOrd="0" presId="urn:microsoft.com/office/officeart/2005/8/layout/cycle8"/>
    <dgm:cxn modelId="{21ECCC52-84F8-45AD-B70B-3878B3A00640}" srcId="{D514DE4F-C80B-42FC-BA76-1563744A50B8}" destId="{56FC0C72-59F8-497A-B003-0D46FF1F6FCF}" srcOrd="2" destOrd="0" parTransId="{FE76C824-A462-4986-B288-DCD713802D8F}" sibTransId="{0A2184F4-7963-4E77-AF71-440EB1421CD3}"/>
    <dgm:cxn modelId="{7AF19846-1A8F-4777-951C-B5A019313452}" srcId="{D514DE4F-C80B-42FC-BA76-1563744A50B8}" destId="{F4A34072-4A99-49D1-9C1C-840512E6ECDA}" srcOrd="0" destOrd="0" parTransId="{DBC71DFA-BEDE-4DAC-8AF6-683528B91FD0}" sibTransId="{DEEA09F7-D42E-4D78-BCD4-1197BEFF6E51}"/>
    <dgm:cxn modelId="{3B17CC1E-DC46-425E-B2D3-48C7077136FF}" type="presOf" srcId="{C8528511-366E-4A16-B08E-C2DBEAC873EC}" destId="{9DD3424C-C9AB-4006-8888-C6D0F170B1BB}" srcOrd="0" destOrd="0" presId="urn:microsoft.com/office/officeart/2005/8/layout/cycle8"/>
    <dgm:cxn modelId="{31948AE3-562A-4FE0-863A-CF2F2F3B989E}" type="presOf" srcId="{F4A34072-4A99-49D1-9C1C-840512E6ECDA}" destId="{FE97230D-0BEA-44DE-8856-660EADF2B413}" srcOrd="0" destOrd="0" presId="urn:microsoft.com/office/officeart/2005/8/layout/cycle8"/>
    <dgm:cxn modelId="{F10C0F53-5010-46F2-ABB1-5C2D5693A507}" srcId="{D514DE4F-C80B-42FC-BA76-1563744A50B8}" destId="{C8528511-366E-4A16-B08E-C2DBEAC873EC}" srcOrd="1" destOrd="0" parTransId="{E0EADEBF-E667-4770-A061-15120D5464BC}" sibTransId="{B274BB27-A359-4B93-8C52-9F2EEC70D93F}"/>
    <dgm:cxn modelId="{BFD3A439-F1CC-4AED-99F5-4FD57D756900}" type="presOf" srcId="{56FC0C72-59F8-497A-B003-0D46FF1F6FCF}" destId="{8C037188-E011-4433-8E5F-EBDC98E6057B}" srcOrd="0" destOrd="0" presId="urn:microsoft.com/office/officeart/2005/8/layout/cycle8"/>
    <dgm:cxn modelId="{6092CD1E-DE19-4FD2-B727-10D84D4F1C6C}" type="presOf" srcId="{D514DE4F-C80B-42FC-BA76-1563744A50B8}" destId="{F38D2874-B5F4-4657-9072-DB68108BCB70}" srcOrd="0" destOrd="0" presId="urn:microsoft.com/office/officeart/2005/8/layout/cycle8"/>
    <dgm:cxn modelId="{3C5FB1EA-168F-4D0A-B911-5A68C0D1C926}" type="presOf" srcId="{56FC0C72-59F8-497A-B003-0D46FF1F6FCF}" destId="{452CBBE8-B836-4008-9EE1-0F3E4AF43FED}" srcOrd="1" destOrd="0" presId="urn:microsoft.com/office/officeart/2005/8/layout/cycle8"/>
    <dgm:cxn modelId="{0E4537CB-8D36-4F6F-BFC8-CC6C54A9BFC1}" type="presOf" srcId="{F4A34072-4A99-49D1-9C1C-840512E6ECDA}" destId="{26096EDA-AB32-4F75-8CCD-58532798AA8A}" srcOrd="1" destOrd="0" presId="urn:microsoft.com/office/officeart/2005/8/layout/cycle8"/>
    <dgm:cxn modelId="{E45B862A-E271-40C7-879A-88D512BD5961}" type="presParOf" srcId="{F38D2874-B5F4-4657-9072-DB68108BCB70}" destId="{FE97230D-0BEA-44DE-8856-660EADF2B413}" srcOrd="0" destOrd="0" presId="urn:microsoft.com/office/officeart/2005/8/layout/cycle8"/>
    <dgm:cxn modelId="{78EF1A2A-4845-4ED3-BFEA-994508AF9E57}" type="presParOf" srcId="{F38D2874-B5F4-4657-9072-DB68108BCB70}" destId="{32510CA9-E7AA-4658-90F9-F14FAB065CC5}" srcOrd="1" destOrd="0" presId="urn:microsoft.com/office/officeart/2005/8/layout/cycle8"/>
    <dgm:cxn modelId="{2634A21B-04A9-4871-99FC-117CB6F345DF}" type="presParOf" srcId="{F38D2874-B5F4-4657-9072-DB68108BCB70}" destId="{F59A434C-7211-4626-93DB-0801941DBE42}" srcOrd="2" destOrd="0" presId="urn:microsoft.com/office/officeart/2005/8/layout/cycle8"/>
    <dgm:cxn modelId="{10FF7E21-23B6-4DB3-951A-53A3B893950F}" type="presParOf" srcId="{F38D2874-B5F4-4657-9072-DB68108BCB70}" destId="{26096EDA-AB32-4F75-8CCD-58532798AA8A}" srcOrd="3" destOrd="0" presId="urn:microsoft.com/office/officeart/2005/8/layout/cycle8"/>
    <dgm:cxn modelId="{64D7CF5A-EE1C-4473-9CCD-45D6CC2F898D}" type="presParOf" srcId="{F38D2874-B5F4-4657-9072-DB68108BCB70}" destId="{9DD3424C-C9AB-4006-8888-C6D0F170B1BB}" srcOrd="4" destOrd="0" presId="urn:microsoft.com/office/officeart/2005/8/layout/cycle8"/>
    <dgm:cxn modelId="{7258E016-2822-4792-8B2F-F75CDA8978E1}" type="presParOf" srcId="{F38D2874-B5F4-4657-9072-DB68108BCB70}" destId="{41EB7771-B3EA-418B-94D5-CDE583DC373D}" srcOrd="5" destOrd="0" presId="urn:microsoft.com/office/officeart/2005/8/layout/cycle8"/>
    <dgm:cxn modelId="{F642B1FE-CA7B-4F91-8573-0BACE22D0E88}" type="presParOf" srcId="{F38D2874-B5F4-4657-9072-DB68108BCB70}" destId="{CB9CB89A-132F-4B6F-AC36-7CDE22C8C422}" srcOrd="6" destOrd="0" presId="urn:microsoft.com/office/officeart/2005/8/layout/cycle8"/>
    <dgm:cxn modelId="{892BDC9D-52E8-4261-BD9A-4CE2B41A080F}" type="presParOf" srcId="{F38D2874-B5F4-4657-9072-DB68108BCB70}" destId="{F59C92F0-DD0B-43C7-B523-973030545620}" srcOrd="7" destOrd="0" presId="urn:microsoft.com/office/officeart/2005/8/layout/cycle8"/>
    <dgm:cxn modelId="{F58E37A5-897B-495F-AF3E-1A83FC05DE95}" type="presParOf" srcId="{F38D2874-B5F4-4657-9072-DB68108BCB70}" destId="{8C037188-E011-4433-8E5F-EBDC98E6057B}" srcOrd="8" destOrd="0" presId="urn:microsoft.com/office/officeart/2005/8/layout/cycle8"/>
    <dgm:cxn modelId="{B1153332-7767-433A-AF76-65280BC0088E}" type="presParOf" srcId="{F38D2874-B5F4-4657-9072-DB68108BCB70}" destId="{FFD4D338-AF3B-478C-A7FF-4A7F869384C4}" srcOrd="9" destOrd="0" presId="urn:microsoft.com/office/officeart/2005/8/layout/cycle8"/>
    <dgm:cxn modelId="{A2739919-83D0-4A1B-8A56-1D046E20472E}" type="presParOf" srcId="{F38D2874-B5F4-4657-9072-DB68108BCB70}" destId="{392C0D3D-7CE3-4019-B553-0EE6567748AA}" srcOrd="10" destOrd="0" presId="urn:microsoft.com/office/officeart/2005/8/layout/cycle8"/>
    <dgm:cxn modelId="{54231966-379C-425B-8C05-2254BB822C4B}" type="presParOf" srcId="{F38D2874-B5F4-4657-9072-DB68108BCB70}" destId="{452CBBE8-B836-4008-9EE1-0F3E4AF43FED}" srcOrd="11" destOrd="0" presId="urn:microsoft.com/office/officeart/2005/8/layout/cycle8"/>
    <dgm:cxn modelId="{0D8AF44B-5899-411B-ABE4-611D27002AAF}" type="presParOf" srcId="{F38D2874-B5F4-4657-9072-DB68108BCB70}" destId="{D2F08AEA-18F2-4F97-87A2-0E03CFC9A535}" srcOrd="12" destOrd="0" presId="urn:microsoft.com/office/officeart/2005/8/layout/cycle8"/>
    <dgm:cxn modelId="{0825ACA4-518B-4627-8789-A2B2C5140126}" type="presParOf" srcId="{F38D2874-B5F4-4657-9072-DB68108BCB70}" destId="{743DF9E1-E96E-4693-9DC6-5B6799BBC114}" srcOrd="13" destOrd="0" presId="urn:microsoft.com/office/officeart/2005/8/layout/cycle8"/>
    <dgm:cxn modelId="{AFFC051D-8184-466E-AB79-22438170B5D8}" type="presParOf" srcId="{F38D2874-B5F4-4657-9072-DB68108BCB70}" destId="{030C5C2B-66F6-43A7-B45D-D79A827E9B4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36FFAA-92F6-4CBD-AFF9-ACB87667C6F1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BF5029-E304-4ECC-9B43-6AD381D19A35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3600" dirty="0" err="1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কিছু</a:t>
          </a:r>
          <a:r>
            <a:rPr lang="en-US" sz="3600" dirty="0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গুরুত্বপূর্ণ</a:t>
          </a:r>
          <a:r>
            <a:rPr lang="en-US" sz="3600" dirty="0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C0000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তথ্যঃ</a:t>
          </a:r>
          <a:endParaRPr lang="en-US" sz="5600" u="none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C65B5E-77F0-44BD-92DD-96B2B8F1FD43}" type="parTrans" cxnId="{E7AD09F5-03A0-40F0-80F3-36B76C6AACE4}">
      <dgm:prSet/>
      <dgm:spPr/>
      <dgm:t>
        <a:bodyPr/>
        <a:lstStyle/>
        <a:p>
          <a:endParaRPr lang="en-US"/>
        </a:p>
      </dgm:t>
    </dgm:pt>
    <dgm:pt modelId="{70ECF47B-9451-4F0E-BABC-B26AC4167694}" type="sibTrans" cxnId="{E7AD09F5-03A0-40F0-80F3-36B76C6AACE4}">
      <dgm:prSet/>
      <dgm:spPr/>
      <dgm:t>
        <a:bodyPr/>
        <a:lstStyle/>
        <a:p>
          <a:endParaRPr lang="en-US"/>
        </a:p>
      </dgm:t>
    </dgm:pt>
    <dgm:pt modelId="{651EA3F3-07D2-40B2-9957-C240DA53057D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প্রাপ্তবয়স্ক</a:t>
          </a:r>
          <a:r>
            <a:rPr lang="en-US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পুরুষের</a:t>
          </a:r>
          <a:r>
            <a:rPr lang="en-US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মধ্যে</a:t>
          </a:r>
          <a:r>
            <a:rPr lang="en-US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প্রথম</a:t>
          </a:r>
          <a:r>
            <a:rPr lang="en-US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ইসলাম</a:t>
          </a:r>
          <a:r>
            <a:rPr lang="en-US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ধর্ম</a:t>
          </a:r>
          <a:r>
            <a:rPr lang="en-US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গ্রহণকারী</a:t>
          </a:r>
          <a:endParaRPr lang="en-US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F2C34172-B0E1-4A7A-B263-C977BE8ED5E3}" type="parTrans" cxnId="{038BD646-25F5-4984-909F-AA39E3C55DBD}">
      <dgm:prSet/>
      <dgm:spPr/>
      <dgm:t>
        <a:bodyPr/>
        <a:lstStyle/>
        <a:p>
          <a:endParaRPr lang="en-US"/>
        </a:p>
      </dgm:t>
    </dgm:pt>
    <dgm:pt modelId="{E853D42B-8D91-43EA-BFF5-3B2B412AC0DA}" type="sibTrans" cxnId="{038BD646-25F5-4984-909F-AA39E3C55DBD}">
      <dgm:prSet/>
      <dgm:spPr/>
      <dgm:t>
        <a:bodyPr/>
        <a:lstStyle/>
        <a:p>
          <a:endParaRPr lang="en-US"/>
        </a:p>
      </dgm:t>
    </dgm:pt>
    <dgm:pt modelId="{874EECF1-7B34-4581-8EFF-770E299BC8F9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মহানবী</a:t>
          </a:r>
          <a:r>
            <a:rPr lang="en-US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সাঃ</a:t>
          </a:r>
          <a:r>
            <a:rPr lang="en-US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হিজরতের</a:t>
          </a:r>
          <a:r>
            <a:rPr lang="en-US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সঙ্গী</a:t>
          </a:r>
          <a:r>
            <a:rPr lang="en-US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 </a:t>
          </a:r>
          <a:endParaRPr lang="en-US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gm:t>
    </dgm:pt>
    <dgm:pt modelId="{93C7B6B0-0DD6-477C-8C13-91FA504E2E90}" type="parTrans" cxnId="{1DE2DC82-7DEA-4992-9E18-3EAF5D52EAE6}">
      <dgm:prSet/>
      <dgm:spPr/>
      <dgm:t>
        <a:bodyPr/>
        <a:lstStyle/>
        <a:p>
          <a:endParaRPr lang="en-US"/>
        </a:p>
      </dgm:t>
    </dgm:pt>
    <dgm:pt modelId="{8CE7296D-1E12-404C-8D0A-8CC433107A35}" type="sibTrans" cxnId="{1DE2DC82-7DEA-4992-9E18-3EAF5D52EAE6}">
      <dgm:prSet/>
      <dgm:spPr/>
      <dgm:t>
        <a:bodyPr/>
        <a:lstStyle/>
        <a:p>
          <a:endParaRPr lang="en-US"/>
        </a:p>
      </dgm:t>
    </dgm:pt>
    <dgm:pt modelId="{CD82ED99-4BEF-49C4-9E9B-082AD2959A59}" type="pres">
      <dgm:prSet presAssocID="{DF36FFAA-92F6-4CBD-AFF9-ACB87667C6F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FCB36C-5336-413F-8F73-171B92B8282B}" type="pres">
      <dgm:prSet presAssocID="{92BF5029-E304-4ECC-9B43-6AD381D19A35}" presName="root" presStyleCnt="0">
        <dgm:presLayoutVars>
          <dgm:chMax/>
          <dgm:chPref val="4"/>
        </dgm:presLayoutVars>
      </dgm:prSet>
      <dgm:spPr/>
    </dgm:pt>
    <dgm:pt modelId="{8014B500-628C-4BCF-84C2-3D851233EE8F}" type="pres">
      <dgm:prSet presAssocID="{92BF5029-E304-4ECC-9B43-6AD381D19A35}" presName="rootComposite" presStyleCnt="0">
        <dgm:presLayoutVars/>
      </dgm:prSet>
      <dgm:spPr/>
    </dgm:pt>
    <dgm:pt modelId="{EF8A6677-355D-49FC-9324-4A59E594E6C2}" type="pres">
      <dgm:prSet presAssocID="{92BF5029-E304-4ECC-9B43-6AD381D19A35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CFE234A4-29FD-4B50-98C8-ECEA07FF7357}" type="pres">
      <dgm:prSet presAssocID="{92BF5029-E304-4ECC-9B43-6AD381D19A35}" presName="childShape" presStyleCnt="0">
        <dgm:presLayoutVars>
          <dgm:chMax val="0"/>
          <dgm:chPref val="0"/>
        </dgm:presLayoutVars>
      </dgm:prSet>
      <dgm:spPr/>
    </dgm:pt>
    <dgm:pt modelId="{CB9BED09-42BB-424D-BC23-B3DB6C1BA68C}" type="pres">
      <dgm:prSet presAssocID="{651EA3F3-07D2-40B2-9957-C240DA53057D}" presName="childComposite" presStyleCnt="0">
        <dgm:presLayoutVars>
          <dgm:chMax val="0"/>
          <dgm:chPref val="0"/>
        </dgm:presLayoutVars>
      </dgm:prSet>
      <dgm:spPr/>
    </dgm:pt>
    <dgm:pt modelId="{18A5E672-7DBD-40C7-B3BF-400B2702AB68}" type="pres">
      <dgm:prSet presAssocID="{651EA3F3-07D2-40B2-9957-C240DA53057D}" presName="Image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E627ACF-7761-4D7F-92A0-FB08C2963A9E}" type="pres">
      <dgm:prSet presAssocID="{651EA3F3-07D2-40B2-9957-C240DA53057D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C6F53B-0902-4CED-AB7D-A1E08D3CF918}" type="pres">
      <dgm:prSet presAssocID="{874EECF1-7B34-4581-8EFF-770E299BC8F9}" presName="childComposite" presStyleCnt="0">
        <dgm:presLayoutVars>
          <dgm:chMax val="0"/>
          <dgm:chPref val="0"/>
        </dgm:presLayoutVars>
      </dgm:prSet>
      <dgm:spPr/>
    </dgm:pt>
    <dgm:pt modelId="{B4068DE7-13E3-4BE1-A808-F1168FF9E637}" type="pres">
      <dgm:prSet presAssocID="{874EECF1-7B34-4581-8EFF-770E299BC8F9}" presName="Image" presStyleLbl="node1" presStyleIdx="1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6D0919D-03B3-4774-9E8B-285FCCB0B4B9}" type="pres">
      <dgm:prSet presAssocID="{874EECF1-7B34-4581-8EFF-770E299BC8F9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8BD646-25F5-4984-909F-AA39E3C55DBD}" srcId="{92BF5029-E304-4ECC-9B43-6AD381D19A35}" destId="{651EA3F3-07D2-40B2-9957-C240DA53057D}" srcOrd="0" destOrd="0" parTransId="{F2C34172-B0E1-4A7A-B263-C977BE8ED5E3}" sibTransId="{E853D42B-8D91-43EA-BFF5-3B2B412AC0DA}"/>
    <dgm:cxn modelId="{E7AD09F5-03A0-40F0-80F3-36B76C6AACE4}" srcId="{DF36FFAA-92F6-4CBD-AFF9-ACB87667C6F1}" destId="{92BF5029-E304-4ECC-9B43-6AD381D19A35}" srcOrd="0" destOrd="0" parTransId="{F7C65B5E-77F0-44BD-92DD-96B2B8F1FD43}" sibTransId="{70ECF47B-9451-4F0E-BABC-B26AC4167694}"/>
    <dgm:cxn modelId="{2A0A4FAA-F174-4FFC-BA16-1DDA180F3ECE}" type="presOf" srcId="{DF36FFAA-92F6-4CBD-AFF9-ACB87667C6F1}" destId="{CD82ED99-4BEF-49C4-9E9B-082AD2959A59}" srcOrd="0" destOrd="0" presId="urn:microsoft.com/office/officeart/2008/layout/PictureAccentList"/>
    <dgm:cxn modelId="{1DE2DC82-7DEA-4992-9E18-3EAF5D52EAE6}" srcId="{92BF5029-E304-4ECC-9B43-6AD381D19A35}" destId="{874EECF1-7B34-4581-8EFF-770E299BC8F9}" srcOrd="1" destOrd="0" parTransId="{93C7B6B0-0DD6-477C-8C13-91FA504E2E90}" sibTransId="{8CE7296D-1E12-404C-8D0A-8CC433107A35}"/>
    <dgm:cxn modelId="{F610A740-C779-4EE9-A26B-15E7AEF60ACE}" type="presOf" srcId="{874EECF1-7B34-4581-8EFF-770E299BC8F9}" destId="{26D0919D-03B3-4774-9E8B-285FCCB0B4B9}" srcOrd="0" destOrd="0" presId="urn:microsoft.com/office/officeart/2008/layout/PictureAccentList"/>
    <dgm:cxn modelId="{89311C1D-C8C8-4B24-9B18-D05A1CC3D469}" type="presOf" srcId="{651EA3F3-07D2-40B2-9957-C240DA53057D}" destId="{AE627ACF-7761-4D7F-92A0-FB08C2963A9E}" srcOrd="0" destOrd="0" presId="urn:microsoft.com/office/officeart/2008/layout/PictureAccentList"/>
    <dgm:cxn modelId="{2B9A8651-C12B-4EC7-9A7C-22C7CC3AFABC}" type="presOf" srcId="{92BF5029-E304-4ECC-9B43-6AD381D19A35}" destId="{EF8A6677-355D-49FC-9324-4A59E594E6C2}" srcOrd="0" destOrd="0" presId="urn:microsoft.com/office/officeart/2008/layout/PictureAccentList"/>
    <dgm:cxn modelId="{1B5BF0D3-B5E4-40C7-B640-75C3EF6DBDE0}" type="presParOf" srcId="{CD82ED99-4BEF-49C4-9E9B-082AD2959A59}" destId="{9EFCB36C-5336-413F-8F73-171B92B8282B}" srcOrd="0" destOrd="0" presId="urn:microsoft.com/office/officeart/2008/layout/PictureAccentList"/>
    <dgm:cxn modelId="{A0D4A00A-175C-4258-9241-C7E36085F245}" type="presParOf" srcId="{9EFCB36C-5336-413F-8F73-171B92B8282B}" destId="{8014B500-628C-4BCF-84C2-3D851233EE8F}" srcOrd="0" destOrd="0" presId="urn:microsoft.com/office/officeart/2008/layout/PictureAccentList"/>
    <dgm:cxn modelId="{1C40A7CB-ECE3-4727-9F9D-A12C3C71D880}" type="presParOf" srcId="{8014B500-628C-4BCF-84C2-3D851233EE8F}" destId="{EF8A6677-355D-49FC-9324-4A59E594E6C2}" srcOrd="0" destOrd="0" presId="urn:microsoft.com/office/officeart/2008/layout/PictureAccentList"/>
    <dgm:cxn modelId="{047E7B57-95A4-4290-977F-5DE238CA597F}" type="presParOf" srcId="{9EFCB36C-5336-413F-8F73-171B92B8282B}" destId="{CFE234A4-29FD-4B50-98C8-ECEA07FF7357}" srcOrd="1" destOrd="0" presId="urn:microsoft.com/office/officeart/2008/layout/PictureAccentList"/>
    <dgm:cxn modelId="{D54617CF-AB59-4F39-9E34-21E6D57577EE}" type="presParOf" srcId="{CFE234A4-29FD-4B50-98C8-ECEA07FF7357}" destId="{CB9BED09-42BB-424D-BC23-B3DB6C1BA68C}" srcOrd="0" destOrd="0" presId="urn:microsoft.com/office/officeart/2008/layout/PictureAccentList"/>
    <dgm:cxn modelId="{9F6067BD-53B4-48D0-8EE3-E6B663890F3C}" type="presParOf" srcId="{CB9BED09-42BB-424D-BC23-B3DB6C1BA68C}" destId="{18A5E672-7DBD-40C7-B3BF-400B2702AB68}" srcOrd="0" destOrd="0" presId="urn:microsoft.com/office/officeart/2008/layout/PictureAccentList"/>
    <dgm:cxn modelId="{6460A08F-50EA-405A-840F-F8843AC680FA}" type="presParOf" srcId="{CB9BED09-42BB-424D-BC23-B3DB6C1BA68C}" destId="{AE627ACF-7761-4D7F-92A0-FB08C2963A9E}" srcOrd="1" destOrd="0" presId="urn:microsoft.com/office/officeart/2008/layout/PictureAccentList"/>
    <dgm:cxn modelId="{C610993F-CBE8-400B-8161-82E60506AB36}" type="presParOf" srcId="{CFE234A4-29FD-4B50-98C8-ECEA07FF7357}" destId="{89C6F53B-0902-4CED-AB7D-A1E08D3CF918}" srcOrd="1" destOrd="0" presId="urn:microsoft.com/office/officeart/2008/layout/PictureAccentList"/>
    <dgm:cxn modelId="{64563053-7C97-414C-A9DC-3E8A9B5F62ED}" type="presParOf" srcId="{89C6F53B-0902-4CED-AB7D-A1E08D3CF918}" destId="{B4068DE7-13E3-4BE1-A808-F1168FF9E637}" srcOrd="0" destOrd="0" presId="urn:microsoft.com/office/officeart/2008/layout/PictureAccentList"/>
    <dgm:cxn modelId="{78182125-204E-4661-B3C2-E3472A646E18}" type="presParOf" srcId="{89C6F53B-0902-4CED-AB7D-A1E08D3CF918}" destId="{26D0919D-03B3-4774-9E8B-285FCCB0B4B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0D200-9288-46C9-81AC-85547DE6B181}">
      <dgm:prSet phldrT="[Text]" custT="1"/>
      <dgm:spPr>
        <a:solidFill>
          <a:srgbClr val="B01513"/>
        </a:solidFill>
      </dgm:spPr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200" u="none" dirty="0"/>
        </a:p>
      </dgm:t>
    </dgm:pt>
    <dgm:pt modelId="{7A7C601E-0C8F-4357-8A74-DD69D0BF0017}" type="parTrans" cxnId="{ACE45238-F3CC-411D-A59E-974B0E5D0022}">
      <dgm:prSet/>
      <dgm:spPr/>
      <dgm:t>
        <a:bodyPr/>
        <a:lstStyle/>
        <a:p>
          <a:endParaRPr lang="en-US"/>
        </a:p>
      </dgm:t>
    </dgm:pt>
    <dgm:pt modelId="{E430EAB6-2D74-4E8C-BDEA-D472144FB3EB}" type="sibTrans" cxnId="{ACE45238-F3CC-411D-A59E-974B0E5D0022}">
      <dgm:prSet/>
      <dgm:spPr/>
      <dgm:t>
        <a:bodyPr/>
        <a:lstStyle/>
        <a:p>
          <a:endParaRPr lang="en-US"/>
        </a:p>
      </dgm:t>
    </dgm:pt>
    <dgm:pt modelId="{60B64D42-F560-400C-9799-4BF8BA0D49CA}">
      <dgm:prSet custT="1"/>
      <dgm:spPr>
        <a:solidFill>
          <a:srgbClr val="B01513"/>
        </a:solidFill>
      </dgm:spPr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দ্বৈত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CC4BF4-7E8B-4164-8E89-591032B766AE}" type="parTrans" cxnId="{6BD328CA-73B6-44D3-952D-9D4F4D09D991}">
      <dgm:prSet/>
      <dgm:spPr/>
      <dgm:t>
        <a:bodyPr/>
        <a:lstStyle/>
        <a:p>
          <a:endParaRPr lang="en-US"/>
        </a:p>
      </dgm:t>
    </dgm:pt>
    <dgm:pt modelId="{90B05341-57CE-4F6F-90CB-C5ECE4E31C23}" type="sibTrans" cxnId="{6BD328CA-73B6-44D3-952D-9D4F4D09D991}">
      <dgm:prSet/>
      <dgm:spPr/>
      <dgm:t>
        <a:bodyPr/>
        <a:lstStyle/>
        <a:p>
          <a:endParaRPr lang="en-US"/>
        </a:p>
      </dgm:t>
    </dgm:pt>
    <dgm:pt modelId="{DF321293-5F0A-4BFD-8B1C-1AABC0680E9B}">
      <dgm:prSet custT="1"/>
      <dgm:spPr>
        <a:solidFill>
          <a:srgbClr val="B01513"/>
        </a:solidFill>
      </dgm:spPr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দলীয়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1980D9-CB74-40D3-A55F-227870EB60BA}" type="parTrans" cxnId="{49D2C025-991B-4197-B70A-1BA8F04B8CC7}">
      <dgm:prSet/>
      <dgm:spPr/>
      <dgm:t>
        <a:bodyPr/>
        <a:lstStyle/>
        <a:p>
          <a:endParaRPr lang="en-US"/>
        </a:p>
      </dgm:t>
    </dgm:pt>
    <dgm:pt modelId="{5FDCE16E-FB0C-49B1-9894-EE57F7A9287F}" type="sibTrans" cxnId="{49D2C025-991B-4197-B70A-1BA8F04B8CC7}">
      <dgm:prSet/>
      <dgm:spPr/>
      <dgm:t>
        <a:bodyPr/>
        <a:lstStyle/>
        <a:p>
          <a:endParaRPr lang="en-US"/>
        </a:p>
      </dgm:t>
    </dgm:pt>
    <dgm:pt modelId="{13D8FDF3-02C7-4AE2-8C5F-28802E3D4E9E}">
      <dgm:prSet custT="1"/>
      <dgm:spPr/>
      <dgm:t>
        <a:bodyPr/>
        <a:lstStyle/>
        <a:p>
          <a:pPr algn="l"/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ইসলামের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খেদমতে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আবু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বকর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গৃহীত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তিনটি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পদক্ষেপ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লিখ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dirty="0"/>
        </a:p>
      </dgm:t>
    </dgm:pt>
    <dgm:pt modelId="{FC55E3FB-5A01-4F4E-9F9A-4F9DBB0B6738}" type="parTrans" cxnId="{DAD9D3BF-5F0B-44EB-9B30-B61EDF4C2775}">
      <dgm:prSet/>
      <dgm:spPr/>
      <dgm:t>
        <a:bodyPr/>
        <a:lstStyle/>
        <a:p>
          <a:endParaRPr lang="en-US"/>
        </a:p>
      </dgm:t>
    </dgm:pt>
    <dgm:pt modelId="{7CE6B932-3C69-43B3-B652-5F0F8FBA03B9}" type="sibTrans" cxnId="{DAD9D3BF-5F0B-44EB-9B30-B61EDF4C2775}">
      <dgm:prSet/>
      <dgm:spPr/>
      <dgm:t>
        <a:bodyPr/>
        <a:lstStyle/>
        <a:p>
          <a:endParaRPr lang="en-US"/>
        </a:p>
      </dgm:t>
    </dgm:pt>
    <dgm:pt modelId="{4E33BD78-C0C7-4607-ADCE-5525B57E91AF}">
      <dgm:prSet custT="1"/>
      <dgm:spPr/>
      <dgm:t>
        <a:bodyPr/>
        <a:lstStyle/>
        <a:p>
          <a:pPr algn="l"/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আবু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বকর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কে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ইসলামের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ত্রাণকর্তা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বলার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কারণগুলি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লেখো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dirty="0"/>
        </a:p>
      </dgm:t>
    </dgm:pt>
    <dgm:pt modelId="{62362D94-02B0-4D20-B14C-173B0E62A301}" type="parTrans" cxnId="{3A4F4434-E954-40F0-BD45-05B40673B271}">
      <dgm:prSet/>
      <dgm:spPr/>
      <dgm:t>
        <a:bodyPr/>
        <a:lstStyle/>
        <a:p>
          <a:endParaRPr lang="en-US"/>
        </a:p>
      </dgm:t>
    </dgm:pt>
    <dgm:pt modelId="{C069738F-B6B2-45AE-B33B-E3A024941E6E}" type="sibTrans" cxnId="{3A4F4434-E954-40F0-BD45-05B40673B271}">
      <dgm:prSet/>
      <dgm:spPr/>
      <dgm:t>
        <a:bodyPr/>
        <a:lstStyle/>
        <a:p>
          <a:endParaRPr lang="en-US"/>
        </a:p>
      </dgm:t>
    </dgm:pt>
    <dgm:pt modelId="{D2B32A97-8582-4DC0-991A-EAD75E5DDFDC}">
      <dgm:prSet custT="1"/>
      <dgm:spPr/>
      <dgm:t>
        <a:bodyPr/>
        <a:lstStyle/>
        <a:p>
          <a:pPr algn="l"/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ভন্ড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নবী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ও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স্বধর্ম</a:t>
          </a:r>
          <a:r>
            <a:rPr lang="bn-BD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ত্যাগী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দের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আন্দোলন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প্রতিহত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করে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আবু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বকর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bn-BD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(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</a:t>
          </a:r>
          <a:r>
            <a:rPr lang="bn-BD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ঃ)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গৃহীত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পদক্ষেপগুলোর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একটি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তালিকা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তৈরি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।</a:t>
          </a:r>
          <a:endParaRPr lang="en-US" sz="3200" dirty="0"/>
        </a:p>
      </dgm:t>
    </dgm:pt>
    <dgm:pt modelId="{F56936B4-FBC8-40F3-9A37-F47279610926}" type="parTrans" cxnId="{F2797789-6DC1-4CCD-B8D1-82424ABCCCA1}">
      <dgm:prSet/>
      <dgm:spPr/>
      <dgm:t>
        <a:bodyPr/>
        <a:lstStyle/>
        <a:p>
          <a:endParaRPr lang="en-US"/>
        </a:p>
      </dgm:t>
    </dgm:pt>
    <dgm:pt modelId="{328351CC-361A-43A6-816B-1E3BC93AC0EF}" type="sibTrans" cxnId="{F2797789-6DC1-4CCD-B8D1-82424ABCCCA1}">
      <dgm:prSet/>
      <dgm:spPr/>
      <dgm:t>
        <a:bodyPr/>
        <a:lstStyle/>
        <a:p>
          <a:endParaRPr lang="en-US"/>
        </a:p>
      </dgm:t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CCA74-42A7-4E46-9B0B-8E39DC3C8267}" type="pres">
      <dgm:prSet presAssocID="{E7F0D200-9288-46C9-81AC-85547DE6B181}" presName="parentLin" presStyleCnt="0"/>
      <dgm:spPr/>
    </dgm:pt>
    <dgm:pt modelId="{125991EE-0B42-493C-B614-12D1AA4BE72E}" type="pres">
      <dgm:prSet presAssocID="{E7F0D200-9288-46C9-81AC-85547DE6B18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9CF1F36-06BF-413A-9E6B-EB3810130759}" type="pres">
      <dgm:prSet presAssocID="{E7F0D200-9288-46C9-81AC-85547DE6B18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7E5E-70BA-4293-89C1-71DAC2246CF2}" type="pres">
      <dgm:prSet presAssocID="{E7F0D200-9288-46C9-81AC-85547DE6B181}" presName="negativeSpace" presStyleCnt="0"/>
      <dgm:spPr/>
    </dgm:pt>
    <dgm:pt modelId="{B157ACED-B157-4BEC-8CAD-6E2F0768C574}" type="pres">
      <dgm:prSet presAssocID="{E7F0D200-9288-46C9-81AC-85547DE6B18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13E90-C8CC-42FA-BA4E-5B9DDA40572B}" type="pres">
      <dgm:prSet presAssocID="{E430EAB6-2D74-4E8C-BDEA-D472144FB3EB}" presName="spaceBetweenRectangles" presStyleCnt="0"/>
      <dgm:spPr/>
    </dgm:pt>
    <dgm:pt modelId="{900F3081-8F7E-4B3A-9404-AD0E430CC395}" type="pres">
      <dgm:prSet presAssocID="{60B64D42-F560-400C-9799-4BF8BA0D49CA}" presName="parentLin" presStyleCnt="0"/>
      <dgm:spPr/>
    </dgm:pt>
    <dgm:pt modelId="{52FA485F-4A7B-4729-9267-5019577DBDEA}" type="pres">
      <dgm:prSet presAssocID="{60B64D42-F560-400C-9799-4BF8BA0D49C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E567E7C-03C9-491E-9AA5-B5F724B40D99}" type="pres">
      <dgm:prSet presAssocID="{60B64D42-F560-400C-9799-4BF8BA0D49C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29498-6008-4E3E-A863-A09C092E8852}" type="pres">
      <dgm:prSet presAssocID="{60B64D42-F560-400C-9799-4BF8BA0D49CA}" presName="negativeSpace" presStyleCnt="0"/>
      <dgm:spPr/>
    </dgm:pt>
    <dgm:pt modelId="{54738F12-67FC-48D4-AE14-C2A2F294F783}" type="pres">
      <dgm:prSet presAssocID="{60B64D42-F560-400C-9799-4BF8BA0D49C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CB932-8A36-4815-AB4B-266F36D20CC0}" type="pres">
      <dgm:prSet presAssocID="{90B05341-57CE-4F6F-90CB-C5ECE4E31C23}" presName="spaceBetweenRectangles" presStyleCnt="0"/>
      <dgm:spPr/>
    </dgm:pt>
    <dgm:pt modelId="{C5B5A12B-B3B9-4C26-B206-9C8D025EDD2A}" type="pres">
      <dgm:prSet presAssocID="{DF321293-5F0A-4BFD-8B1C-1AABC0680E9B}" presName="parentLin" presStyleCnt="0"/>
      <dgm:spPr/>
    </dgm:pt>
    <dgm:pt modelId="{27210120-FEDC-4CB8-B7A4-D8F549A0D9AD}" type="pres">
      <dgm:prSet presAssocID="{DF321293-5F0A-4BFD-8B1C-1AABC0680E9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A2AF8205-BA72-4268-A564-689EF442033C}" type="pres">
      <dgm:prSet presAssocID="{DF321293-5F0A-4BFD-8B1C-1AABC0680E9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A7B8E0-BED9-45A1-BD0F-D22CC94B69F4}" type="pres">
      <dgm:prSet presAssocID="{DF321293-5F0A-4BFD-8B1C-1AABC0680E9B}" presName="negativeSpace" presStyleCnt="0"/>
      <dgm:spPr/>
    </dgm:pt>
    <dgm:pt modelId="{89895435-3E08-45E0-8977-84EC3428DAA7}" type="pres">
      <dgm:prSet presAssocID="{DF321293-5F0A-4BFD-8B1C-1AABC0680E9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4A74F3-F536-4EAF-9CFC-380C0C44F19F}" type="presOf" srcId="{4E33BD78-C0C7-4607-ADCE-5525B57E91AF}" destId="{54738F12-67FC-48D4-AE14-C2A2F294F783}" srcOrd="0" destOrd="0" presId="urn:microsoft.com/office/officeart/2005/8/layout/list1"/>
    <dgm:cxn modelId="{51EE1A89-3E8D-4D66-809D-58937651367B}" type="presOf" srcId="{60B64D42-F560-400C-9799-4BF8BA0D49CA}" destId="{BE567E7C-03C9-491E-9AA5-B5F724B40D99}" srcOrd="1" destOrd="0" presId="urn:microsoft.com/office/officeart/2005/8/layout/list1"/>
    <dgm:cxn modelId="{FBB12C66-350E-4079-A569-22DA33DA74AB}" type="presOf" srcId="{13D8FDF3-02C7-4AE2-8C5F-28802E3D4E9E}" destId="{B157ACED-B157-4BEC-8CAD-6E2F0768C574}" srcOrd="0" destOrd="0" presId="urn:microsoft.com/office/officeart/2005/8/layout/list1"/>
    <dgm:cxn modelId="{89D1AEB8-3FD0-46D8-B449-941EFED197CB}" type="presOf" srcId="{60B64D42-F560-400C-9799-4BF8BA0D49CA}" destId="{52FA485F-4A7B-4729-9267-5019577DBDEA}" srcOrd="0" destOrd="0" presId="urn:microsoft.com/office/officeart/2005/8/layout/list1"/>
    <dgm:cxn modelId="{DAD9D3BF-5F0B-44EB-9B30-B61EDF4C2775}" srcId="{E7F0D200-9288-46C9-81AC-85547DE6B181}" destId="{13D8FDF3-02C7-4AE2-8C5F-28802E3D4E9E}" srcOrd="0" destOrd="0" parTransId="{FC55E3FB-5A01-4F4E-9F9A-4F9DBB0B6738}" sibTransId="{7CE6B932-3C69-43B3-B652-5F0F8FBA03B9}"/>
    <dgm:cxn modelId="{CE19C367-AC5B-4F96-B6CC-A7EE316F5B13}" type="presOf" srcId="{E7F0D200-9288-46C9-81AC-85547DE6B181}" destId="{D9CF1F36-06BF-413A-9E6B-EB3810130759}" srcOrd="1" destOrd="0" presId="urn:microsoft.com/office/officeart/2005/8/layout/list1"/>
    <dgm:cxn modelId="{3C35EA6C-ADC2-4227-BD0C-A7820F5926F0}" type="presOf" srcId="{D2B32A97-8582-4DC0-991A-EAD75E5DDFDC}" destId="{89895435-3E08-45E0-8977-84EC3428DAA7}" srcOrd="0" destOrd="0" presId="urn:microsoft.com/office/officeart/2005/8/layout/list1"/>
    <dgm:cxn modelId="{FE73B10F-6DCC-43C9-9714-BB1D2996F43C}" type="presOf" srcId="{DF321293-5F0A-4BFD-8B1C-1AABC0680E9B}" destId="{A2AF8205-BA72-4268-A564-689EF442033C}" srcOrd="1" destOrd="0" presId="urn:microsoft.com/office/officeart/2005/8/layout/list1"/>
    <dgm:cxn modelId="{8AA59A02-F52D-421C-956B-26781877695E}" type="presOf" srcId="{DF321293-5F0A-4BFD-8B1C-1AABC0680E9B}" destId="{27210120-FEDC-4CB8-B7A4-D8F549A0D9AD}" srcOrd="0" destOrd="0" presId="urn:microsoft.com/office/officeart/2005/8/layout/list1"/>
    <dgm:cxn modelId="{6BD328CA-73B6-44D3-952D-9D4F4D09D991}" srcId="{209AAD53-9722-4376-93E1-B83E9116F9A3}" destId="{60B64D42-F560-400C-9799-4BF8BA0D49CA}" srcOrd="1" destOrd="0" parTransId="{F8CC4BF4-7E8B-4164-8E89-591032B766AE}" sibTransId="{90B05341-57CE-4F6F-90CB-C5ECE4E31C23}"/>
    <dgm:cxn modelId="{3A4F4434-E954-40F0-BD45-05B40673B271}" srcId="{60B64D42-F560-400C-9799-4BF8BA0D49CA}" destId="{4E33BD78-C0C7-4607-ADCE-5525B57E91AF}" srcOrd="0" destOrd="0" parTransId="{62362D94-02B0-4D20-B14C-173B0E62A301}" sibTransId="{C069738F-B6B2-45AE-B33B-E3A024941E6E}"/>
    <dgm:cxn modelId="{8569C7A8-B914-4D3B-BEAC-9C6574B25221}" type="presOf" srcId="{E7F0D200-9288-46C9-81AC-85547DE6B181}" destId="{125991EE-0B42-493C-B614-12D1AA4BE72E}" srcOrd="0" destOrd="0" presId="urn:microsoft.com/office/officeart/2005/8/layout/list1"/>
    <dgm:cxn modelId="{ACE45238-F3CC-411D-A59E-974B0E5D0022}" srcId="{209AAD53-9722-4376-93E1-B83E9116F9A3}" destId="{E7F0D200-9288-46C9-81AC-85547DE6B181}" srcOrd="0" destOrd="0" parTransId="{7A7C601E-0C8F-4357-8A74-DD69D0BF0017}" sibTransId="{E430EAB6-2D74-4E8C-BDEA-D472144FB3EB}"/>
    <dgm:cxn modelId="{F2797789-6DC1-4CCD-B8D1-82424ABCCCA1}" srcId="{DF321293-5F0A-4BFD-8B1C-1AABC0680E9B}" destId="{D2B32A97-8582-4DC0-991A-EAD75E5DDFDC}" srcOrd="0" destOrd="0" parTransId="{F56936B4-FBC8-40F3-9A37-F47279610926}" sibTransId="{328351CC-361A-43A6-816B-1E3BC93AC0EF}"/>
    <dgm:cxn modelId="{49D2C025-991B-4197-B70A-1BA8F04B8CC7}" srcId="{209AAD53-9722-4376-93E1-B83E9116F9A3}" destId="{DF321293-5F0A-4BFD-8B1C-1AABC0680E9B}" srcOrd="2" destOrd="0" parTransId="{331980D9-CB74-40D3-A55F-227870EB60BA}" sibTransId="{5FDCE16E-FB0C-49B1-9894-EE57F7A9287F}"/>
    <dgm:cxn modelId="{9B2C32D8-0E93-4DFB-BFD3-BC812051F216}" type="presOf" srcId="{209AAD53-9722-4376-93E1-B83E9116F9A3}" destId="{BEBEFCE6-61F1-41F4-8906-E8FADEC653C5}" srcOrd="0" destOrd="0" presId="urn:microsoft.com/office/officeart/2005/8/layout/list1"/>
    <dgm:cxn modelId="{4793441A-9D4F-41A4-9D53-26A07E4E2354}" type="presParOf" srcId="{BEBEFCE6-61F1-41F4-8906-E8FADEC653C5}" destId="{828CCA74-42A7-4E46-9B0B-8E39DC3C8267}" srcOrd="0" destOrd="0" presId="urn:microsoft.com/office/officeart/2005/8/layout/list1"/>
    <dgm:cxn modelId="{5D34CF3C-7AFE-40A9-A36F-5B7E2B4C6540}" type="presParOf" srcId="{828CCA74-42A7-4E46-9B0B-8E39DC3C8267}" destId="{125991EE-0B42-493C-B614-12D1AA4BE72E}" srcOrd="0" destOrd="0" presId="urn:microsoft.com/office/officeart/2005/8/layout/list1"/>
    <dgm:cxn modelId="{D865EF37-084B-45D2-A9F0-989CFEEDB425}" type="presParOf" srcId="{828CCA74-42A7-4E46-9B0B-8E39DC3C8267}" destId="{D9CF1F36-06BF-413A-9E6B-EB3810130759}" srcOrd="1" destOrd="0" presId="urn:microsoft.com/office/officeart/2005/8/layout/list1"/>
    <dgm:cxn modelId="{D75555B0-BC6C-4AD8-8005-F9BCDF12A9CD}" type="presParOf" srcId="{BEBEFCE6-61F1-41F4-8906-E8FADEC653C5}" destId="{11BE7E5E-70BA-4293-89C1-71DAC2246CF2}" srcOrd="1" destOrd="0" presId="urn:microsoft.com/office/officeart/2005/8/layout/list1"/>
    <dgm:cxn modelId="{9B55B3BB-CF13-4345-B67A-7D2580FA5E63}" type="presParOf" srcId="{BEBEFCE6-61F1-41F4-8906-E8FADEC653C5}" destId="{B157ACED-B157-4BEC-8CAD-6E2F0768C574}" srcOrd="2" destOrd="0" presId="urn:microsoft.com/office/officeart/2005/8/layout/list1"/>
    <dgm:cxn modelId="{C6B0964A-6EC6-4EF0-8F7E-75748C5BED4C}" type="presParOf" srcId="{BEBEFCE6-61F1-41F4-8906-E8FADEC653C5}" destId="{5DC13E90-C8CC-42FA-BA4E-5B9DDA40572B}" srcOrd="3" destOrd="0" presId="urn:microsoft.com/office/officeart/2005/8/layout/list1"/>
    <dgm:cxn modelId="{95E2ABE3-8EC7-4AAC-AC64-5D2A1E4E334B}" type="presParOf" srcId="{BEBEFCE6-61F1-41F4-8906-E8FADEC653C5}" destId="{900F3081-8F7E-4B3A-9404-AD0E430CC395}" srcOrd="4" destOrd="0" presId="urn:microsoft.com/office/officeart/2005/8/layout/list1"/>
    <dgm:cxn modelId="{CC5C1BBB-32BA-4846-BDE0-2D738840EC3B}" type="presParOf" srcId="{900F3081-8F7E-4B3A-9404-AD0E430CC395}" destId="{52FA485F-4A7B-4729-9267-5019577DBDEA}" srcOrd="0" destOrd="0" presId="urn:microsoft.com/office/officeart/2005/8/layout/list1"/>
    <dgm:cxn modelId="{85612C7C-A122-4A6A-9185-B777A6C546AF}" type="presParOf" srcId="{900F3081-8F7E-4B3A-9404-AD0E430CC395}" destId="{BE567E7C-03C9-491E-9AA5-B5F724B40D99}" srcOrd="1" destOrd="0" presId="urn:microsoft.com/office/officeart/2005/8/layout/list1"/>
    <dgm:cxn modelId="{D379E234-356A-41B8-9AB1-201286877E7A}" type="presParOf" srcId="{BEBEFCE6-61F1-41F4-8906-E8FADEC653C5}" destId="{04D29498-6008-4E3E-A863-A09C092E8852}" srcOrd="5" destOrd="0" presId="urn:microsoft.com/office/officeart/2005/8/layout/list1"/>
    <dgm:cxn modelId="{E72B1DE9-3345-42AB-AD44-8465DD3F18DB}" type="presParOf" srcId="{BEBEFCE6-61F1-41F4-8906-E8FADEC653C5}" destId="{54738F12-67FC-48D4-AE14-C2A2F294F783}" srcOrd="6" destOrd="0" presId="urn:microsoft.com/office/officeart/2005/8/layout/list1"/>
    <dgm:cxn modelId="{5A1B513C-8146-43DB-AABE-D33547E7BB08}" type="presParOf" srcId="{BEBEFCE6-61F1-41F4-8906-E8FADEC653C5}" destId="{FB9CB932-8A36-4815-AB4B-266F36D20CC0}" srcOrd="7" destOrd="0" presId="urn:microsoft.com/office/officeart/2005/8/layout/list1"/>
    <dgm:cxn modelId="{A2458AF6-5C4D-4FC8-97E5-E3855BB232C8}" type="presParOf" srcId="{BEBEFCE6-61F1-41F4-8906-E8FADEC653C5}" destId="{C5B5A12B-B3B9-4C26-B206-9C8D025EDD2A}" srcOrd="8" destOrd="0" presId="urn:microsoft.com/office/officeart/2005/8/layout/list1"/>
    <dgm:cxn modelId="{8050DD61-C2D0-4F34-9E74-FEF03AB66796}" type="presParOf" srcId="{C5B5A12B-B3B9-4C26-B206-9C8D025EDD2A}" destId="{27210120-FEDC-4CB8-B7A4-D8F549A0D9AD}" srcOrd="0" destOrd="0" presId="urn:microsoft.com/office/officeart/2005/8/layout/list1"/>
    <dgm:cxn modelId="{36D4FD6D-E511-45EF-89CB-D105A068C890}" type="presParOf" srcId="{C5B5A12B-B3B9-4C26-B206-9C8D025EDD2A}" destId="{A2AF8205-BA72-4268-A564-689EF442033C}" srcOrd="1" destOrd="0" presId="urn:microsoft.com/office/officeart/2005/8/layout/list1"/>
    <dgm:cxn modelId="{7BD56EC5-33C2-492A-BCE0-4518088C95EF}" type="presParOf" srcId="{BEBEFCE6-61F1-41F4-8906-E8FADEC653C5}" destId="{03A7B8E0-BED9-45A1-BD0F-D22CC94B69F4}" srcOrd="9" destOrd="0" presId="urn:microsoft.com/office/officeart/2005/8/layout/list1"/>
    <dgm:cxn modelId="{4D014EA2-03A7-43EA-9AA7-7805A364B550}" type="presParOf" srcId="{BEBEFCE6-61F1-41F4-8906-E8FADEC653C5}" destId="{89895435-3E08-45E0-8977-84EC3428DAA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2FB9EF-9CC2-4ECA-88BA-475F9733852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6C5660-9686-4D22-BFCF-4D29394AD6A6}">
      <dgm:prSet custT="1"/>
      <dgm:spPr>
        <a:solidFill>
          <a:srgbClr val="B01513"/>
        </a:solidFill>
      </dgm:spPr>
      <dgm:t>
        <a:bodyPr/>
        <a:lstStyle/>
        <a:p>
          <a:pPr algn="ctr"/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ইসলামের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ত্রাণকর্তা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হিসেবে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হযরত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আবু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বকর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(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রাঃ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)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এর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তিনটি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করে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আবদান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বর্ণনার</a:t>
          </a:r>
          <a:r>
            <a:rPr lang="en-US" sz="3200" dirty="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করো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B26D29-BAD1-430C-BD67-DB65EFC2B9E3}" type="parTrans" cxnId="{3E8DCBD1-A769-4FA6-86DD-A492D2708B98}">
      <dgm:prSet/>
      <dgm:spPr/>
      <dgm:t>
        <a:bodyPr/>
        <a:lstStyle/>
        <a:p>
          <a:endParaRPr lang="en-US"/>
        </a:p>
      </dgm:t>
    </dgm:pt>
    <dgm:pt modelId="{5065D6D4-3311-42FA-BE2E-FD294B60482D}" type="sibTrans" cxnId="{3E8DCBD1-A769-4FA6-86DD-A492D2708B98}">
      <dgm:prSet/>
      <dgm:spPr/>
      <dgm:t>
        <a:bodyPr/>
        <a:lstStyle/>
        <a:p>
          <a:endParaRPr lang="en-US"/>
        </a:p>
      </dgm:t>
    </dgm:pt>
    <dgm:pt modelId="{9E4CB7B9-6666-4DEF-AF54-F6683750C6C0}" type="pres">
      <dgm:prSet presAssocID="{382FB9EF-9CC2-4ECA-88BA-475F9733852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BE2CDA8-342F-479F-8C0B-9C2578A7BA3C}" type="pres">
      <dgm:prSet presAssocID="{382FB9EF-9CC2-4ECA-88BA-475F97338525}" presName="Name1" presStyleCnt="0"/>
      <dgm:spPr/>
    </dgm:pt>
    <dgm:pt modelId="{6F3B35F3-FE67-44C1-8F5F-4148D80BAC91}" type="pres">
      <dgm:prSet presAssocID="{382FB9EF-9CC2-4ECA-88BA-475F97338525}" presName="cycle" presStyleCnt="0"/>
      <dgm:spPr/>
    </dgm:pt>
    <dgm:pt modelId="{6F546D69-744A-4A0B-9606-73A41E0E8236}" type="pres">
      <dgm:prSet presAssocID="{382FB9EF-9CC2-4ECA-88BA-475F97338525}" presName="srcNode" presStyleLbl="node1" presStyleIdx="0" presStyleCnt="1"/>
      <dgm:spPr/>
    </dgm:pt>
    <dgm:pt modelId="{3069D7A0-6924-4D66-A80D-02439ED2086E}" type="pres">
      <dgm:prSet presAssocID="{382FB9EF-9CC2-4ECA-88BA-475F97338525}" presName="conn" presStyleLbl="parChTrans1D2" presStyleIdx="0" presStyleCnt="1" custLinFactNeighborX="-6369" custLinFactNeighborY="-1781"/>
      <dgm:spPr/>
      <dgm:t>
        <a:bodyPr/>
        <a:lstStyle/>
        <a:p>
          <a:endParaRPr lang="en-US"/>
        </a:p>
      </dgm:t>
    </dgm:pt>
    <dgm:pt modelId="{243A8932-B28B-4B53-8DE2-9204139F8A0B}" type="pres">
      <dgm:prSet presAssocID="{382FB9EF-9CC2-4ECA-88BA-475F97338525}" presName="extraNode" presStyleLbl="node1" presStyleIdx="0" presStyleCnt="1"/>
      <dgm:spPr/>
    </dgm:pt>
    <dgm:pt modelId="{8E27ED8C-E663-47FA-9F96-938D77AAC2D7}" type="pres">
      <dgm:prSet presAssocID="{382FB9EF-9CC2-4ECA-88BA-475F97338525}" presName="dstNode" presStyleLbl="node1" presStyleIdx="0" presStyleCnt="1"/>
      <dgm:spPr/>
    </dgm:pt>
    <dgm:pt modelId="{E270F468-0E21-40B7-BBCA-8C2921CA2C1D}" type="pres">
      <dgm:prSet presAssocID="{136C5660-9686-4D22-BFCF-4D29394AD6A6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33F1C-6BF8-4478-BAA1-6D1016069BE7}" type="pres">
      <dgm:prSet presAssocID="{136C5660-9686-4D22-BFCF-4D29394AD6A6}" presName="accent_1" presStyleCnt="0"/>
      <dgm:spPr/>
    </dgm:pt>
    <dgm:pt modelId="{83B0D4A7-7925-4D00-B584-EB7161CAF906}" type="pres">
      <dgm:prSet presAssocID="{136C5660-9686-4D22-BFCF-4D29394AD6A6}" presName="accentRepeatNode" presStyleLbl="solidFgAcc1" presStyleIdx="0" presStyleCnt="1"/>
      <dgm:spPr/>
    </dgm:pt>
  </dgm:ptLst>
  <dgm:cxnLst>
    <dgm:cxn modelId="{7D0C3757-E734-465B-B865-39AD6514A9A0}" type="presOf" srcId="{5065D6D4-3311-42FA-BE2E-FD294B60482D}" destId="{3069D7A0-6924-4D66-A80D-02439ED2086E}" srcOrd="0" destOrd="0" presId="urn:microsoft.com/office/officeart/2008/layout/VerticalCurvedList"/>
    <dgm:cxn modelId="{2145B3E7-D6C9-4867-8549-5A5D8A75DB2C}" type="presOf" srcId="{136C5660-9686-4D22-BFCF-4D29394AD6A6}" destId="{E270F468-0E21-40B7-BBCA-8C2921CA2C1D}" srcOrd="0" destOrd="0" presId="urn:microsoft.com/office/officeart/2008/layout/VerticalCurvedList"/>
    <dgm:cxn modelId="{3E8DCBD1-A769-4FA6-86DD-A492D2708B98}" srcId="{382FB9EF-9CC2-4ECA-88BA-475F97338525}" destId="{136C5660-9686-4D22-BFCF-4D29394AD6A6}" srcOrd="0" destOrd="0" parTransId="{9BB26D29-BAD1-430C-BD67-DB65EFC2B9E3}" sibTransId="{5065D6D4-3311-42FA-BE2E-FD294B60482D}"/>
    <dgm:cxn modelId="{356B1394-F1ED-4934-B6B3-6F284F6CEC44}" type="presOf" srcId="{382FB9EF-9CC2-4ECA-88BA-475F97338525}" destId="{9E4CB7B9-6666-4DEF-AF54-F6683750C6C0}" srcOrd="0" destOrd="0" presId="urn:microsoft.com/office/officeart/2008/layout/VerticalCurvedList"/>
    <dgm:cxn modelId="{1D208A70-DA95-446E-B370-EA27247277C5}" type="presParOf" srcId="{9E4CB7B9-6666-4DEF-AF54-F6683750C6C0}" destId="{1BE2CDA8-342F-479F-8C0B-9C2578A7BA3C}" srcOrd="0" destOrd="0" presId="urn:microsoft.com/office/officeart/2008/layout/VerticalCurvedList"/>
    <dgm:cxn modelId="{65CA1789-3D7A-433A-8A90-0895DAD48699}" type="presParOf" srcId="{1BE2CDA8-342F-479F-8C0B-9C2578A7BA3C}" destId="{6F3B35F3-FE67-44C1-8F5F-4148D80BAC91}" srcOrd="0" destOrd="0" presId="urn:microsoft.com/office/officeart/2008/layout/VerticalCurvedList"/>
    <dgm:cxn modelId="{448C943C-CA64-4A22-BC06-0FFEDA59C29F}" type="presParOf" srcId="{6F3B35F3-FE67-44C1-8F5F-4148D80BAC91}" destId="{6F546D69-744A-4A0B-9606-73A41E0E8236}" srcOrd="0" destOrd="0" presId="urn:microsoft.com/office/officeart/2008/layout/VerticalCurvedList"/>
    <dgm:cxn modelId="{A19AAA46-AC7E-47C9-B2CE-3B7F8CB506C6}" type="presParOf" srcId="{6F3B35F3-FE67-44C1-8F5F-4148D80BAC91}" destId="{3069D7A0-6924-4D66-A80D-02439ED2086E}" srcOrd="1" destOrd="0" presId="urn:microsoft.com/office/officeart/2008/layout/VerticalCurvedList"/>
    <dgm:cxn modelId="{2A32B28C-654D-4D87-850A-A30A78433418}" type="presParOf" srcId="{6F3B35F3-FE67-44C1-8F5F-4148D80BAC91}" destId="{243A8932-B28B-4B53-8DE2-9204139F8A0B}" srcOrd="2" destOrd="0" presId="urn:microsoft.com/office/officeart/2008/layout/VerticalCurvedList"/>
    <dgm:cxn modelId="{AEBB4584-69BB-4F7D-8481-E242EC6252C4}" type="presParOf" srcId="{6F3B35F3-FE67-44C1-8F5F-4148D80BAC91}" destId="{8E27ED8C-E663-47FA-9F96-938D77AAC2D7}" srcOrd="3" destOrd="0" presId="urn:microsoft.com/office/officeart/2008/layout/VerticalCurvedList"/>
    <dgm:cxn modelId="{BD13EADB-226E-45A6-8851-D25800D33B3B}" type="presParOf" srcId="{1BE2CDA8-342F-479F-8C0B-9C2578A7BA3C}" destId="{E270F468-0E21-40B7-BBCA-8C2921CA2C1D}" srcOrd="1" destOrd="0" presId="urn:microsoft.com/office/officeart/2008/layout/VerticalCurvedList"/>
    <dgm:cxn modelId="{EB23DFDD-4AC0-48C8-AA02-E491F87CD555}" type="presParOf" srcId="{1BE2CDA8-342F-479F-8C0B-9C2578A7BA3C}" destId="{14A33F1C-6BF8-4478-BAA1-6D1016069BE7}" srcOrd="2" destOrd="0" presId="urn:microsoft.com/office/officeart/2008/layout/VerticalCurvedList"/>
    <dgm:cxn modelId="{BDE774E9-20AA-4B37-8FC4-B7A9A962D692}" type="presParOf" srcId="{14A33F1C-6BF8-4478-BAA1-6D1016069BE7}" destId="{83B0D4A7-7925-4D00-B584-EB7161CAF90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7230D-0BEA-44DE-8856-660EADF2B413}">
      <dsp:nvSpPr>
        <dsp:cNvPr id="0" name=""/>
        <dsp:cNvSpPr/>
      </dsp:nvSpPr>
      <dsp:spPr>
        <a:xfrm>
          <a:off x="1885279" y="353263"/>
          <a:ext cx="4864608" cy="4864608"/>
        </a:xfrm>
        <a:prstGeom prst="pie">
          <a:avLst>
            <a:gd name="adj1" fmla="val 16200000"/>
            <a:gd name="adj2" fmla="val 192857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ইসলামের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খেদমত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40936" y="804976"/>
        <a:ext cx="1158240" cy="926592"/>
      </dsp:txXfrm>
    </dsp:sp>
    <dsp:sp modelId="{9DD3424C-C9AB-4006-8888-C6D0F170B1BB}">
      <dsp:nvSpPr>
        <dsp:cNvPr id="0" name=""/>
        <dsp:cNvSpPr/>
      </dsp:nvSpPr>
      <dsp:spPr>
        <a:xfrm>
          <a:off x="1947824" y="431444"/>
          <a:ext cx="4864608" cy="4864608"/>
        </a:xfrm>
        <a:prstGeom prst="pie">
          <a:avLst>
            <a:gd name="adj1" fmla="val 19285716"/>
            <a:gd name="adj2" fmla="val 7714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খিলাফত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রক্ষা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51704" y="2194864"/>
        <a:ext cx="1331976" cy="810768"/>
      </dsp:txXfrm>
    </dsp:sp>
    <dsp:sp modelId="{8C037188-E011-4433-8E5F-EBDC98E6057B}">
      <dsp:nvSpPr>
        <dsp:cNvPr id="0" name=""/>
        <dsp:cNvSpPr/>
      </dsp:nvSpPr>
      <dsp:spPr>
        <a:xfrm>
          <a:off x="1925238" y="529894"/>
          <a:ext cx="4864608" cy="4864608"/>
        </a:xfrm>
        <a:prstGeom prst="pie">
          <a:avLst>
            <a:gd name="adj1" fmla="val 771428"/>
            <a:gd name="adj2" fmla="val 38571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ভন্ডনবিদের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দমন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49012" y="3411016"/>
        <a:ext cx="1158240" cy="897636"/>
      </dsp:txXfrm>
    </dsp:sp>
    <dsp:sp modelId="{2CA4BB3C-FB1D-4B2B-B715-F1887929ABBA}">
      <dsp:nvSpPr>
        <dsp:cNvPr id="0" name=""/>
        <dsp:cNvSpPr/>
      </dsp:nvSpPr>
      <dsp:spPr>
        <a:xfrm>
          <a:off x="1834896" y="573328"/>
          <a:ext cx="4864608" cy="4864608"/>
        </a:xfrm>
        <a:prstGeom prst="pie">
          <a:avLst>
            <a:gd name="adj1" fmla="val 3857226"/>
            <a:gd name="adj2" fmla="val 69428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স্বধর্মত্যাগীদের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প্রতিহত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02558" y="4395520"/>
        <a:ext cx="1129284" cy="810768"/>
      </dsp:txXfrm>
    </dsp:sp>
    <dsp:sp modelId="{6316E163-290D-4BD2-A476-67D4969BDE64}">
      <dsp:nvSpPr>
        <dsp:cNvPr id="0" name=""/>
        <dsp:cNvSpPr/>
      </dsp:nvSpPr>
      <dsp:spPr>
        <a:xfrm>
          <a:off x="1744553" y="529894"/>
          <a:ext cx="4864608" cy="4864608"/>
        </a:xfrm>
        <a:prstGeom prst="pie">
          <a:avLst>
            <a:gd name="adj1" fmla="val 6942858"/>
            <a:gd name="adj2" fmla="val 1002857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রাজ্য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বিস্তার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27148" y="3411016"/>
        <a:ext cx="1158240" cy="897636"/>
      </dsp:txXfrm>
    </dsp:sp>
    <dsp:sp modelId="{80550B70-891B-4BE3-95C9-7DD3A39E6B7D}">
      <dsp:nvSpPr>
        <dsp:cNvPr id="0" name=""/>
        <dsp:cNvSpPr/>
      </dsp:nvSpPr>
      <dsp:spPr>
        <a:xfrm>
          <a:off x="1721967" y="431444"/>
          <a:ext cx="4864608" cy="4864608"/>
        </a:xfrm>
        <a:prstGeom prst="pie">
          <a:avLst>
            <a:gd name="adj1" fmla="val 10028574"/>
            <a:gd name="adj2" fmla="val 131142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কোরআন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গ্রন্থাকারে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প্রকাশ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50720" y="2194864"/>
        <a:ext cx="1331976" cy="810768"/>
      </dsp:txXfrm>
    </dsp:sp>
    <dsp:sp modelId="{F0A8D32F-4DDE-4A7D-849F-E685BF5078F9}">
      <dsp:nvSpPr>
        <dsp:cNvPr id="0" name=""/>
        <dsp:cNvSpPr/>
      </dsp:nvSpPr>
      <dsp:spPr>
        <a:xfrm>
          <a:off x="1784512" y="353263"/>
          <a:ext cx="4864608" cy="4864608"/>
        </a:xfrm>
        <a:prstGeom prst="pie">
          <a:avLst>
            <a:gd name="adj1" fmla="val 13114284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latin typeface="NikoshBAN" panose="02000000000000000000" pitchFamily="2" charset="0"/>
              <a:cs typeface="NikoshBAN" panose="02000000000000000000" pitchFamily="2" charset="0"/>
            </a:rPr>
            <a:t>মদিনা রাষ্ট্রের ভিত মজবুত করা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35223" y="804976"/>
        <a:ext cx="1158240" cy="926592"/>
      </dsp:txXfrm>
    </dsp:sp>
    <dsp:sp modelId="{105C10CF-6331-40FA-9231-9E939CCB2990}">
      <dsp:nvSpPr>
        <dsp:cNvPr id="0" name=""/>
        <dsp:cNvSpPr/>
      </dsp:nvSpPr>
      <dsp:spPr>
        <a:xfrm>
          <a:off x="1583894" y="52120"/>
          <a:ext cx="5466892" cy="5466892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62B74-F1A5-4EAC-9A54-C1759DB57BC2}">
      <dsp:nvSpPr>
        <dsp:cNvPr id="0" name=""/>
        <dsp:cNvSpPr/>
      </dsp:nvSpPr>
      <dsp:spPr>
        <a:xfrm>
          <a:off x="1646832" y="130648"/>
          <a:ext cx="5466892" cy="5466892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EFAB6-AA3A-419E-9B34-421F19D51194}">
      <dsp:nvSpPr>
        <dsp:cNvPr id="0" name=""/>
        <dsp:cNvSpPr/>
      </dsp:nvSpPr>
      <dsp:spPr>
        <a:xfrm>
          <a:off x="1624167" y="228870"/>
          <a:ext cx="5466892" cy="5466892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DD681A-E90F-424B-A8DD-04E2E3D223E3}">
      <dsp:nvSpPr>
        <dsp:cNvPr id="0" name=""/>
        <dsp:cNvSpPr/>
      </dsp:nvSpPr>
      <dsp:spPr>
        <a:xfrm>
          <a:off x="1533753" y="272059"/>
          <a:ext cx="5466892" cy="5466892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49AC8-6CD5-450A-ACC1-EF23825B393B}">
      <dsp:nvSpPr>
        <dsp:cNvPr id="0" name=""/>
        <dsp:cNvSpPr/>
      </dsp:nvSpPr>
      <dsp:spPr>
        <a:xfrm>
          <a:off x="1443340" y="228870"/>
          <a:ext cx="5466892" cy="5466892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615C2-2A7A-4951-8362-4182587E34C8}">
      <dsp:nvSpPr>
        <dsp:cNvPr id="0" name=""/>
        <dsp:cNvSpPr/>
      </dsp:nvSpPr>
      <dsp:spPr>
        <a:xfrm>
          <a:off x="1420674" y="130648"/>
          <a:ext cx="5466892" cy="5466892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B4008-9AB7-4612-83E8-1E420AC5AAC0}">
      <dsp:nvSpPr>
        <dsp:cNvPr id="0" name=""/>
        <dsp:cNvSpPr/>
      </dsp:nvSpPr>
      <dsp:spPr>
        <a:xfrm>
          <a:off x="1483612" y="52120"/>
          <a:ext cx="5466892" cy="5466892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7230D-0BEA-44DE-8856-660EADF2B413}">
      <dsp:nvSpPr>
        <dsp:cNvPr id="0" name=""/>
        <dsp:cNvSpPr/>
      </dsp:nvSpPr>
      <dsp:spPr>
        <a:xfrm>
          <a:off x="1935083" y="376428"/>
          <a:ext cx="4864608" cy="486460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চারিত্রিক মাধুর্য </a:t>
          </a:r>
          <a:endParaRPr lang="en-US" sz="43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4498847" y="1407261"/>
        <a:ext cx="1737360" cy="1447800"/>
      </dsp:txXfrm>
    </dsp:sp>
    <dsp:sp modelId="{9DD3424C-C9AB-4006-8888-C6D0F170B1BB}">
      <dsp:nvSpPr>
        <dsp:cNvPr id="0" name=""/>
        <dsp:cNvSpPr/>
      </dsp:nvSpPr>
      <dsp:spPr>
        <a:xfrm>
          <a:off x="1834895" y="550164"/>
          <a:ext cx="4864608" cy="486460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চারিত্রিক দৃঢ়তাঃ</a:t>
          </a:r>
          <a:endParaRPr lang="en-US" sz="43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2993135" y="3706368"/>
        <a:ext cx="2606040" cy="1274064"/>
      </dsp:txXfrm>
    </dsp:sp>
    <dsp:sp modelId="{8C037188-E011-4433-8E5F-EBDC98E6057B}">
      <dsp:nvSpPr>
        <dsp:cNvPr id="0" name=""/>
        <dsp:cNvSpPr/>
      </dsp:nvSpPr>
      <dsp:spPr>
        <a:xfrm>
          <a:off x="1734708" y="376428"/>
          <a:ext cx="4864608" cy="486460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smtClean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rPr>
            <a:t>গণতন্ত্রের ধারকঃ</a:t>
          </a:r>
          <a:endParaRPr lang="en-US" sz="4300" kern="1200" dirty="0">
            <a:latin typeface="NikoshBAN" panose="02000000000000000000" pitchFamily="2" charset="0"/>
            <a:ea typeface="Calibri" panose="020F0502020204030204" pitchFamily="34" charset="0"/>
            <a:cs typeface="NikoshBAN" panose="02000000000000000000" pitchFamily="2" charset="0"/>
          </a:endParaRPr>
        </a:p>
      </dsp:txBody>
      <dsp:txXfrm>
        <a:off x="2298191" y="1407261"/>
        <a:ext cx="1737360" cy="1447800"/>
      </dsp:txXfrm>
    </dsp:sp>
    <dsp:sp modelId="{D2F08AEA-18F2-4F97-87A2-0E03CFC9A535}">
      <dsp:nvSpPr>
        <dsp:cNvPr id="0" name=""/>
        <dsp:cNvSpPr/>
      </dsp:nvSpPr>
      <dsp:spPr>
        <a:xfrm>
          <a:off x="1634342" y="75285"/>
          <a:ext cx="5466892" cy="546689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3DF9E1-E96E-4693-9DC6-5B6799BBC114}">
      <dsp:nvSpPr>
        <dsp:cNvPr id="0" name=""/>
        <dsp:cNvSpPr/>
      </dsp:nvSpPr>
      <dsp:spPr>
        <a:xfrm>
          <a:off x="1533753" y="248714"/>
          <a:ext cx="5466892" cy="546689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C5C2B-66F6-43A7-B45D-D79A827E9B46}">
      <dsp:nvSpPr>
        <dsp:cNvPr id="0" name=""/>
        <dsp:cNvSpPr/>
      </dsp:nvSpPr>
      <dsp:spPr>
        <a:xfrm>
          <a:off x="1433164" y="75285"/>
          <a:ext cx="5466892" cy="546689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6936F-36A3-4198-898C-650121804E54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003-6830-4AEC-9D26-C8ECBF413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8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23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8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5574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73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12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09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34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9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94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5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9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4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56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6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0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7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D1CF80D-29A5-A847-8CC3-049FCFF23271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845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8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10.png"/><Relationship Id="rId10" Type="http://schemas.microsoft.com/office/2007/relationships/diagramDrawing" Target="../diagrams/drawing2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8.jpeg"/><Relationship Id="rId7" Type="http://schemas.openxmlformats.org/officeDocument/2006/relationships/diagramLayout" Target="../diagrams/layou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image" Target="../media/image10.png"/><Relationship Id="rId10" Type="http://schemas.microsoft.com/office/2007/relationships/diagramDrawing" Target="../diagrams/drawing3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8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10.png"/><Relationship Id="rId10" Type="http://schemas.microsoft.com/office/2007/relationships/diagramDrawing" Target="../diagrams/drawing1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2286000" y="674400"/>
            <a:ext cx="1295400" cy="5509200"/>
          </a:xfrm>
          <a:prstGeom prst="rect">
            <a:avLst/>
          </a:prstGeom>
          <a:solidFill>
            <a:srgbClr val="B0151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en-US" sz="8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25" y="1462202"/>
            <a:ext cx="5895975" cy="393359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4018348" y="191869"/>
            <a:ext cx="4155305" cy="6463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কৃতিত্বঃ</a:t>
            </a:r>
            <a:endParaRPr lang="en-US" sz="3600" dirty="0">
              <a:solidFill>
                <a:srgbClr val="C00000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98493055"/>
              </p:ext>
            </p:extLst>
          </p:nvPr>
        </p:nvGraphicFramePr>
        <p:xfrm>
          <a:off x="1828800" y="838200"/>
          <a:ext cx="8534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33712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E97230D-0BEA-44DE-8856-660EADF2B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FE97230D-0BEA-44DE-8856-660EADF2B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FE97230D-0BEA-44DE-8856-660EADF2B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graphicEl>
                                              <a:dgm id="{FE97230D-0BEA-44DE-8856-660EADF2B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05C10CF-6331-40FA-9231-9E939CCB2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graphicEl>
                                              <a:dgm id="{105C10CF-6331-40FA-9231-9E939CCB29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105C10CF-6331-40FA-9231-9E939CCB2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graphicEl>
                                              <a:dgm id="{105C10CF-6331-40FA-9231-9E939CCB2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DD3424C-C9AB-4006-8888-C6D0F170B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graphicEl>
                                              <a:dgm id="{9DD3424C-C9AB-4006-8888-C6D0F170B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graphicEl>
                                              <a:dgm id="{9DD3424C-C9AB-4006-8888-C6D0F170B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graphicEl>
                                              <a:dgm id="{9DD3424C-C9AB-4006-8888-C6D0F170B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FB62B74-F1A5-4EAC-9A54-C1759DB57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graphicEl>
                                              <a:dgm id="{6FB62B74-F1A5-4EAC-9A54-C1759DB57B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graphicEl>
                                              <a:dgm id="{6FB62B74-F1A5-4EAC-9A54-C1759DB57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graphicEl>
                                              <a:dgm id="{6FB62B74-F1A5-4EAC-9A54-C1759DB57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037188-E011-4433-8E5F-EBDC98E60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graphicEl>
                                              <a:dgm id="{8C037188-E011-4433-8E5F-EBDC98E605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graphicEl>
                                              <a:dgm id="{8C037188-E011-4433-8E5F-EBDC98E60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graphicEl>
                                              <a:dgm id="{8C037188-E011-4433-8E5F-EBDC98E60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B7EFAB6-AA3A-419E-9B34-421F19D51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graphicEl>
                                              <a:dgm id="{7B7EFAB6-AA3A-419E-9B34-421F19D511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graphicEl>
                                              <a:dgm id="{7B7EFAB6-AA3A-419E-9B34-421F19D51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graphicEl>
                                              <a:dgm id="{7B7EFAB6-AA3A-419E-9B34-421F19D51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CA4BB3C-FB1D-4B2B-B715-F1887929A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graphicEl>
                                              <a:dgm id="{2CA4BB3C-FB1D-4B2B-B715-F1887929A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graphicEl>
                                              <a:dgm id="{2CA4BB3C-FB1D-4B2B-B715-F1887929A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graphicEl>
                                              <a:dgm id="{2CA4BB3C-FB1D-4B2B-B715-F1887929A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ADD681A-E90F-424B-A8DD-04E2E3D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graphicEl>
                                              <a:dgm id="{0ADD681A-E90F-424B-A8DD-04E2E3D223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graphicEl>
                                              <a:dgm id="{0ADD681A-E90F-424B-A8DD-04E2E3D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graphicEl>
                                              <a:dgm id="{0ADD681A-E90F-424B-A8DD-04E2E3D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316E163-290D-4BD2-A476-67D4969BD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>
                                            <p:graphicEl>
                                              <a:dgm id="{6316E163-290D-4BD2-A476-67D4969BDE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graphicEl>
                                              <a:dgm id="{6316E163-290D-4BD2-A476-67D4969BD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6316E163-290D-4BD2-A476-67D4969BDE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E49AC8-6CD5-450A-ACC1-EF23825B3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>
                                            <p:graphicEl>
                                              <a:dgm id="{CEE49AC8-6CD5-450A-ACC1-EF23825B39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CEE49AC8-6CD5-450A-ACC1-EF23825B3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graphicEl>
                                              <a:dgm id="{CEE49AC8-6CD5-450A-ACC1-EF23825B3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0550B70-891B-4BE3-95C9-7DD3A39E6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>
                                            <p:graphicEl>
                                              <a:dgm id="{80550B70-891B-4BE3-95C9-7DD3A39E6B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80550B70-891B-4BE3-95C9-7DD3A39E6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graphicEl>
                                              <a:dgm id="{80550B70-891B-4BE3-95C9-7DD3A39E6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2A615C2-2A7A-4951-8362-4182587E3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graphicEl>
                                              <a:dgm id="{42A615C2-2A7A-4951-8362-4182587E3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graphicEl>
                                              <a:dgm id="{42A615C2-2A7A-4951-8362-4182587E3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graphicEl>
                                              <a:dgm id="{42A615C2-2A7A-4951-8362-4182587E3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0A8D32F-4DDE-4A7D-849F-E685BF507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>
                                            <p:graphicEl>
                                              <a:dgm id="{F0A8D32F-4DDE-4A7D-849F-E685BF5078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>
                                            <p:graphicEl>
                                              <a:dgm id="{F0A8D32F-4DDE-4A7D-849F-E685BF507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>
                                            <p:graphicEl>
                                              <a:dgm id="{F0A8D32F-4DDE-4A7D-849F-E685BF507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79B4008-9AB7-4612-83E8-1E420AC5A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>
                                            <p:graphicEl>
                                              <a:dgm id="{C79B4008-9AB7-4612-83E8-1E420AC5AA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graphicEl>
                                              <a:dgm id="{C79B4008-9AB7-4612-83E8-1E420AC5A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graphicEl>
                                              <a:dgm id="{C79B4008-9AB7-4612-83E8-1E420AC5A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3345888" y="191869"/>
            <a:ext cx="5500224" cy="6463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আবু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বকর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রাঃ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চরিত্রিক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বৈশিষ্ট্যঃ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402632401"/>
              </p:ext>
            </p:extLst>
          </p:nvPr>
        </p:nvGraphicFramePr>
        <p:xfrm>
          <a:off x="1828800" y="838200"/>
          <a:ext cx="8534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90083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E97230D-0BEA-44DE-8856-660EADF2B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FE97230D-0BEA-44DE-8856-660EADF2B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FE97230D-0BEA-44DE-8856-660EADF2B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graphicEl>
                                              <a:dgm id="{FE97230D-0BEA-44DE-8856-660EADF2B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F08AEA-18F2-4F97-87A2-0E03CFC9A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graphicEl>
                                              <a:dgm id="{D2F08AEA-18F2-4F97-87A2-0E03CFC9A5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D2F08AEA-18F2-4F97-87A2-0E03CFC9A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graphicEl>
                                              <a:dgm id="{D2F08AEA-18F2-4F97-87A2-0E03CFC9A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DD3424C-C9AB-4006-8888-C6D0F170B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graphicEl>
                                              <a:dgm id="{9DD3424C-C9AB-4006-8888-C6D0F170B1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graphicEl>
                                              <a:dgm id="{9DD3424C-C9AB-4006-8888-C6D0F170B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graphicEl>
                                              <a:dgm id="{9DD3424C-C9AB-4006-8888-C6D0F170B1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3DF9E1-E96E-4693-9DC6-5B6799BBC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graphicEl>
                                              <a:dgm id="{743DF9E1-E96E-4693-9DC6-5B6799BBC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graphicEl>
                                              <a:dgm id="{743DF9E1-E96E-4693-9DC6-5B6799BBC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graphicEl>
                                              <a:dgm id="{743DF9E1-E96E-4693-9DC6-5B6799BBC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037188-E011-4433-8E5F-EBDC98E60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graphicEl>
                                              <a:dgm id="{8C037188-E011-4433-8E5F-EBDC98E605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graphicEl>
                                              <a:dgm id="{8C037188-E011-4433-8E5F-EBDC98E60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graphicEl>
                                              <a:dgm id="{8C037188-E011-4433-8E5F-EBDC98E605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30C5C2B-66F6-43A7-B45D-D79A827E9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graphicEl>
                                              <a:dgm id="{030C5C2B-66F6-43A7-B45D-D79A827E9B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graphicEl>
                                              <a:dgm id="{030C5C2B-66F6-43A7-B45D-D79A827E9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graphicEl>
                                              <a:dgm id="{030C5C2B-66F6-43A7-B45D-D79A827E9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6312" y="304800"/>
            <a:ext cx="3417923" cy="646331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রোমানদের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দ্বন্দ্বঃ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206" y="1309687"/>
            <a:ext cx="6605588" cy="440702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985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5380" y="304800"/>
            <a:ext cx="4761240" cy="646331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ত্রাণকর্তা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206" y="1309687"/>
            <a:ext cx="6605588" cy="440702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375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518960950"/>
              </p:ext>
            </p:extLst>
          </p:nvPr>
        </p:nvGraphicFramePr>
        <p:xfrm>
          <a:off x="2133600" y="1295400"/>
          <a:ext cx="7924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343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8A6677-355D-49FC-9324-4A59E594E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EF8A6677-355D-49FC-9324-4A59E594E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EF8A6677-355D-49FC-9324-4A59E594E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8A5E672-7DBD-40C7-B3BF-400B2702A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graphicEl>
                                              <a:dgm id="{18A5E672-7DBD-40C7-B3BF-400B2702A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dgm id="{18A5E672-7DBD-40C7-B3BF-400B2702A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E627ACF-7761-4D7F-92A0-FB08C2963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graphicEl>
                                              <a:dgm id="{AE627ACF-7761-4D7F-92A0-FB08C2963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graphicEl>
                                              <a:dgm id="{AE627ACF-7761-4D7F-92A0-FB08C2963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4068DE7-13E3-4BE1-A808-F1168FF9E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graphicEl>
                                              <a:dgm id="{B4068DE7-13E3-4BE1-A808-F1168FF9E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graphicEl>
                                              <a:dgm id="{B4068DE7-13E3-4BE1-A808-F1168FF9E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6D0919D-03B3-4774-9E8B-285FCCB0B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graphicEl>
                                              <a:dgm id="{26D0919D-03B3-4774-9E8B-285FCCB0B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graphicEl>
                                              <a:dgm id="{26D0919D-03B3-4774-9E8B-285FCCB0B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60831240"/>
              </p:ext>
            </p:extLst>
          </p:nvPr>
        </p:nvGraphicFramePr>
        <p:xfrm>
          <a:off x="1752601" y="381000"/>
          <a:ext cx="8000999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566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567E7C-03C9-491E-9AA5-B5F724B40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BE567E7C-03C9-491E-9AA5-B5F724B40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BE567E7C-03C9-491E-9AA5-B5F724B40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738F12-67FC-48D4-AE14-C2A2F294F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54738F12-67FC-48D4-AE14-C2A2F294F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54738F12-67FC-48D4-AE14-C2A2F294F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AF8205-BA72-4268-A564-689EF4420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A2AF8205-BA72-4268-A564-689EF4420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A2AF8205-BA72-4268-A564-689EF4420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895435-3E08-45E0-8977-84EC3428D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89895435-3E08-45E0-8977-84EC3428D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89895435-3E08-45E0-8977-84EC3428D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498877703"/>
              </p:ext>
            </p:extLst>
          </p:nvPr>
        </p:nvGraphicFramePr>
        <p:xfrm>
          <a:off x="762000" y="1714501"/>
          <a:ext cx="10210800" cy="3428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066800" y="3048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75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953000" y="609600"/>
            <a:ext cx="2008883" cy="646331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0294" y="5074405"/>
            <a:ext cx="7791409" cy="1137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ইসলামের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ত্রাণকর্তা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হিসেবে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হযরত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আবু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বকর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রাঃ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অবদান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সমূহ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লিখে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নিয়ে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আসবে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22" y="1852613"/>
            <a:ext cx="5773757" cy="3152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3833" y="2497976"/>
            <a:ext cx="6464335" cy="1862048"/>
          </a:xfrm>
          <a:prstGeom prst="rect">
            <a:avLst/>
          </a:prstGeom>
          <a:solidFill>
            <a:srgbClr val="B01513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95074" y="1720840"/>
            <a:ext cx="68018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আবুল কালাম (আজাদ)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 ইতিহাস ও সংস্কৃতি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চাটখিল মহিলা ডিগ্রি কলেজ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চাটখিল, নোয়াখালী।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E-mail: azad.cu@gmail.com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2239469"/>
            <a:ext cx="2379062" cy="23790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2700" y="1874729"/>
            <a:ext cx="7086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পরিচিতিঃ</a:t>
            </a:r>
            <a:endParaRPr lang="en-US" sz="36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একাদশ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ইসলামের ইতিহাস ও সংস্কৃতি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খোলাফায়ে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রাশেদিন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৩/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০১/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২০২০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1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ঘণ্টা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4400" y="2350967"/>
            <a:ext cx="6360316" cy="1733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ঃ</a:t>
            </a:r>
            <a:endParaRPr lang="bn-BD" sz="3600" u="sng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07000"/>
              </a:lnSpc>
            </a:pPr>
            <a:r>
              <a:rPr lang="en-US" sz="66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হযরত</a:t>
            </a:r>
            <a:r>
              <a:rPr lang="en-US" sz="66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আবু</a:t>
            </a:r>
            <a:r>
              <a:rPr lang="en-US" sz="6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বকর</a:t>
            </a:r>
            <a:r>
              <a:rPr lang="en-US" sz="6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</a:t>
            </a:r>
            <a:r>
              <a:rPr lang="en-US" sz="66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</a:t>
            </a:r>
            <a:r>
              <a:rPr lang="en-US" sz="6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ঃ</a:t>
            </a:r>
            <a:r>
              <a:rPr lang="en-US" sz="6600" dirty="0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</a:t>
            </a:r>
            <a:r>
              <a:rPr lang="en-US" sz="6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endParaRPr lang="en-US" sz="66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67" y="2162946"/>
            <a:ext cx="3431007" cy="253210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89470420"/>
              </p:ext>
            </p:extLst>
          </p:nvPr>
        </p:nvGraphicFramePr>
        <p:xfrm>
          <a:off x="1409700" y="-76200"/>
          <a:ext cx="8534400" cy="6309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8189" y="304800"/>
            <a:ext cx="1335622" cy="646331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পরিচয়ঃ</a:t>
            </a:r>
            <a:endParaRPr lang="en-US" sz="36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206" y="1309687"/>
            <a:ext cx="6605588" cy="440702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16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6312" y="304800"/>
            <a:ext cx="3339376" cy="675441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সমস্যা</a:t>
            </a:r>
            <a:r>
              <a:rPr lang="en-US" sz="36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সমূহঃ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206" y="1309687"/>
            <a:ext cx="6605588" cy="440702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172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6312" y="304800"/>
            <a:ext cx="3490058" cy="675441"/>
          </a:xfrm>
          <a:prstGeom prst="rect">
            <a:avLst/>
          </a:prstGeom>
          <a:solidFill>
            <a:srgbClr val="B0151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পারসিকদের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দ্বন্দ্বঃ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206" y="1309687"/>
            <a:ext cx="6605588" cy="440702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31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6312" y="304800"/>
            <a:ext cx="3417923" cy="64633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রোমানদের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দ্বন্দ্বঃ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206" y="1309687"/>
            <a:ext cx="6605588" cy="440702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677400" y="76200"/>
            <a:ext cx="2590800" cy="6934200"/>
            <a:chOff x="9677400" y="76200"/>
            <a:chExt cx="2590800" cy="69342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2103403"/>
              <a:ext cx="990222" cy="94459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0" y="1112803"/>
              <a:ext cx="990222" cy="944597"/>
            </a:xfrm>
            <a:prstGeom prst="ellipse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692" y="76200"/>
              <a:ext cx="990220" cy="94459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7400" y="4480322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566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1353</TotalTime>
  <Words>236</Words>
  <Application>Microsoft Office PowerPoint</Application>
  <PresentationFormat>Widescreen</PresentationFormat>
  <Paragraphs>51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NikoshBAN</vt:lpstr>
      <vt:lpstr>Times New Roman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lab pc</cp:lastModifiedBy>
  <cp:revision>373</cp:revision>
  <dcterms:created xsi:type="dcterms:W3CDTF">2020-01-13T03:23:51Z</dcterms:created>
  <dcterms:modified xsi:type="dcterms:W3CDTF">2021-01-03T06:42:31Z</dcterms:modified>
</cp:coreProperties>
</file>