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6"/>
  </p:notesMasterIdLst>
  <p:sldIdLst>
    <p:sldId id="356" r:id="rId2"/>
    <p:sldId id="343" r:id="rId3"/>
    <p:sldId id="344" r:id="rId4"/>
    <p:sldId id="325" r:id="rId5"/>
    <p:sldId id="326" r:id="rId6"/>
    <p:sldId id="365" r:id="rId7"/>
    <p:sldId id="375" r:id="rId8"/>
    <p:sldId id="376" r:id="rId9"/>
    <p:sldId id="377" r:id="rId10"/>
    <p:sldId id="373" r:id="rId11"/>
    <p:sldId id="363" r:id="rId12"/>
    <p:sldId id="359" r:id="rId13"/>
    <p:sldId id="34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57" d="100"/>
          <a:sy n="57" d="100"/>
        </p:scale>
        <p:origin x="84" y="11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DC34DDD2-D047-4603-B16C-8086BDFC3BE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4D2D1-7ABE-4A04-A1C8-F25CF6C03E32}" type="parTrans" cxnId="{56DD2F38-88E9-4720-8392-BE2681C5F5CF}">
      <dgm:prSet/>
      <dgm:spPr/>
      <dgm:t>
        <a:bodyPr/>
        <a:lstStyle/>
        <a:p>
          <a:endParaRPr lang="en-US"/>
        </a:p>
      </dgm:t>
    </dgm:pt>
    <dgm:pt modelId="{B829F6F7-6224-4BA8-B0C6-2722DC57AA50}" type="sibTrans" cxnId="{56DD2F38-88E9-4720-8392-BE2681C5F5CF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</dgm:pt>
    <dgm:pt modelId="{196C5AC6-4775-446E-A654-C24DEB6A181A}" type="pres">
      <dgm:prSet presAssocID="{E9354DE6-951D-421A-A3AF-D2699967742D}" presName="composite" presStyleCnt="0"/>
      <dgm:spPr/>
    </dgm:pt>
    <dgm:pt modelId="{D7533A3F-F781-44A2-B48B-ED292DDC2E2E}" type="pres">
      <dgm:prSet presAssocID="{E9354DE6-951D-421A-A3AF-D2699967742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4E1FC8-BCD0-435D-8CB7-477BC58D2030}" type="pres">
      <dgm:prSet presAssocID="{E9354DE6-951D-421A-A3AF-D2699967742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</dgm:pt>
    <dgm:pt modelId="{9F6B003E-7BAF-454D-8E3E-B0D02DF93727}" type="pres">
      <dgm:prSet presAssocID="{DC34DDD2-D047-4603-B16C-8086BDFC3BE8}" presName="composite" presStyleCnt="0"/>
      <dgm:spPr/>
    </dgm:pt>
    <dgm:pt modelId="{C1F6F52A-53ED-469E-B691-1FA27D3FFA00}" type="pres">
      <dgm:prSet presAssocID="{DC34DDD2-D047-4603-B16C-8086BDFC3BE8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711F5B-53B5-406F-BAFC-0E003BD5B906}" type="pres">
      <dgm:prSet presAssocID="{DC34DDD2-D047-4603-B16C-8086BDFC3BE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1817FEAB-F481-4043-B800-A323AFAB89D4}" type="presOf" srcId="{E9354DE6-951D-421A-A3AF-D2699967742D}" destId="{464E1FC8-BCD0-435D-8CB7-477BC58D2030}" srcOrd="0" destOrd="0" presId="urn:microsoft.com/office/officeart/2005/8/layout/vList3"/>
    <dgm:cxn modelId="{B8234127-9235-4603-9AB5-947C88106C52}" type="presOf" srcId="{DC34DDD2-D047-4603-B16C-8086BDFC3BE8}" destId="{4B711F5B-53B5-406F-BAFC-0E003BD5B906}" srcOrd="0" destOrd="0" presId="urn:microsoft.com/office/officeart/2005/8/layout/vList3"/>
    <dgm:cxn modelId="{56DD2F38-88E9-4720-8392-BE2681C5F5CF}" srcId="{086336EB-9486-4822-938F-8C768FFCF467}" destId="{DC34DDD2-D047-4603-B16C-8086BDFC3BE8}" srcOrd="1" destOrd="0" parTransId="{59F4D2D1-7ABE-4A04-A1C8-F25CF6C03E32}" sibTransId="{B829F6F7-6224-4BA8-B0C6-2722DC57AA50}"/>
    <dgm:cxn modelId="{84F6E33F-2F68-44FF-8CA5-640B2D4E9E89}" type="presOf" srcId="{086336EB-9486-4822-938F-8C768FFCF467}" destId="{35BD617B-C62C-4049-A75F-4C8F0CBF0675}" srcOrd="0" destOrd="0" presId="urn:microsoft.com/office/officeart/2005/8/layout/vList3"/>
    <dgm:cxn modelId="{08E12426-C0FE-4863-A9FE-395384FEBCBF}" type="presParOf" srcId="{35BD617B-C62C-4049-A75F-4C8F0CBF0675}" destId="{196C5AC6-4775-446E-A654-C24DEB6A181A}" srcOrd="0" destOrd="0" presId="urn:microsoft.com/office/officeart/2005/8/layout/vList3"/>
    <dgm:cxn modelId="{0E9DEC14-ED8D-4E97-8998-15978561D0BE}" type="presParOf" srcId="{196C5AC6-4775-446E-A654-C24DEB6A181A}" destId="{D7533A3F-F781-44A2-B48B-ED292DDC2E2E}" srcOrd="0" destOrd="0" presId="urn:microsoft.com/office/officeart/2005/8/layout/vList3"/>
    <dgm:cxn modelId="{17E892BC-9C82-4F11-9BB9-01E7EC4D8469}" type="presParOf" srcId="{196C5AC6-4775-446E-A654-C24DEB6A181A}" destId="{464E1FC8-BCD0-435D-8CB7-477BC58D2030}" srcOrd="1" destOrd="0" presId="urn:microsoft.com/office/officeart/2005/8/layout/vList3"/>
    <dgm:cxn modelId="{46479610-5244-489A-AA0D-EDE8BCF37F1D}" type="presParOf" srcId="{35BD617B-C62C-4049-A75F-4C8F0CBF0675}" destId="{BDC427B2-C3ED-4EF9-A3DE-22AF7BFE6EE5}" srcOrd="1" destOrd="0" presId="urn:microsoft.com/office/officeart/2005/8/layout/vList3"/>
    <dgm:cxn modelId="{DA0B537A-C9F7-4D17-B334-E07E2C1219F9}" type="presParOf" srcId="{35BD617B-C62C-4049-A75F-4C8F0CBF0675}" destId="{9F6B003E-7BAF-454D-8E3E-B0D02DF93727}" srcOrd="2" destOrd="0" presId="urn:microsoft.com/office/officeart/2005/8/layout/vList3"/>
    <dgm:cxn modelId="{0B508FF5-CE6B-4BE5-A1CE-0DBEFAA4576B}" type="presParOf" srcId="{9F6B003E-7BAF-454D-8E3E-B0D02DF93727}" destId="{C1F6F52A-53ED-469E-B691-1FA27D3FFA00}" srcOrd="0" destOrd="0" presId="urn:microsoft.com/office/officeart/2005/8/layout/vList3"/>
    <dgm:cxn modelId="{A02A6F23-8D20-4F58-87BC-55CE4B04E995}" type="presParOf" srcId="{9F6B003E-7BAF-454D-8E3E-B0D02DF93727}" destId="{4B711F5B-53B5-406F-BAFC-0E003BD5B9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রাশেদিনঃ</a:t>
          </a:r>
          <a:r>
            <a:rPr lang="en-US" sz="5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560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1EC55526-EBBB-489C-84BD-A3B18E12949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ছিলো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৬৩২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৬৬১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৩০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6EF2D-374C-4D6A-84EF-0B9828DF58DA}" type="parTrans" cxnId="{59C560DD-1821-42B9-94F0-6D42F52FDED3}">
      <dgm:prSet/>
      <dgm:spPr/>
      <dgm:t>
        <a:bodyPr/>
        <a:lstStyle/>
        <a:p>
          <a:endParaRPr lang="en-US"/>
        </a:p>
      </dgm:t>
    </dgm:pt>
    <dgm:pt modelId="{EB05142B-1B27-4FCF-AB86-C5F9F0BDD8B6}" type="sibTrans" cxnId="{59C560DD-1821-42B9-94F0-6D42F52FDED3}">
      <dgm:prSet/>
      <dgm:spPr/>
      <dgm:t>
        <a:bodyPr/>
        <a:lstStyle/>
        <a:p>
          <a:endParaRPr lang="en-US"/>
        </a:p>
      </dgm:t>
    </dgm:pt>
    <dgm:pt modelId="{18E1B18A-B8BF-47A9-B9EC-3F229DCA5C2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৪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4CC25-6D27-45C5-AD24-C245D50B361D}" type="parTrans" cxnId="{C395AB92-9BE7-4494-97BD-DA11466D1489}">
      <dgm:prSet/>
      <dgm:spPr/>
      <dgm:t>
        <a:bodyPr/>
        <a:lstStyle/>
        <a:p>
          <a:endParaRPr lang="en-US"/>
        </a:p>
      </dgm:t>
    </dgm:pt>
    <dgm:pt modelId="{AEEDA050-4DC7-4F30-9239-8A9B4EF7C00D}" type="sibTrans" cxnId="{C395AB92-9BE7-4494-97BD-DA11466D1489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F2706D9A-E9B9-4B0D-968F-5F59F65FC864}" type="pres">
      <dgm:prSet presAssocID="{1EC55526-EBBB-489C-84BD-A3B18E129493}" presName="childComposite" presStyleCnt="0">
        <dgm:presLayoutVars>
          <dgm:chMax val="0"/>
          <dgm:chPref val="0"/>
        </dgm:presLayoutVars>
      </dgm:prSet>
      <dgm:spPr/>
    </dgm:pt>
    <dgm:pt modelId="{EE7A1BB5-4853-45F7-88D9-A83A4C34E4A3}" type="pres">
      <dgm:prSet presAssocID="{1EC55526-EBBB-489C-84BD-A3B18E129493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C35B5A-55D3-4F27-A86B-8F29B8E01A03}" type="pres">
      <dgm:prSet presAssocID="{1EC55526-EBBB-489C-84BD-A3B18E12949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6B061-1B55-4D0F-AF0C-5711D4E908D6}" type="pres">
      <dgm:prSet presAssocID="{18E1B18A-B8BF-47A9-B9EC-3F229DCA5C29}" presName="childComposite" presStyleCnt="0">
        <dgm:presLayoutVars>
          <dgm:chMax val="0"/>
          <dgm:chPref val="0"/>
        </dgm:presLayoutVars>
      </dgm:prSet>
      <dgm:spPr/>
    </dgm:pt>
    <dgm:pt modelId="{E2F2C04C-632A-436F-896D-951049CB7728}" type="pres">
      <dgm:prSet presAssocID="{18E1B18A-B8BF-47A9-B9EC-3F229DCA5C29}" presName="Image" presStyleLbl="nod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B2CC90-898D-41E3-9D18-9DA8A93DDE11}" type="pres">
      <dgm:prSet presAssocID="{18E1B18A-B8BF-47A9-B9EC-3F229DCA5C2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0ECAC-2583-4B2D-90BC-6EF7916BF13E}" type="presOf" srcId="{18E1B18A-B8BF-47A9-B9EC-3F229DCA5C29}" destId="{EFB2CC90-898D-41E3-9D18-9DA8A93DDE11}" srcOrd="0" destOrd="0" presId="urn:microsoft.com/office/officeart/2008/layout/PictureAccentList"/>
    <dgm:cxn modelId="{E4E21193-E7BE-4FDA-9897-74EA98700CF8}" type="presOf" srcId="{1EC55526-EBBB-489C-84BD-A3B18E129493}" destId="{BBC35B5A-55D3-4F27-A86B-8F29B8E01A03}" srcOrd="0" destOrd="0" presId="urn:microsoft.com/office/officeart/2008/layout/PictureAccentList"/>
    <dgm:cxn modelId="{59C560DD-1821-42B9-94F0-6D42F52FDED3}" srcId="{92BF5029-E304-4ECC-9B43-6AD381D19A35}" destId="{1EC55526-EBBB-489C-84BD-A3B18E129493}" srcOrd="0" destOrd="0" parTransId="{AAC6EF2D-374C-4D6A-84EF-0B9828DF58DA}" sibTransId="{EB05142B-1B27-4FCF-AB86-C5F9F0BDD8B6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C395AB92-9BE7-4494-97BD-DA11466D1489}" srcId="{92BF5029-E304-4ECC-9B43-6AD381D19A35}" destId="{18E1B18A-B8BF-47A9-B9EC-3F229DCA5C29}" srcOrd="1" destOrd="0" parTransId="{D584CC25-6D27-45C5-AD24-C245D50B361D}" sibTransId="{AEEDA050-4DC7-4F30-9239-8A9B4EF7C00D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BA5F39FF-4C04-47B4-8B56-FDC30F88DFD3}" type="presParOf" srcId="{CFE234A4-29FD-4B50-98C8-ECEA07FF7357}" destId="{F2706D9A-E9B9-4B0D-968F-5F59F65FC864}" srcOrd="0" destOrd="0" presId="urn:microsoft.com/office/officeart/2008/layout/PictureAccentList"/>
    <dgm:cxn modelId="{31225240-35B5-4221-B955-0E8FFE0D98FE}" type="presParOf" srcId="{F2706D9A-E9B9-4B0D-968F-5F59F65FC864}" destId="{EE7A1BB5-4853-45F7-88D9-A83A4C34E4A3}" srcOrd="0" destOrd="0" presId="urn:microsoft.com/office/officeart/2008/layout/PictureAccentList"/>
    <dgm:cxn modelId="{B5D866DC-7502-404F-A35E-E880CFEAE93B}" type="presParOf" srcId="{F2706D9A-E9B9-4B0D-968F-5F59F65FC864}" destId="{BBC35B5A-55D3-4F27-A86B-8F29B8E01A03}" srcOrd="1" destOrd="0" presId="urn:microsoft.com/office/officeart/2008/layout/PictureAccentList"/>
    <dgm:cxn modelId="{35146290-29A4-4CB3-A63A-38211058F00E}" type="presParOf" srcId="{CFE234A4-29FD-4B50-98C8-ECEA07FF7357}" destId="{6096B061-1B55-4D0F-AF0C-5711D4E908D6}" srcOrd="1" destOrd="0" presId="urn:microsoft.com/office/officeart/2008/layout/PictureAccentList"/>
    <dgm:cxn modelId="{25D417FD-470B-49B4-8178-253C5830B411}" type="presParOf" srcId="{6096B061-1B55-4D0F-AF0C-5711D4E908D6}" destId="{E2F2C04C-632A-436F-896D-951049CB7728}" srcOrd="0" destOrd="0" presId="urn:microsoft.com/office/officeart/2008/layout/PictureAccentList"/>
    <dgm:cxn modelId="{7AEA1F24-FE23-496C-A9E0-5A12A3B6B645}" type="presParOf" srcId="{6096B061-1B55-4D0F-AF0C-5711D4E908D6}" destId="{EFB2CC90-898D-41E3-9D18-9DA8A93DDE1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7D733-E301-4EDF-A13B-13CC77CD69B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441EC9-C200-40DA-B254-4E741E14295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</a:t>
          </a:r>
          <a:endParaRPr lang="en-US" sz="5400" dirty="0"/>
        </a:p>
      </dgm:t>
    </dgm:pt>
    <dgm:pt modelId="{3EDE82AF-3503-4C64-892C-F30912341839}" type="parTrans" cxnId="{E3B80AF9-DCB5-4257-B4CD-7393C38E6FF7}">
      <dgm:prSet/>
      <dgm:spPr/>
      <dgm:t>
        <a:bodyPr/>
        <a:lstStyle/>
        <a:p>
          <a:endParaRPr lang="en-US"/>
        </a:p>
      </dgm:t>
    </dgm:pt>
    <dgm:pt modelId="{56F529E0-0214-4327-A378-8A3D157B3B0C}" type="sibTrans" cxnId="{E3B80AF9-DCB5-4257-B4CD-7393C38E6FF7}">
      <dgm:prSet/>
      <dgm:spPr/>
      <dgm:t>
        <a:bodyPr/>
        <a:lstStyle/>
        <a:p>
          <a:endParaRPr lang="en-US"/>
        </a:p>
      </dgm:t>
    </dgm:pt>
    <dgm:pt modelId="{46EDA1F5-6F78-4E3E-B831-EBD5A3B031E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50E849-5F2E-40C6-9F68-262B1CFF89FB}" type="parTrans" cxnId="{7FCA0BA6-EF9B-4FD6-A189-09AA5DD37B25}">
      <dgm:prSet/>
      <dgm:spPr/>
      <dgm:t>
        <a:bodyPr/>
        <a:lstStyle/>
        <a:p>
          <a:endParaRPr lang="en-US"/>
        </a:p>
      </dgm:t>
    </dgm:pt>
    <dgm:pt modelId="{34F72BD8-011C-4F3B-8CA6-409C6AB7B2DC}" type="sibTrans" cxnId="{7FCA0BA6-EF9B-4FD6-A189-09AA5DD37B25}">
      <dgm:prSet/>
      <dgm:spPr/>
      <dgm:t>
        <a:bodyPr/>
        <a:lstStyle/>
        <a:p>
          <a:endParaRPr lang="en-US"/>
        </a:p>
      </dgm:t>
    </dgm:pt>
    <dgm:pt modelId="{5854E2C0-5F1E-49D2-B048-E4FE9936038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মন্ডলীর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9942F1-4183-4914-9775-759E4F37E208}" type="parTrans" cxnId="{52A6AA11-B2EE-4912-94E9-547ED394EFA2}">
      <dgm:prSet/>
      <dgm:spPr/>
      <dgm:t>
        <a:bodyPr/>
        <a:lstStyle/>
        <a:p>
          <a:endParaRPr lang="en-US"/>
        </a:p>
      </dgm:t>
    </dgm:pt>
    <dgm:pt modelId="{5932B22E-4BE5-4E09-8B31-572EB9B3D7D3}" type="sibTrans" cxnId="{52A6AA11-B2EE-4912-94E9-547ED394EFA2}">
      <dgm:prSet/>
      <dgm:spPr/>
      <dgm:t>
        <a:bodyPr/>
        <a:lstStyle/>
        <a:p>
          <a:endParaRPr lang="en-US"/>
        </a:p>
      </dgm:t>
    </dgm:pt>
    <dgm:pt modelId="{DE8541FC-4168-466F-96CA-82DABB94D48F}" type="pres">
      <dgm:prSet presAssocID="{EBD7D733-E301-4EDF-A13B-13CC77CD69BA}" presName="Name0" presStyleCnt="0">
        <dgm:presLayoutVars>
          <dgm:dir/>
          <dgm:animLvl val="lvl"/>
          <dgm:resizeHandles val="exact"/>
        </dgm:presLayoutVars>
      </dgm:prSet>
      <dgm:spPr/>
    </dgm:pt>
    <dgm:pt modelId="{7EF8174B-2F12-466F-8AC9-99DD04092C84}" type="pres">
      <dgm:prSet presAssocID="{12441EC9-C200-40DA-B254-4E741E14295B}" presName="parTxOnly" presStyleLbl="node1" presStyleIdx="0" presStyleCnt="3" custScaleX="162241" custScaleY="196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A02B7-E902-4445-9702-991AC6EE66A1}" type="pres">
      <dgm:prSet presAssocID="{56F529E0-0214-4327-A378-8A3D157B3B0C}" presName="parTxOnlySpace" presStyleCnt="0"/>
      <dgm:spPr/>
    </dgm:pt>
    <dgm:pt modelId="{310BC95A-C081-4967-9D88-2F4ED8134D0B}" type="pres">
      <dgm:prSet presAssocID="{46EDA1F5-6F78-4E3E-B831-EBD5A3B031E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DD167E-CBE8-4040-888E-DAAAD9CBAC23}" type="pres">
      <dgm:prSet presAssocID="{34F72BD8-011C-4F3B-8CA6-409C6AB7B2DC}" presName="parTxOnlySpace" presStyleCnt="0"/>
      <dgm:spPr/>
    </dgm:pt>
    <dgm:pt modelId="{3BA355EF-D9C1-42FA-BB77-A9773AC26CD8}" type="pres">
      <dgm:prSet presAssocID="{5854E2C0-5F1E-49D2-B048-E4FE993603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3B80AF9-DCB5-4257-B4CD-7393C38E6FF7}" srcId="{EBD7D733-E301-4EDF-A13B-13CC77CD69BA}" destId="{12441EC9-C200-40DA-B254-4E741E14295B}" srcOrd="0" destOrd="0" parTransId="{3EDE82AF-3503-4C64-892C-F30912341839}" sibTransId="{56F529E0-0214-4327-A378-8A3D157B3B0C}"/>
    <dgm:cxn modelId="{F664B48D-2120-4393-B426-27E6A290C1FA}" type="presOf" srcId="{46EDA1F5-6F78-4E3E-B831-EBD5A3B031EC}" destId="{310BC95A-C081-4967-9D88-2F4ED8134D0B}" srcOrd="0" destOrd="0" presId="urn:microsoft.com/office/officeart/2005/8/layout/chevron1"/>
    <dgm:cxn modelId="{52A6AA11-B2EE-4912-94E9-547ED394EFA2}" srcId="{EBD7D733-E301-4EDF-A13B-13CC77CD69BA}" destId="{5854E2C0-5F1E-49D2-B048-E4FE99360386}" srcOrd="2" destOrd="0" parTransId="{809942F1-4183-4914-9775-759E4F37E208}" sibTransId="{5932B22E-4BE5-4E09-8B31-572EB9B3D7D3}"/>
    <dgm:cxn modelId="{EF867DDA-8C25-498C-AB96-F475C4D235DB}" type="presOf" srcId="{EBD7D733-E301-4EDF-A13B-13CC77CD69BA}" destId="{DE8541FC-4168-466F-96CA-82DABB94D48F}" srcOrd="0" destOrd="0" presId="urn:microsoft.com/office/officeart/2005/8/layout/chevron1"/>
    <dgm:cxn modelId="{6424956F-4C4A-4FEC-9ADD-A648E9504691}" type="presOf" srcId="{5854E2C0-5F1E-49D2-B048-E4FE99360386}" destId="{3BA355EF-D9C1-42FA-BB77-A9773AC26CD8}" srcOrd="0" destOrd="0" presId="urn:microsoft.com/office/officeart/2005/8/layout/chevron1"/>
    <dgm:cxn modelId="{7FCA0BA6-EF9B-4FD6-A189-09AA5DD37B25}" srcId="{EBD7D733-E301-4EDF-A13B-13CC77CD69BA}" destId="{46EDA1F5-6F78-4E3E-B831-EBD5A3B031EC}" srcOrd="1" destOrd="0" parTransId="{4750E849-5F2E-40C6-9F68-262B1CFF89FB}" sibTransId="{34F72BD8-011C-4F3B-8CA6-409C6AB7B2DC}"/>
    <dgm:cxn modelId="{5A575379-E5C0-444E-97B5-A228138A7F86}" type="presOf" srcId="{12441EC9-C200-40DA-B254-4E741E14295B}" destId="{7EF8174B-2F12-466F-8AC9-99DD04092C84}" srcOrd="0" destOrd="0" presId="urn:microsoft.com/office/officeart/2005/8/layout/chevron1"/>
    <dgm:cxn modelId="{AFC76F64-68E8-4F5C-ADA8-1CC2A250776B}" type="presParOf" srcId="{DE8541FC-4168-466F-96CA-82DABB94D48F}" destId="{7EF8174B-2F12-466F-8AC9-99DD04092C84}" srcOrd="0" destOrd="0" presId="urn:microsoft.com/office/officeart/2005/8/layout/chevron1"/>
    <dgm:cxn modelId="{586042CB-8D87-4ACE-A2F8-38F04573A15E}" type="presParOf" srcId="{DE8541FC-4168-466F-96CA-82DABB94D48F}" destId="{EE8A02B7-E902-4445-9702-991AC6EE66A1}" srcOrd="1" destOrd="0" presId="urn:microsoft.com/office/officeart/2005/8/layout/chevron1"/>
    <dgm:cxn modelId="{F54FA8E6-EA75-4F66-9D93-E0A3E0980DCF}" type="presParOf" srcId="{DE8541FC-4168-466F-96CA-82DABB94D48F}" destId="{310BC95A-C081-4967-9D88-2F4ED8134D0B}" srcOrd="2" destOrd="0" presId="urn:microsoft.com/office/officeart/2005/8/layout/chevron1"/>
    <dgm:cxn modelId="{0507880D-6C74-4E05-9A34-9C73B881F1EA}" type="presParOf" srcId="{DE8541FC-4168-466F-96CA-82DABB94D48F}" destId="{16DD167E-CBE8-4040-888E-DAAAD9CBAC23}" srcOrd="3" destOrd="0" presId="urn:microsoft.com/office/officeart/2005/8/layout/chevron1"/>
    <dgm:cxn modelId="{2270CB1C-4584-4DD5-A5DC-AD8C3DE141A4}" type="presParOf" srcId="{DE8541FC-4168-466F-96CA-82DABB94D48F}" destId="{3BA355EF-D9C1-42FA-BB77-A9773AC26C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03DD7-2881-4772-9E87-E1CB52DEB6B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FB53A-A05A-4772-9570-70E029512A9B}" type="parTrans" cxnId="{217D07ED-76EE-4BC4-84EB-D86A5D4691AC}">
      <dgm:prSet/>
      <dgm:spPr/>
      <dgm:t>
        <a:bodyPr/>
        <a:lstStyle/>
        <a:p>
          <a:endParaRPr lang="en-US"/>
        </a:p>
      </dgm:t>
    </dgm:pt>
    <dgm:pt modelId="{55A9351C-B841-40B4-BA5E-283CEE95AC4C}" type="sibTrans" cxnId="{217D07ED-76EE-4BC4-84EB-D86A5D4691AC}">
      <dgm:prSet/>
      <dgm:spPr/>
      <dgm:t>
        <a:bodyPr/>
        <a:lstStyle/>
        <a:p>
          <a:endParaRPr lang="en-US"/>
        </a:p>
      </dgm:t>
    </dgm:pt>
    <dgm:pt modelId="{764FD737-A378-492C-93D8-36F85EF5878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২. হযরত হযরত ওমর ওমর (রাঃ) এর নির্বাচন 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C38A0-BC27-477A-8125-FD68A41D4F1C}" type="parTrans" cxnId="{8EAFB469-CCBD-40AD-81B9-9D13626059A2}">
      <dgm:prSet/>
      <dgm:spPr/>
      <dgm:t>
        <a:bodyPr/>
        <a:lstStyle/>
        <a:p>
          <a:endParaRPr lang="en-US"/>
        </a:p>
      </dgm:t>
    </dgm:pt>
    <dgm:pt modelId="{CD81A8EA-DE2D-45D9-8ADC-4954C5096449}" type="sibTrans" cxnId="{8EAFB469-CCBD-40AD-81B9-9D13626059A2}">
      <dgm:prSet/>
      <dgm:spPr/>
      <dgm:t>
        <a:bodyPr/>
        <a:lstStyle/>
        <a:p>
          <a:endParaRPr lang="en-US"/>
        </a:p>
      </dgm:t>
    </dgm:pt>
    <dgm:pt modelId="{BC0219AD-E889-4261-855C-25EDA86514A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৩. হযরত উসমান (রাঃ) এর নির্বাচন 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E725E-6686-4379-B392-78662DDD8E34}" type="parTrans" cxnId="{ADF5118F-2AE4-4DDB-998A-5747E68A19D9}">
      <dgm:prSet/>
      <dgm:spPr/>
      <dgm:t>
        <a:bodyPr/>
        <a:lstStyle/>
        <a:p>
          <a:endParaRPr lang="en-US"/>
        </a:p>
      </dgm:t>
    </dgm:pt>
    <dgm:pt modelId="{7DA7AFE2-FC86-4F29-8DC9-46B6551294A9}" type="sibTrans" cxnId="{ADF5118F-2AE4-4DDB-998A-5747E68A19D9}">
      <dgm:prSet/>
      <dgm:spPr/>
      <dgm:t>
        <a:bodyPr/>
        <a:lstStyle/>
        <a:p>
          <a:endParaRPr lang="en-US"/>
        </a:p>
      </dgm:t>
    </dgm:pt>
    <dgm:pt modelId="{5510E34A-482C-4A08-91FC-B1C687E8EB6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৪. হযরত আলী (রাঃ) এর নির্বাচন 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99181D-2372-4063-8259-E7AF366BCA46}" type="parTrans" cxnId="{02949CF6-8252-443B-AA22-E1161B873EC8}">
      <dgm:prSet/>
      <dgm:spPr/>
      <dgm:t>
        <a:bodyPr/>
        <a:lstStyle/>
        <a:p>
          <a:endParaRPr lang="en-US"/>
        </a:p>
      </dgm:t>
    </dgm:pt>
    <dgm:pt modelId="{2ADBD1D4-3748-4610-9927-11A3B337B4A9}" type="sibTrans" cxnId="{02949CF6-8252-443B-AA22-E1161B873EC8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4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4"/>
      <dgm:spPr/>
    </dgm:pt>
    <dgm:pt modelId="{8E27ED8C-E663-47FA-9F96-938D77AAC2D7}" type="pres">
      <dgm:prSet presAssocID="{382FB9EF-9CC2-4ECA-88BA-475F97338525}" presName="dstNode" presStyleLbl="node1" presStyleIdx="0" presStyleCnt="4"/>
      <dgm:spPr/>
    </dgm:pt>
    <dgm:pt modelId="{E694E558-B304-4774-906B-E73B81069850}" type="pres">
      <dgm:prSet presAssocID="{B4103DD7-2881-4772-9E87-E1CB52DEB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5EEAA-4985-4954-B5CA-949E395FC51A}" type="pres">
      <dgm:prSet presAssocID="{B4103DD7-2881-4772-9E87-E1CB52DEB6BE}" presName="accent_1" presStyleCnt="0"/>
      <dgm:spPr/>
    </dgm:pt>
    <dgm:pt modelId="{FCA040E3-0C06-4628-A9BE-8B06E1EFC43E}" type="pres">
      <dgm:prSet presAssocID="{B4103DD7-2881-4772-9E87-E1CB52DEB6B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0B8B35-F567-4735-BA81-AA95285D6215}" type="pres">
      <dgm:prSet presAssocID="{764FD737-A378-492C-93D8-36F85EF5878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2602-EB9F-489A-AE98-DE170226CF5D}" type="pres">
      <dgm:prSet presAssocID="{764FD737-A378-492C-93D8-36F85EF58787}" presName="accent_2" presStyleCnt="0"/>
      <dgm:spPr/>
    </dgm:pt>
    <dgm:pt modelId="{2C4353F4-981F-4BF6-9354-6F437A280A28}" type="pres">
      <dgm:prSet presAssocID="{764FD737-A378-492C-93D8-36F85EF5878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9AE4E7-5E11-4B25-84CF-09AE7F77FA33}" type="pres">
      <dgm:prSet presAssocID="{BC0219AD-E889-4261-855C-25EDA86514A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003BC-5ABF-46B8-97C4-96C93E26DFEB}" type="pres">
      <dgm:prSet presAssocID="{BC0219AD-E889-4261-855C-25EDA86514A2}" presName="accent_3" presStyleCnt="0"/>
      <dgm:spPr/>
    </dgm:pt>
    <dgm:pt modelId="{3958B703-659D-442F-8FFB-1B23AFF87416}" type="pres">
      <dgm:prSet presAssocID="{BC0219AD-E889-4261-855C-25EDA86514A2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25C998-725D-4584-A5F9-337AAE8C6E4B}" type="pres">
      <dgm:prSet presAssocID="{5510E34A-482C-4A08-91FC-B1C687E8EB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1726F-205F-4C15-9EF5-0DF7F9247DF0}" type="pres">
      <dgm:prSet presAssocID="{5510E34A-482C-4A08-91FC-B1C687E8EB61}" presName="accent_4" presStyleCnt="0"/>
      <dgm:spPr/>
    </dgm:pt>
    <dgm:pt modelId="{7C019A2F-D13F-48F0-BBCB-B0299BBDBFB0}" type="pres">
      <dgm:prSet presAssocID="{5510E34A-482C-4A08-91FC-B1C687E8EB61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17D07ED-76EE-4BC4-84EB-D86A5D4691AC}" srcId="{382FB9EF-9CC2-4ECA-88BA-475F97338525}" destId="{B4103DD7-2881-4772-9E87-E1CB52DEB6BE}" srcOrd="0" destOrd="0" parTransId="{2B4FB53A-A05A-4772-9570-70E029512A9B}" sibTransId="{55A9351C-B841-40B4-BA5E-283CEE95AC4C}"/>
    <dgm:cxn modelId="{8EAFB469-CCBD-40AD-81B9-9D13626059A2}" srcId="{382FB9EF-9CC2-4ECA-88BA-475F97338525}" destId="{764FD737-A378-492C-93D8-36F85EF58787}" srcOrd="1" destOrd="0" parTransId="{261C38A0-BC27-477A-8125-FD68A41D4F1C}" sibTransId="{CD81A8EA-DE2D-45D9-8ADC-4954C5096449}"/>
    <dgm:cxn modelId="{87E31BF9-C88D-43C9-A2A8-A26052B74884}" type="presOf" srcId="{B4103DD7-2881-4772-9E87-E1CB52DEB6BE}" destId="{E694E558-B304-4774-906B-E73B81069850}" srcOrd="0" destOrd="0" presId="urn:microsoft.com/office/officeart/2008/layout/VerticalCurvedList"/>
    <dgm:cxn modelId="{47C2014B-35F8-46F9-8BB2-C17703E6A6A0}" type="presOf" srcId="{764FD737-A378-492C-93D8-36F85EF58787}" destId="{2A0B8B35-F567-4735-BA81-AA95285D6215}" srcOrd="0" destOrd="0" presId="urn:microsoft.com/office/officeart/2008/layout/VerticalCurvedList"/>
    <dgm:cxn modelId="{D5E9C859-24BB-4FD5-B1AB-F76D577E6DD2}" type="presOf" srcId="{BC0219AD-E889-4261-855C-25EDA86514A2}" destId="{619AE4E7-5E11-4B25-84CF-09AE7F77FA33}" srcOrd="0" destOrd="0" presId="urn:microsoft.com/office/officeart/2008/layout/VerticalCurvedList"/>
    <dgm:cxn modelId="{02949CF6-8252-443B-AA22-E1161B873EC8}" srcId="{382FB9EF-9CC2-4ECA-88BA-475F97338525}" destId="{5510E34A-482C-4A08-91FC-B1C687E8EB61}" srcOrd="3" destOrd="0" parTransId="{C199181D-2372-4063-8259-E7AF366BCA46}" sibTransId="{2ADBD1D4-3748-4610-9927-11A3B337B4A9}"/>
    <dgm:cxn modelId="{035A626F-8EE6-41B1-A7A0-1D72B3D58BF0}" type="presOf" srcId="{5510E34A-482C-4A08-91FC-B1C687E8EB61}" destId="{C225C998-725D-4584-A5F9-337AAE8C6E4B}" srcOrd="0" destOrd="0" presId="urn:microsoft.com/office/officeart/2008/layout/VerticalCurvedList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88AD48FC-4C3E-4A79-9B9E-A902DFE04186}" type="presOf" srcId="{55A9351C-B841-40B4-BA5E-283CEE95AC4C}" destId="{3069D7A0-6924-4D66-A80D-02439ED2086E}" srcOrd="0" destOrd="0" presId="urn:microsoft.com/office/officeart/2008/layout/VerticalCurvedList"/>
    <dgm:cxn modelId="{ADF5118F-2AE4-4DDB-998A-5747E68A19D9}" srcId="{382FB9EF-9CC2-4ECA-88BA-475F97338525}" destId="{BC0219AD-E889-4261-855C-25EDA86514A2}" srcOrd="2" destOrd="0" parTransId="{7DBE725E-6686-4379-B392-78662DDD8E34}" sibTransId="{7DA7AFE2-FC86-4F29-8DC9-46B6551294A9}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42BD7D1E-5DC0-43CB-9552-EAF4F6887469}" type="presParOf" srcId="{1BE2CDA8-342F-479F-8C0B-9C2578A7BA3C}" destId="{E694E558-B304-4774-906B-E73B81069850}" srcOrd="1" destOrd="0" presId="urn:microsoft.com/office/officeart/2008/layout/VerticalCurvedList"/>
    <dgm:cxn modelId="{38A534F7-263B-4CB2-BE99-81EA5A45B153}" type="presParOf" srcId="{1BE2CDA8-342F-479F-8C0B-9C2578A7BA3C}" destId="{58F5EEAA-4985-4954-B5CA-949E395FC51A}" srcOrd="2" destOrd="0" presId="urn:microsoft.com/office/officeart/2008/layout/VerticalCurvedList"/>
    <dgm:cxn modelId="{0F1A58B2-C450-4E51-8C81-F5333F59EFB4}" type="presParOf" srcId="{58F5EEAA-4985-4954-B5CA-949E395FC51A}" destId="{FCA040E3-0C06-4628-A9BE-8B06E1EFC43E}" srcOrd="0" destOrd="0" presId="urn:microsoft.com/office/officeart/2008/layout/VerticalCurvedList"/>
    <dgm:cxn modelId="{808D9D44-D7A5-4A23-9515-DD7FC515A0BA}" type="presParOf" srcId="{1BE2CDA8-342F-479F-8C0B-9C2578A7BA3C}" destId="{2A0B8B35-F567-4735-BA81-AA95285D6215}" srcOrd="3" destOrd="0" presId="urn:microsoft.com/office/officeart/2008/layout/VerticalCurvedList"/>
    <dgm:cxn modelId="{B276B8FD-4281-4218-AB0B-714F26900340}" type="presParOf" srcId="{1BE2CDA8-342F-479F-8C0B-9C2578A7BA3C}" destId="{DCA42602-EB9F-489A-AE98-DE170226CF5D}" srcOrd="4" destOrd="0" presId="urn:microsoft.com/office/officeart/2008/layout/VerticalCurvedList"/>
    <dgm:cxn modelId="{FA977CD4-2BD5-41B2-B766-2E94719D3063}" type="presParOf" srcId="{DCA42602-EB9F-489A-AE98-DE170226CF5D}" destId="{2C4353F4-981F-4BF6-9354-6F437A280A28}" srcOrd="0" destOrd="0" presId="urn:microsoft.com/office/officeart/2008/layout/VerticalCurvedList"/>
    <dgm:cxn modelId="{728A03AA-7BDA-4384-937F-F05B69D80C1C}" type="presParOf" srcId="{1BE2CDA8-342F-479F-8C0B-9C2578A7BA3C}" destId="{619AE4E7-5E11-4B25-84CF-09AE7F77FA33}" srcOrd="5" destOrd="0" presId="urn:microsoft.com/office/officeart/2008/layout/VerticalCurvedList"/>
    <dgm:cxn modelId="{12866D15-AF0E-49BE-A05C-64DA15A7DE05}" type="presParOf" srcId="{1BE2CDA8-342F-479F-8C0B-9C2578A7BA3C}" destId="{714003BC-5ABF-46B8-97C4-96C93E26DFEB}" srcOrd="6" destOrd="0" presId="urn:microsoft.com/office/officeart/2008/layout/VerticalCurvedList"/>
    <dgm:cxn modelId="{A8781835-5CA5-4DF6-BF03-F48236F776BA}" type="presParOf" srcId="{714003BC-5ABF-46B8-97C4-96C93E26DFEB}" destId="{3958B703-659D-442F-8FFB-1B23AFF87416}" srcOrd="0" destOrd="0" presId="urn:microsoft.com/office/officeart/2008/layout/VerticalCurvedList"/>
    <dgm:cxn modelId="{F461406F-0C74-49C0-AB6A-B6DD6A20541B}" type="presParOf" srcId="{1BE2CDA8-342F-479F-8C0B-9C2578A7BA3C}" destId="{C225C998-725D-4584-A5F9-337AAE8C6E4B}" srcOrd="7" destOrd="0" presId="urn:microsoft.com/office/officeart/2008/layout/VerticalCurvedList"/>
    <dgm:cxn modelId="{5DDE41C0-EF91-47BB-A8AC-681588AE366D}" type="presParOf" srcId="{1BE2CDA8-342F-479F-8C0B-9C2578A7BA3C}" destId="{EC21726F-205F-4C15-9EF5-0DF7F9247DF0}" srcOrd="8" destOrd="0" presId="urn:microsoft.com/office/officeart/2008/layout/VerticalCurvedList"/>
    <dgm:cxn modelId="{F90E3E19-A9F1-40DE-A75C-78EDEBB636B0}" type="presParOf" srcId="{EC21726F-205F-4C15-9EF5-0DF7F9247DF0}" destId="{7C019A2F-D13F-48F0-BBCB-B0299BBDBF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60B64D42-F560-400C-9799-4BF8BA0D49C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C4BF4-7E8B-4164-8E89-591032B766AE}" type="parTrans" cxnId="{6BD328CA-73B6-44D3-952D-9D4F4D09D991}">
      <dgm:prSet/>
      <dgm:spPr/>
      <dgm:t>
        <a:bodyPr/>
        <a:lstStyle/>
        <a:p>
          <a:endParaRPr lang="en-US"/>
        </a:p>
      </dgm:t>
    </dgm:pt>
    <dgm:pt modelId="{90B05341-57CE-4F6F-90CB-C5ECE4E31C23}" type="sibTrans" cxnId="{6BD328CA-73B6-44D3-952D-9D4F4D09D991}">
      <dgm:prSet/>
      <dgm:spPr/>
      <dgm:t>
        <a:bodyPr/>
        <a:lstStyle/>
        <a:p>
          <a:endParaRPr lang="en-US"/>
        </a:p>
      </dgm:t>
    </dgm:pt>
    <dgm:pt modelId="{DF321293-5F0A-4BFD-8B1C-1AABC0680E9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980D9-CB74-40D3-A55F-227870EB60BA}" type="parTrans" cxnId="{49D2C025-991B-4197-B70A-1BA8F04B8CC7}">
      <dgm:prSet/>
      <dgm:spPr/>
      <dgm:t>
        <a:bodyPr/>
        <a:lstStyle/>
        <a:p>
          <a:endParaRPr lang="en-US"/>
        </a:p>
      </dgm:t>
    </dgm:pt>
    <dgm:pt modelId="{5FDCE16E-FB0C-49B1-9894-EE57F7A9287F}" type="sibTrans" cxnId="{49D2C025-991B-4197-B70A-1BA8F04B8CC7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4E33BD78-C0C7-4607-ADCE-5525B57E91AF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dirty="0"/>
        </a:p>
      </dgm:t>
    </dgm:pt>
    <dgm:pt modelId="{62362D94-02B0-4D20-B14C-173B0E62A301}" type="parTrans" cxnId="{3A4F4434-E954-40F0-BD45-05B40673B271}">
      <dgm:prSet/>
      <dgm:spPr/>
      <dgm:t>
        <a:bodyPr/>
        <a:lstStyle/>
        <a:p>
          <a:endParaRPr lang="en-US"/>
        </a:p>
      </dgm:t>
    </dgm:pt>
    <dgm:pt modelId="{C069738F-B6B2-45AE-B33B-E3A024941E6E}" type="sibTrans" cxnId="{3A4F4434-E954-40F0-BD45-05B40673B271}">
      <dgm:prSet/>
      <dgm:spPr/>
      <dgm:t>
        <a:bodyPr/>
        <a:lstStyle/>
        <a:p>
          <a:endParaRPr lang="en-US"/>
        </a:p>
      </dgm:t>
    </dgm:pt>
    <dgm:pt modelId="{D2B32A97-8582-4DC0-991A-EAD75E5DDFDC}">
      <dgm:prSet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dirty="0"/>
        </a:p>
      </dgm:t>
    </dgm:pt>
    <dgm:pt modelId="{F56936B4-FBC8-40F3-9A37-F47279610926}" type="parTrans" cxnId="{F2797789-6DC1-4CCD-B8D1-82424ABCCCA1}">
      <dgm:prSet/>
      <dgm:spPr/>
      <dgm:t>
        <a:bodyPr/>
        <a:lstStyle/>
        <a:p>
          <a:endParaRPr lang="en-US"/>
        </a:p>
      </dgm:t>
    </dgm:pt>
    <dgm:pt modelId="{328351CC-361A-43A6-816B-1E3BC93AC0EF}" type="sibTrans" cxnId="{F2797789-6DC1-4CCD-B8D1-82424ABCCCA1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3E90-C8CC-42FA-BA4E-5B9DDA40572B}" type="pres">
      <dgm:prSet presAssocID="{E430EAB6-2D74-4E8C-BDEA-D472144FB3EB}" presName="spaceBetweenRectangles" presStyleCnt="0"/>
      <dgm:spPr/>
    </dgm:pt>
    <dgm:pt modelId="{900F3081-8F7E-4B3A-9404-AD0E430CC395}" type="pres">
      <dgm:prSet presAssocID="{60B64D42-F560-400C-9799-4BF8BA0D49CA}" presName="parentLin" presStyleCnt="0"/>
      <dgm:spPr/>
    </dgm:pt>
    <dgm:pt modelId="{52FA485F-4A7B-4729-9267-5019577DBDEA}" type="pres">
      <dgm:prSet presAssocID="{60B64D42-F560-400C-9799-4BF8BA0D49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E567E7C-03C9-491E-9AA5-B5F724B40D99}" type="pres">
      <dgm:prSet presAssocID="{60B64D42-F560-400C-9799-4BF8BA0D49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9498-6008-4E3E-A863-A09C092E8852}" type="pres">
      <dgm:prSet presAssocID="{60B64D42-F560-400C-9799-4BF8BA0D49CA}" presName="negativeSpace" presStyleCnt="0"/>
      <dgm:spPr/>
    </dgm:pt>
    <dgm:pt modelId="{54738F12-67FC-48D4-AE14-C2A2F294F783}" type="pres">
      <dgm:prSet presAssocID="{60B64D42-F560-400C-9799-4BF8BA0D49C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CB932-8A36-4815-AB4B-266F36D20CC0}" type="pres">
      <dgm:prSet presAssocID="{90B05341-57CE-4F6F-90CB-C5ECE4E31C23}" presName="spaceBetweenRectangles" presStyleCnt="0"/>
      <dgm:spPr/>
    </dgm:pt>
    <dgm:pt modelId="{C5B5A12B-B3B9-4C26-B206-9C8D025EDD2A}" type="pres">
      <dgm:prSet presAssocID="{DF321293-5F0A-4BFD-8B1C-1AABC0680E9B}" presName="parentLin" presStyleCnt="0"/>
      <dgm:spPr/>
    </dgm:pt>
    <dgm:pt modelId="{27210120-FEDC-4CB8-B7A4-D8F549A0D9AD}" type="pres">
      <dgm:prSet presAssocID="{DF321293-5F0A-4BFD-8B1C-1AABC0680E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2AF8205-BA72-4268-A564-689EF442033C}" type="pres">
      <dgm:prSet presAssocID="{DF321293-5F0A-4BFD-8B1C-1AABC0680E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B8E0-BED9-45A1-BD0F-D22CC94B69F4}" type="pres">
      <dgm:prSet presAssocID="{DF321293-5F0A-4BFD-8B1C-1AABC0680E9B}" presName="negativeSpace" presStyleCnt="0"/>
      <dgm:spPr/>
    </dgm:pt>
    <dgm:pt modelId="{89895435-3E08-45E0-8977-84EC3428DAA7}" type="pres">
      <dgm:prSet presAssocID="{DF321293-5F0A-4BFD-8B1C-1AABC0680E9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5EA6C-ADC2-4227-BD0C-A7820F5926F0}" type="presOf" srcId="{D2B32A97-8582-4DC0-991A-EAD75E5DDFDC}" destId="{89895435-3E08-45E0-8977-84EC3428DAA7}" srcOrd="0" destOrd="0" presId="urn:microsoft.com/office/officeart/2005/8/layout/list1"/>
    <dgm:cxn modelId="{FE73B10F-6DCC-43C9-9714-BB1D2996F43C}" type="presOf" srcId="{DF321293-5F0A-4BFD-8B1C-1AABC0680E9B}" destId="{A2AF8205-BA72-4268-A564-689EF442033C}" srcOrd="1" destOrd="0" presId="urn:microsoft.com/office/officeart/2005/8/layout/list1"/>
    <dgm:cxn modelId="{3A4F4434-E954-40F0-BD45-05B40673B271}" srcId="{60B64D42-F560-400C-9799-4BF8BA0D49CA}" destId="{4E33BD78-C0C7-4607-ADCE-5525B57E91AF}" srcOrd="0" destOrd="0" parTransId="{62362D94-02B0-4D20-B14C-173B0E62A301}" sibTransId="{C069738F-B6B2-45AE-B33B-E3A024941E6E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F2797789-6DC1-4CCD-B8D1-82424ABCCCA1}" srcId="{DF321293-5F0A-4BFD-8B1C-1AABC0680E9B}" destId="{D2B32A97-8582-4DC0-991A-EAD75E5DDFDC}" srcOrd="0" destOrd="0" parTransId="{F56936B4-FBC8-40F3-9A37-F47279610926}" sibTransId="{328351CC-361A-43A6-816B-1E3BC93AC0EF}"/>
    <dgm:cxn modelId="{6BD328CA-73B6-44D3-952D-9D4F4D09D991}" srcId="{209AAD53-9722-4376-93E1-B83E9116F9A3}" destId="{60B64D42-F560-400C-9799-4BF8BA0D49CA}" srcOrd="1" destOrd="0" parTransId="{F8CC4BF4-7E8B-4164-8E89-591032B766AE}" sibTransId="{90B05341-57CE-4F6F-90CB-C5ECE4E31C23}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51EE1A89-3E8D-4D66-809D-58937651367B}" type="presOf" srcId="{60B64D42-F560-400C-9799-4BF8BA0D49CA}" destId="{BE567E7C-03C9-491E-9AA5-B5F724B40D99}" srcOrd="1" destOrd="0" presId="urn:microsoft.com/office/officeart/2005/8/layout/list1"/>
    <dgm:cxn modelId="{F84A74F3-F536-4EAF-9CFC-380C0C44F19F}" type="presOf" srcId="{4E33BD78-C0C7-4607-ADCE-5525B57E91AF}" destId="{54738F12-67FC-48D4-AE14-C2A2F294F783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8AA59A02-F52D-421C-956B-26781877695E}" type="presOf" srcId="{DF321293-5F0A-4BFD-8B1C-1AABC0680E9B}" destId="{27210120-FEDC-4CB8-B7A4-D8F549A0D9AD}" srcOrd="0" destOrd="0" presId="urn:microsoft.com/office/officeart/2005/8/layout/list1"/>
    <dgm:cxn modelId="{89D1AEB8-3FD0-46D8-B449-941EFED197CB}" type="presOf" srcId="{60B64D42-F560-400C-9799-4BF8BA0D49CA}" destId="{52FA485F-4A7B-4729-9267-5019577DBDEA}" srcOrd="0" destOrd="0" presId="urn:microsoft.com/office/officeart/2005/8/layout/list1"/>
    <dgm:cxn modelId="{49D2C025-991B-4197-B70A-1BA8F04B8CC7}" srcId="{209AAD53-9722-4376-93E1-B83E9116F9A3}" destId="{DF321293-5F0A-4BFD-8B1C-1AABC0680E9B}" srcOrd="2" destOrd="0" parTransId="{331980D9-CB74-40D3-A55F-227870EB60BA}" sibTransId="{5FDCE16E-FB0C-49B1-9894-EE57F7A9287F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  <dgm:cxn modelId="{C6B0964A-6EC6-4EF0-8F7E-75748C5BED4C}" type="presParOf" srcId="{BEBEFCE6-61F1-41F4-8906-E8FADEC653C5}" destId="{5DC13E90-C8CC-42FA-BA4E-5B9DDA40572B}" srcOrd="3" destOrd="0" presId="urn:microsoft.com/office/officeart/2005/8/layout/list1"/>
    <dgm:cxn modelId="{95E2ABE3-8EC7-4AAC-AC64-5D2A1E4E334B}" type="presParOf" srcId="{BEBEFCE6-61F1-41F4-8906-E8FADEC653C5}" destId="{900F3081-8F7E-4B3A-9404-AD0E430CC395}" srcOrd="4" destOrd="0" presId="urn:microsoft.com/office/officeart/2005/8/layout/list1"/>
    <dgm:cxn modelId="{CC5C1BBB-32BA-4846-BDE0-2D738840EC3B}" type="presParOf" srcId="{900F3081-8F7E-4B3A-9404-AD0E430CC395}" destId="{52FA485F-4A7B-4729-9267-5019577DBDEA}" srcOrd="0" destOrd="0" presId="urn:microsoft.com/office/officeart/2005/8/layout/list1"/>
    <dgm:cxn modelId="{85612C7C-A122-4A6A-9185-B777A6C546AF}" type="presParOf" srcId="{900F3081-8F7E-4B3A-9404-AD0E430CC395}" destId="{BE567E7C-03C9-491E-9AA5-B5F724B40D99}" srcOrd="1" destOrd="0" presId="urn:microsoft.com/office/officeart/2005/8/layout/list1"/>
    <dgm:cxn modelId="{D379E234-356A-41B8-9AB1-201286877E7A}" type="presParOf" srcId="{BEBEFCE6-61F1-41F4-8906-E8FADEC653C5}" destId="{04D29498-6008-4E3E-A863-A09C092E8852}" srcOrd="5" destOrd="0" presId="urn:microsoft.com/office/officeart/2005/8/layout/list1"/>
    <dgm:cxn modelId="{E72B1DE9-3345-42AB-AD44-8465DD3F18DB}" type="presParOf" srcId="{BEBEFCE6-61F1-41F4-8906-E8FADEC653C5}" destId="{54738F12-67FC-48D4-AE14-C2A2F294F783}" srcOrd="6" destOrd="0" presId="urn:microsoft.com/office/officeart/2005/8/layout/list1"/>
    <dgm:cxn modelId="{5A1B513C-8146-43DB-AABE-D33547E7BB08}" type="presParOf" srcId="{BEBEFCE6-61F1-41F4-8906-E8FADEC653C5}" destId="{FB9CB932-8A36-4815-AB4B-266F36D20CC0}" srcOrd="7" destOrd="0" presId="urn:microsoft.com/office/officeart/2005/8/layout/list1"/>
    <dgm:cxn modelId="{A2458AF6-5C4D-4FC8-97E5-E3855BB232C8}" type="presParOf" srcId="{BEBEFCE6-61F1-41F4-8906-E8FADEC653C5}" destId="{C5B5A12B-B3B9-4C26-B206-9C8D025EDD2A}" srcOrd="8" destOrd="0" presId="urn:microsoft.com/office/officeart/2005/8/layout/list1"/>
    <dgm:cxn modelId="{8050DD61-C2D0-4F34-9E74-FEF03AB66796}" type="presParOf" srcId="{C5B5A12B-B3B9-4C26-B206-9C8D025EDD2A}" destId="{27210120-FEDC-4CB8-B7A4-D8F549A0D9AD}" srcOrd="0" destOrd="0" presId="urn:microsoft.com/office/officeart/2005/8/layout/list1"/>
    <dgm:cxn modelId="{36D4FD6D-E511-45EF-89CB-D105A068C890}" type="presParOf" srcId="{C5B5A12B-B3B9-4C26-B206-9C8D025EDD2A}" destId="{A2AF8205-BA72-4268-A564-689EF442033C}" srcOrd="1" destOrd="0" presId="urn:microsoft.com/office/officeart/2005/8/layout/list1"/>
    <dgm:cxn modelId="{7BD56EC5-33C2-492A-BCE0-4518088C95EF}" type="presParOf" srcId="{BEBEFCE6-61F1-41F4-8906-E8FADEC653C5}" destId="{03A7B8E0-BED9-45A1-BD0F-D22CC94B69F4}" srcOrd="9" destOrd="0" presId="urn:microsoft.com/office/officeart/2005/8/layout/list1"/>
    <dgm:cxn modelId="{4D014EA2-03A7-43EA-9AA7-7805A364B550}" type="presParOf" srcId="{BEBEFCE6-61F1-41F4-8906-E8FADEC653C5}" destId="{89895435-3E08-45E0-8977-84EC3428DA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0CD3E53F-F621-480F-A9FC-65851D11976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7D7EA7-BD18-48F6-942B-5852D8F04C6C}" type="parTrans" cxnId="{B2A5D117-AA83-4205-B08E-F2AB6B6AA890}">
      <dgm:prSet/>
      <dgm:spPr/>
      <dgm:t>
        <a:bodyPr/>
        <a:lstStyle/>
        <a:p>
          <a:endParaRPr lang="en-US"/>
        </a:p>
      </dgm:t>
    </dgm:pt>
    <dgm:pt modelId="{59277B58-1B28-4F2D-BBEC-E9D797E2752F}" type="sibTrans" cxnId="{B2A5D117-AA83-4205-B08E-F2AB6B6AA890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2"/>
      <dgm:spPr/>
    </dgm:pt>
    <dgm:pt modelId="{204DF1B2-18CA-4620-9F53-9208ACC51593}" type="pres">
      <dgm:prSet presAssocID="{D232FE9C-1D84-4FE7-9B7B-4D59CCC5070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BE6D6F-3D8E-49E5-8354-EE6EB0853DCD}" type="pres">
      <dgm:prSet presAssocID="{78F10AE7-87BA-4993-BBF7-D00E21110D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771F76-CAFE-46F8-9D8B-958C73B97F61}" type="pres">
      <dgm:prSet presAssocID="{0CD3E53F-F621-480F-A9FC-65851D119765}" presName="compNode" presStyleCnt="0"/>
      <dgm:spPr/>
    </dgm:pt>
    <dgm:pt modelId="{88BCEF38-D195-4544-9E95-D2CA7CE44EDA}" type="pres">
      <dgm:prSet presAssocID="{0CD3E53F-F621-480F-A9FC-65851D1197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8DF4-5568-4131-B9B9-C40F6158CFD0}" type="pres">
      <dgm:prSet presAssocID="{0CD3E53F-F621-480F-A9FC-65851D119765}" presName="invisiNode" presStyleLbl="node1" presStyleIdx="1" presStyleCnt="2"/>
      <dgm:spPr/>
    </dgm:pt>
    <dgm:pt modelId="{AC14CF91-C8F3-4278-A418-FA9EE19384BE}" type="pres">
      <dgm:prSet presAssocID="{0CD3E53F-F621-480F-A9FC-65851D119765}" presName="imagNode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5D7F442B-3B7A-41BC-A9D8-4F6369C5B8B1}" type="presOf" srcId="{0CD3E53F-F621-480F-A9FC-65851D119765}" destId="{88BCEF38-D195-4544-9E95-D2CA7CE44EDA}" srcOrd="0" destOrd="0" presId="urn:microsoft.com/office/officeart/2005/8/layout/pList2"/>
    <dgm:cxn modelId="{1DE7C7A9-3077-42ED-B05F-75271B3BD335}" type="presOf" srcId="{78F10AE7-87BA-4993-BBF7-D00E21110DB8}" destId="{B9BE6D6F-3D8E-49E5-8354-EE6EB0853DCD}" srcOrd="0" destOrd="0" presId="urn:microsoft.com/office/officeart/2005/8/layout/pList2"/>
    <dgm:cxn modelId="{B2A5D117-AA83-4205-B08E-F2AB6B6AA890}" srcId="{575A9155-A8AB-47A8-A64B-83AA60224E06}" destId="{0CD3E53F-F621-480F-A9FC-65851D119765}" srcOrd="1" destOrd="0" parTransId="{887D7EA7-BD18-48F6-942B-5852D8F04C6C}" sibTransId="{59277B58-1B28-4F2D-BBEC-E9D797E2752F}"/>
    <dgm:cxn modelId="{9F543357-14B8-4C06-9F1F-CDCB429805CC}" type="presOf" srcId="{D232FE9C-1D84-4FE7-9B7B-4D59CCC50704}" destId="{95AAD545-4D2A-474D-8383-EF9C8727FC29}" srcOrd="0" destOrd="0" presId="urn:microsoft.com/office/officeart/2005/8/layout/pList2"/>
    <dgm:cxn modelId="{CB29D0C3-A807-49D6-9E27-A3C6BB755657}" type="presOf" srcId="{575A9155-A8AB-47A8-A64B-83AA60224E06}" destId="{4CF775A8-6FE7-497F-8770-E1131FE06F26}" srcOrd="0" destOrd="0" presId="urn:microsoft.com/office/officeart/2005/8/layout/pList2"/>
    <dgm:cxn modelId="{53996A23-66B4-444C-9C63-6B849F1BCE77}" type="presParOf" srcId="{4CF775A8-6FE7-497F-8770-E1131FE06F26}" destId="{1E2E9A90-ADD3-49AA-BD7F-6D79516BA8AE}" srcOrd="0" destOrd="0" presId="urn:microsoft.com/office/officeart/2005/8/layout/pList2"/>
    <dgm:cxn modelId="{31DC4EE2-5727-430B-AF18-7B3FC1844659}" type="presParOf" srcId="{4CF775A8-6FE7-497F-8770-E1131FE06F26}" destId="{7EEB1099-EF3F-4B64-8E24-679458424EE4}" srcOrd="1" destOrd="0" presId="urn:microsoft.com/office/officeart/2005/8/layout/pList2"/>
    <dgm:cxn modelId="{1769868C-49A6-4EDB-8650-A1F72B9C8513}" type="presParOf" srcId="{7EEB1099-EF3F-4B64-8E24-679458424EE4}" destId="{302249DC-C9F7-4F26-820E-3B72A6BBF574}" srcOrd="0" destOrd="0" presId="urn:microsoft.com/office/officeart/2005/8/layout/pList2"/>
    <dgm:cxn modelId="{408E7786-A36B-4721-B8EC-3751D4D49803}" type="presParOf" srcId="{302249DC-C9F7-4F26-820E-3B72A6BBF574}" destId="{95AAD545-4D2A-474D-8383-EF9C8727FC29}" srcOrd="0" destOrd="0" presId="urn:microsoft.com/office/officeart/2005/8/layout/pList2"/>
    <dgm:cxn modelId="{B023AB14-50A6-4883-BF1D-2A509F2763F0}" type="presParOf" srcId="{302249DC-C9F7-4F26-820E-3B72A6BBF574}" destId="{13C266F7-6144-4E51-97BF-CA3AAD899140}" srcOrd="1" destOrd="0" presId="urn:microsoft.com/office/officeart/2005/8/layout/pList2"/>
    <dgm:cxn modelId="{E03D28AD-3646-4455-B4F5-4BFA7CFB77C0}" type="presParOf" srcId="{302249DC-C9F7-4F26-820E-3B72A6BBF574}" destId="{204DF1B2-18CA-4620-9F53-9208ACC51593}" srcOrd="2" destOrd="0" presId="urn:microsoft.com/office/officeart/2005/8/layout/pList2"/>
    <dgm:cxn modelId="{2C8197CF-EC17-43CA-AD14-449F45DD0928}" type="presParOf" srcId="{7EEB1099-EF3F-4B64-8E24-679458424EE4}" destId="{B9BE6D6F-3D8E-49E5-8354-EE6EB0853DCD}" srcOrd="1" destOrd="0" presId="urn:microsoft.com/office/officeart/2005/8/layout/pList2"/>
    <dgm:cxn modelId="{6E051BD8-0E4F-4D02-AA67-CB9729EE5E70}" type="presParOf" srcId="{7EEB1099-EF3F-4B64-8E24-679458424EE4}" destId="{BC771F76-CAFE-46F8-9D8B-958C73B97F61}" srcOrd="2" destOrd="0" presId="urn:microsoft.com/office/officeart/2005/8/layout/pList2"/>
    <dgm:cxn modelId="{1BA0BE1F-06FB-4037-9057-C4F80DE177C1}" type="presParOf" srcId="{BC771F76-CAFE-46F8-9D8B-958C73B97F61}" destId="{88BCEF38-D195-4544-9E95-D2CA7CE44EDA}" srcOrd="0" destOrd="0" presId="urn:microsoft.com/office/officeart/2005/8/layout/pList2"/>
    <dgm:cxn modelId="{F25E4932-3F53-49E7-A05B-3F346A3C0E91}" type="presParOf" srcId="{BC771F76-CAFE-46F8-9D8B-958C73B97F61}" destId="{320A8DF4-5568-4131-B9B9-C40F6158CFD0}" srcOrd="1" destOrd="0" presId="urn:microsoft.com/office/officeart/2005/8/layout/pList2"/>
    <dgm:cxn modelId="{64946503-1FC5-4931-B5DB-9991DBED618C}" type="presParOf" srcId="{BC771F76-CAFE-46F8-9D8B-958C73B97F61}" destId="{AC14CF91-C8F3-4278-A418-FA9EE19384B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0" y="373380"/>
          <a:ext cx="7924799" cy="10667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রাশেদিনঃ</a:t>
          </a:r>
          <a:r>
            <a:rPr lang="en-US" sz="5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560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45" y="404625"/>
        <a:ext cx="7862309" cy="1004309"/>
      </dsp:txXfrm>
    </dsp:sp>
    <dsp:sp modelId="{EE7A1BB5-4853-45F7-88D9-A83A4C34E4A3}">
      <dsp:nvSpPr>
        <dsp:cNvPr id="0" name=""/>
        <dsp:cNvSpPr/>
      </dsp:nvSpPr>
      <dsp:spPr>
        <a:xfrm>
          <a:off x="0" y="1632204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5B5A-55D3-4F27-A86B-8F29B8E01A03}">
      <dsp:nvSpPr>
        <dsp:cNvPr id="0" name=""/>
        <dsp:cNvSpPr/>
      </dsp:nvSpPr>
      <dsp:spPr>
        <a:xfrm>
          <a:off x="1130808" y="1632204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শাসনকাল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৬৩২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৬৬১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৩০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1684290"/>
        <a:ext cx="6689819" cy="962627"/>
      </dsp:txXfrm>
    </dsp:sp>
    <dsp:sp modelId="{E2F2C04C-632A-436F-896D-951049CB7728}">
      <dsp:nvSpPr>
        <dsp:cNvPr id="0" name=""/>
        <dsp:cNvSpPr/>
      </dsp:nvSpPr>
      <dsp:spPr>
        <a:xfrm>
          <a:off x="0" y="2827020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2CC90-898D-41E3-9D18-9DA8A93DDE11}">
      <dsp:nvSpPr>
        <dsp:cNvPr id="0" name=""/>
        <dsp:cNvSpPr/>
      </dsp:nvSpPr>
      <dsp:spPr>
        <a:xfrm>
          <a:off x="1130808" y="2827020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৪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2879106"/>
        <a:ext cx="6689819" cy="962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8174B-2F12-466F-8AC9-99DD04092C84}">
      <dsp:nvSpPr>
        <dsp:cNvPr id="0" name=""/>
        <dsp:cNvSpPr/>
      </dsp:nvSpPr>
      <dsp:spPr>
        <a:xfrm>
          <a:off x="2775" y="1774291"/>
          <a:ext cx="3850485" cy="1870084"/>
        </a:xfrm>
        <a:prstGeom prst="chevron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</a:t>
          </a:r>
          <a:endParaRPr lang="en-US" sz="5400" kern="1200" dirty="0"/>
        </a:p>
      </dsp:txBody>
      <dsp:txXfrm>
        <a:off x="937817" y="1774291"/>
        <a:ext cx="1980401" cy="1870084"/>
      </dsp:txXfrm>
    </dsp:sp>
    <dsp:sp modelId="{310BC95A-C081-4967-9D88-2F4ED8134D0B}">
      <dsp:nvSpPr>
        <dsp:cNvPr id="0" name=""/>
        <dsp:cNvSpPr/>
      </dsp:nvSpPr>
      <dsp:spPr>
        <a:xfrm>
          <a:off x="3615930" y="2234671"/>
          <a:ext cx="2373312" cy="949325"/>
        </a:xfrm>
        <a:prstGeom prst="chevron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0593" y="2234671"/>
        <a:ext cx="1423987" cy="949325"/>
      </dsp:txXfrm>
    </dsp:sp>
    <dsp:sp modelId="{3BA355EF-D9C1-42FA-BB77-A9773AC26CD8}">
      <dsp:nvSpPr>
        <dsp:cNvPr id="0" name=""/>
        <dsp:cNvSpPr/>
      </dsp:nvSpPr>
      <dsp:spPr>
        <a:xfrm>
          <a:off x="5751911" y="2234671"/>
          <a:ext cx="2373312" cy="949325"/>
        </a:xfrm>
        <a:prstGeom prst="chevron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নির্বাচক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মন্ডলীর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26574" y="2234671"/>
        <a:ext cx="1423987" cy="949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6126981" y="-1067307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4E558-B304-4774-906B-E73B81069850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বকর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রাঃ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504" y="416587"/>
        <a:ext cx="7440913" cy="833607"/>
      </dsp:txXfrm>
    </dsp:sp>
    <dsp:sp modelId="{FCA040E3-0C06-4628-A9BE-8B06E1EFC43E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B8B35-F567-4735-BA81-AA95285D621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NikoshBAN" panose="02000000000000000000" pitchFamily="2" charset="0"/>
              <a:cs typeface="NikoshBAN" panose="02000000000000000000" pitchFamily="2" charset="0"/>
            </a:rPr>
            <a:t>২. হযরত হযরত ওমর ওমর (রাঃ) এর নির্বাচন 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8431" y="1667215"/>
        <a:ext cx="6962986" cy="833607"/>
      </dsp:txXfrm>
    </dsp:sp>
    <dsp:sp modelId="{2C4353F4-981F-4BF6-9354-6F437A280A28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AE4E7-5E11-4B25-84CF-09AE7F77FA33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NikoshBAN" panose="02000000000000000000" pitchFamily="2" charset="0"/>
              <a:cs typeface="NikoshBAN" panose="02000000000000000000" pitchFamily="2" charset="0"/>
            </a:rPr>
            <a:t>৩. হযরত উসমান (রাঃ) এর নির্বাচন 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8431" y="2917843"/>
        <a:ext cx="6962986" cy="833607"/>
      </dsp:txXfrm>
    </dsp:sp>
    <dsp:sp modelId="{3958B703-659D-442F-8FFB-1B23AFF87416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5C998-725D-4584-A5F9-337AAE8C6E4B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NikoshBAN" panose="02000000000000000000" pitchFamily="2" charset="0"/>
              <a:cs typeface="NikoshBAN" panose="02000000000000000000" pitchFamily="2" charset="0"/>
            </a:rPr>
            <a:t>৪. হযরত আলী (রাঃ) এর নির্বাচন 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504" y="4168472"/>
        <a:ext cx="7440913" cy="833607"/>
      </dsp:txXfrm>
    </dsp:sp>
    <dsp:sp modelId="{7C019A2F-D13F-48F0-BBCB-B0299BBDBFB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27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69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462202"/>
            <a:ext cx="5895975" cy="393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344269"/>
            <a:ext cx="1676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নির্বাচনঃ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4" name="Group 3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56698298"/>
              </p:ext>
            </p:extLst>
          </p:nvPr>
        </p:nvGraphicFramePr>
        <p:xfrm>
          <a:off x="1711125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A040E3-0C06-4628-A9BE-8B06E1EF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FCA040E3-0C06-4628-A9BE-8B06E1EF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FCA040E3-0C06-4628-A9BE-8B06E1EF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94E558-B304-4774-906B-E73B8106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E694E558-B304-4774-906B-E73B8106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E694E558-B304-4774-906B-E73B8106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4353F4-981F-4BF6-9354-6F437A2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2C4353F4-981F-4BF6-9354-6F437A2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2C4353F4-981F-4BF6-9354-6F437A2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0B8B35-F567-4735-BA81-AA95285D6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2A0B8B35-F567-4735-BA81-AA95285D6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2A0B8B35-F567-4735-BA81-AA95285D6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958B703-659D-442F-8FFB-1B23AFF87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3958B703-659D-442F-8FFB-1B23AFF87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3958B703-659D-442F-8FFB-1B23AFF87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9AE4E7-5E11-4B25-84CF-09AE7F77F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619AE4E7-5E11-4B25-84CF-09AE7F77F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619AE4E7-5E11-4B25-84CF-09AE7F77F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019A2F-D13F-48F0-BBCB-B0299BBD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7C019A2F-D13F-48F0-BBCB-B0299BBD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7C019A2F-D13F-48F0-BBCB-B0299BBD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25C998-725D-4584-A5F9-337AAE8C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C225C998-725D-4584-A5F9-337AAE8C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C225C998-725D-4584-A5F9-337AAE8C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4CF91-C8F3-4278-A418-FA9EE1938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C14CF91-C8F3-4278-A418-FA9EE1938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C14CF91-C8F3-4278-A418-FA9EE1938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CEF38-D195-4544-9E95-D2CA7CE44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8BCEF38-D195-4544-9E95-D2CA7CE44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8BCEF38-D195-4544-9E95-D2CA7CE44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1380440"/>
            <a:ext cx="5000625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0294" y="5074405"/>
            <a:ext cx="7791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রাশেদিনের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5074" y="1720840"/>
            <a:ext cx="6801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(আজাদ)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39469"/>
            <a:ext cx="2379062" cy="237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1874729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খোলাফা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রাশেদিনের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6000" dirty="0"/>
              <a:t> 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F6F52A-53ED-469E-B691-1FA27D3FF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C1F6F52A-53ED-469E-B691-1FA27D3FF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C1F6F52A-53ED-469E-B691-1FA27D3FF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711F5B-53B5-406F-BAFC-0E003BD5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4B711F5B-53B5-406F-BAFC-0E003BD5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4B711F5B-53B5-406F-BAFC-0E003BD5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1822149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8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F2C04C-632A-436F-896D-951049CB7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E2F2C04C-632A-436F-896D-951049CB7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E2F2C04C-632A-436F-896D-951049CB7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B2CC90-898D-41E3-9D18-9DA8A93D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EFB2CC90-898D-41E3-9D18-9DA8A93D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EFB2CC90-898D-41E3-9D18-9DA8A93D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07056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5" name="Group 4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7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F8174B-2F12-466F-8AC9-99DD04092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EF8174B-2F12-466F-8AC9-99DD04092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EF8174B-2F12-466F-8AC9-99DD04092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BC95A-C081-4967-9D88-2F4ED813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10BC95A-C081-4967-9D88-2F4ED813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10BC95A-C081-4967-9D88-2F4ED813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A355EF-D9C1-42FA-BB77-A9773AC26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BA355EF-D9C1-42FA-BB77-A9773AC26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BA355EF-D9C1-42FA-BB77-A9773AC26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3956" y="304800"/>
            <a:ext cx="1584088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7" name="Group 6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9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4378" y="304800"/>
            <a:ext cx="4123245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7" name="Group 6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1250</TotalTime>
  <Words>198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lab pc</cp:lastModifiedBy>
  <cp:revision>360</cp:revision>
  <dcterms:created xsi:type="dcterms:W3CDTF">2020-01-13T03:23:51Z</dcterms:created>
  <dcterms:modified xsi:type="dcterms:W3CDTF">2021-01-03T04:48:18Z</dcterms:modified>
</cp:coreProperties>
</file>