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2" r:id="rId3"/>
    <p:sldId id="305" r:id="rId4"/>
    <p:sldId id="306" r:id="rId5"/>
    <p:sldId id="303" r:id="rId6"/>
    <p:sldId id="284" r:id="rId7"/>
    <p:sldId id="289" r:id="rId8"/>
    <p:sldId id="290" r:id="rId9"/>
    <p:sldId id="291" r:id="rId10"/>
    <p:sldId id="297" r:id="rId11"/>
    <p:sldId id="299" r:id="rId12"/>
    <p:sldId id="307" r:id="rId13"/>
    <p:sldId id="308" r:id="rId14"/>
    <p:sldId id="293" r:id="rId15"/>
    <p:sldId id="300" r:id="rId16"/>
    <p:sldId id="294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0" d="100"/>
          <a:sy n="70" d="100"/>
        </p:scale>
        <p:origin x="-69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91326-B374-41CA-A226-4CA5F438C26C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C9AC5-68F2-45D0-BA5F-654F9624F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0E757-1D94-4221-B4C6-512C0C690FD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8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8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2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3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46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55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7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8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29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4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3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33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7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78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52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0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5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9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2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5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4FA6A-5A7C-489C-AE50-737331E04455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03988-8292-4EE2-99B1-7399296DDD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C4F8-92E2-4081-895C-EEE6E95CF1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F8D1-0F15-4023-AAF5-2A44F531B1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4" y="173426"/>
            <a:ext cx="11871433" cy="6574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596" y="1371600"/>
            <a:ext cx="10045337" cy="420624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-217"/>
              </a:avLst>
            </a:prstTxWarp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endParaRPr lang="en-US" sz="66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54" y="5215944"/>
            <a:ext cx="2473663" cy="991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</a:rPr>
              <a:t>ইউজার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01570" y="5048518"/>
            <a:ext cx="3361385" cy="991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প্রটোকলস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21217" y="444319"/>
            <a:ext cx="3302144" cy="8500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যাচ্ছে</a:t>
            </a:r>
            <a:endParaRPr lang="en-US" sz="36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98972" y="540911"/>
            <a:ext cx="3324589" cy="850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যাচ্ছে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9" y="1622741"/>
            <a:ext cx="5821251" cy="2936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9" y="1622740"/>
            <a:ext cx="5173015" cy="2936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79"/>
          <a:stretch/>
        </p:blipFill>
        <p:spPr>
          <a:xfrm>
            <a:off x="54591" y="2640842"/>
            <a:ext cx="11941790" cy="4155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46"/>
          <a:stretch/>
        </p:blipFill>
        <p:spPr>
          <a:xfrm>
            <a:off x="272955" y="0"/>
            <a:ext cx="11450471" cy="3016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" y="81886"/>
            <a:ext cx="11805313" cy="2852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1208281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3" y="1"/>
            <a:ext cx="11933604" cy="6837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70" y="553792"/>
            <a:ext cx="11874321" cy="340002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দলিয় কাজ</a:t>
            </a:r>
            <a:r>
              <a:rPr lang="en-US" sz="4400" dirty="0" smtClean="0"/>
              <a:t>-১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err="1" smtClean="0"/>
              <a:t>আমাদের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বিদ্যালয়ের</a:t>
            </a:r>
            <a:r>
              <a:rPr lang="en-US" sz="4400" dirty="0" smtClean="0"/>
              <a:t>  </a:t>
            </a:r>
            <a:r>
              <a:rPr lang="en-US" sz="4400" dirty="0" err="1"/>
              <a:t>জন্য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</a:t>
            </a:r>
            <a:r>
              <a:rPr lang="en-US" sz="4400" dirty="0" err="1"/>
              <a:t>কি</a:t>
            </a:r>
            <a:r>
              <a:rPr lang="en-US" sz="4400" dirty="0"/>
              <a:t> </a:t>
            </a:r>
            <a:r>
              <a:rPr lang="en-US" sz="4400" dirty="0" err="1" smtClean="0"/>
              <a:t>রিসোর্সের</a:t>
            </a:r>
            <a:r>
              <a:rPr lang="en-US" sz="4400" dirty="0" smtClean="0"/>
              <a:t> </a:t>
            </a:r>
            <a:r>
              <a:rPr lang="en-US" sz="4400" dirty="0" err="1"/>
              <a:t>প্রয়োজন</a:t>
            </a:r>
            <a:r>
              <a:rPr lang="en-US" sz="4400" dirty="0"/>
              <a:t> </a:t>
            </a:r>
            <a:r>
              <a:rPr lang="en-US" sz="4400" dirty="0" err="1"/>
              <a:t>একটা</a:t>
            </a:r>
            <a:r>
              <a:rPr lang="en-US" sz="4400" dirty="0"/>
              <a:t> </a:t>
            </a:r>
            <a:r>
              <a:rPr lang="en-US" sz="4400" dirty="0" err="1"/>
              <a:t>তালিকা</a:t>
            </a:r>
            <a:r>
              <a:rPr lang="en-US" sz="4400" dirty="0"/>
              <a:t> </a:t>
            </a:r>
            <a:r>
              <a:rPr lang="en-US" sz="4400" dirty="0" err="1"/>
              <a:t>তৈরি</a:t>
            </a:r>
            <a:r>
              <a:rPr lang="en-US" sz="4400" dirty="0"/>
              <a:t> </a:t>
            </a:r>
            <a:r>
              <a:rPr lang="en-US" sz="4400" dirty="0" err="1"/>
              <a:t>কর</a:t>
            </a:r>
            <a:endParaRPr lang="en-US" sz="4400" dirty="0"/>
          </a:p>
          <a:p>
            <a:pPr algn="ctr"/>
            <a:endParaRPr lang="en-US" sz="3200" dirty="0"/>
          </a:p>
        </p:txBody>
      </p:sp>
      <p:sp>
        <p:nvSpPr>
          <p:cNvPr id="4" name="Flowchart: Process 3"/>
          <p:cNvSpPr/>
          <p:nvPr/>
        </p:nvSpPr>
        <p:spPr>
          <a:xfrm>
            <a:off x="209008" y="4288666"/>
            <a:ext cx="11808823" cy="2281952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/>
              <a:t>দলিয় </a:t>
            </a:r>
            <a:r>
              <a:rPr lang="bn-BD" sz="3200" dirty="0" smtClean="0"/>
              <a:t>কাজ</a:t>
            </a:r>
            <a:r>
              <a:rPr lang="en-US" sz="3200" dirty="0" smtClean="0"/>
              <a:t>-২</a:t>
            </a:r>
          </a:p>
          <a:p>
            <a:pPr algn="ctr"/>
            <a:endParaRPr lang="en-US" sz="2800" dirty="0" smtClean="0"/>
          </a:p>
          <a:p>
            <a:r>
              <a:rPr lang="bn-BD" sz="3600" dirty="0" smtClean="0"/>
              <a:t>নেটওয়ার্কের</a:t>
            </a:r>
            <a:r>
              <a:rPr lang="en-US" sz="3600" dirty="0" smtClean="0"/>
              <a:t> </a:t>
            </a:r>
            <a:r>
              <a:rPr lang="bn-BD" sz="3600" dirty="0" smtClean="0"/>
              <a:t>সাথে সম্পর্ক</a:t>
            </a:r>
            <a:r>
              <a:rPr lang="en-US" sz="3600" dirty="0" smtClean="0"/>
              <a:t> </a:t>
            </a:r>
            <a:r>
              <a:rPr lang="bn-BD" sz="3600" dirty="0" smtClean="0"/>
              <a:t>আছে</a:t>
            </a:r>
            <a:r>
              <a:rPr lang="en-US" sz="3600" dirty="0" smtClean="0"/>
              <a:t> </a:t>
            </a:r>
            <a:r>
              <a:rPr lang="bn-BD" sz="3600" dirty="0" smtClean="0"/>
              <a:t>এমন</a:t>
            </a:r>
            <a:r>
              <a:rPr lang="en-US" sz="3600" dirty="0" smtClean="0"/>
              <a:t> </a:t>
            </a:r>
            <a:r>
              <a:rPr lang="en-US" sz="3600" dirty="0" err="1" smtClean="0"/>
              <a:t>যন্ত্র</a:t>
            </a:r>
            <a:r>
              <a:rPr lang="bn-BD" sz="3600" dirty="0" smtClean="0"/>
              <a:t>পাতি গুলো</a:t>
            </a:r>
            <a:r>
              <a:rPr lang="en-US" sz="3600" dirty="0" smtClean="0"/>
              <a:t>র </a:t>
            </a:r>
            <a:r>
              <a:rPr lang="bn-BD" sz="3600" dirty="0" smtClean="0"/>
              <a:t>নাম লেখ</a:t>
            </a:r>
            <a:r>
              <a:rPr lang="bn-BD" sz="3200" dirty="0" smtClean="0"/>
              <a:t>।</a:t>
            </a:r>
            <a:endParaRPr lang="en-US" sz="3200" dirty="0"/>
          </a:p>
          <a:p>
            <a:pPr algn="ctr"/>
            <a:endParaRPr lang="en-US" sz="2800" dirty="0"/>
          </a:p>
          <a:p>
            <a:pPr algn="ctr"/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69772" y="483330"/>
            <a:ext cx="5577840" cy="2090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6440"/>
            <a:ext cx="12192000" cy="6851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solidFill>
                  <a:schemeClr val="tx1"/>
                </a:solidFill>
              </a:rPr>
              <a:t>মূল্য</a:t>
            </a:r>
            <a:r>
              <a:rPr lang="en-US" sz="4400" b="1" u="sng" dirty="0" smtClean="0">
                <a:solidFill>
                  <a:schemeClr val="tx1"/>
                </a:solidFill>
              </a:rPr>
              <a:t>া</a:t>
            </a:r>
            <a:r>
              <a:rPr lang="bn-BD" sz="4400" b="1" u="sng" dirty="0" smtClean="0">
                <a:solidFill>
                  <a:schemeClr val="tx1"/>
                </a:solidFill>
              </a:rPr>
              <a:t>য়ন</a:t>
            </a:r>
            <a:endParaRPr lang="en-US" sz="4400" b="1" u="sng" dirty="0" smtClean="0">
              <a:solidFill>
                <a:schemeClr val="tx1"/>
              </a:solidFill>
            </a:endParaRPr>
          </a:p>
          <a:p>
            <a:pPr algn="ctr"/>
            <a:endParaRPr lang="en-US" sz="4400" dirty="0" smtClean="0">
              <a:solidFill>
                <a:schemeClr val="tx1"/>
              </a:solidFill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১।মিডিয়া বলেত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বুঝ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২।সার্ভার বলতে কি বুঝ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ইউজার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9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61259" y="462450"/>
            <a:ext cx="11832005" cy="620880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FF00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7200" b="1" dirty="0">
              <a:solidFill>
                <a:srgbClr val="FFFF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সার্ভার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ক্লায়েন্ট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মিডিয়া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এডাপ্টার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রিসোর্স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ইউজার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, ও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প্রটোকল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বাসায়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লিখে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আনবে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05291" y="160491"/>
            <a:ext cx="4510677" cy="1153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ধন্যবাদ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986904"/>
            <a:ext cx="7779224" cy="547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080" y="124698"/>
            <a:ext cx="944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prstClr val="black"/>
                </a:solidFill>
              </a:rPr>
              <a:t>পরিচিতি </a:t>
            </a:r>
            <a:endParaRPr lang="en-US" sz="60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563" y="4481945"/>
            <a:ext cx="5463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 গোলাম সরোয়ার </a:t>
            </a:r>
          </a:p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শিক্ষক(কম্পিউটার)</a:t>
            </a:r>
          </a:p>
          <a:p>
            <a:pPr algn="ctr"/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দক্ষিণ খাওক্ষীর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মেহেদীয়া দাখিল মাদ্রাসা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2835" y="4110098"/>
            <a:ext cx="4359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২য়,পাঠ-৮</a:t>
            </a:r>
            <a:endParaRPr lang="bn-BD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০১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২১</a:t>
            </a: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734297"/>
            <a:ext cx="5098473" cy="3624581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835" y="1140361"/>
            <a:ext cx="4359564" cy="3130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2" y="1717440"/>
            <a:ext cx="5063319" cy="4424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7"/>
          <a:stretch/>
        </p:blipFill>
        <p:spPr>
          <a:xfrm>
            <a:off x="5431440" y="1440372"/>
            <a:ext cx="6296904" cy="4223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4209" y="423081"/>
            <a:ext cx="7028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6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198" y="5081455"/>
            <a:ext cx="7837713" cy="8752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</a:t>
            </a:r>
          </a:p>
          <a:p>
            <a:pPr algn="ctr"/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4198" y="992781"/>
            <a:ext cx="7837713" cy="875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52" y="2476598"/>
            <a:ext cx="2600325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42" y="2557420"/>
            <a:ext cx="2638425" cy="1733550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>
            <a:off x="4924697" y="2991394"/>
            <a:ext cx="2534195" cy="142385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7933" y="277495"/>
            <a:ext cx="3727939" cy="8299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শিখনফল</a:t>
            </a:r>
            <a:endParaRPr lang="en-US" sz="4800" dirty="0"/>
          </a:p>
        </p:txBody>
      </p:sp>
      <p:sp>
        <p:nvSpPr>
          <p:cNvPr id="3" name="Flowchart: Process 2"/>
          <p:cNvSpPr/>
          <p:nvPr/>
        </p:nvSpPr>
        <p:spPr>
          <a:xfrm>
            <a:off x="209008" y="1403798"/>
            <a:ext cx="11808823" cy="3709114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</a:t>
            </a:r>
            <a:r>
              <a:rPr lang="en-US" sz="4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r>
              <a:rPr lang="en-US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</a:t>
            </a:r>
            <a:endParaRPr lang="en-US" sz="44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</a:t>
            </a:r>
            <a:r>
              <a:rPr lang="en-US" sz="44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য়ার্ক</a:t>
            </a:r>
            <a:r>
              <a:rPr lang="en-US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 বিভিন্ন যন্ত্রপাতির কাজ ব্যাখ্যা করতে পারবে </a:t>
            </a:r>
            <a:endParaRPr lang="en-US" sz="4400" dirty="0" smtClean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7645" y="295422"/>
            <a:ext cx="4454435" cy="11284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বলতে  পারবে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3223" y="3605349"/>
            <a:ext cx="2508068" cy="8259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619" y="373803"/>
            <a:ext cx="4206239" cy="11394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বলতে পারবে 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04859" y="3722918"/>
            <a:ext cx="4676503" cy="8752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0" y="1732015"/>
            <a:ext cx="2600325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330" y="1616895"/>
            <a:ext cx="2638425" cy="17335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69283" y="573962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73243" y="4935430"/>
            <a:ext cx="11211951" cy="1700505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বা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কম্পি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টারকে যোগাযোগের কোন মাধ্যম দিয়ে এক সাথে জুড়ে দিলে যদি তারা নিজেদের ভিতর তথ্য উপাত্ত দেওয়া নেওয়া করতে পারে তাকে আমরা কম্পিটার নেটওয়ার্ক বলি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2" y="959965"/>
            <a:ext cx="4762135" cy="2615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982" y="268321"/>
            <a:ext cx="2616591" cy="4980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এটা কিসের ছবি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285013" y="3622438"/>
            <a:ext cx="1592947" cy="637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সার্ভার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19991" y="4396058"/>
            <a:ext cx="4406556" cy="181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সার্ভার একটা শক্তিশালি কম্পিটার নে</a:t>
            </a:r>
            <a:r>
              <a:rPr lang="en-US" sz="2400" dirty="0" smtClean="0"/>
              <a:t>ট</a:t>
            </a:r>
            <a:r>
              <a:rPr lang="bn-BD" sz="2400" dirty="0" smtClean="0"/>
              <a:t>ওয়ার্ক</a:t>
            </a:r>
            <a:r>
              <a:rPr lang="en-US" sz="2400" dirty="0" smtClean="0"/>
              <a:t>,</a:t>
            </a:r>
            <a:r>
              <a:rPr lang="bn-BD" sz="2400" dirty="0" smtClean="0"/>
              <a:t> যেটা অন্য কম্পিটারের সেবা দিয়ে থাকে ।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854827" y="233681"/>
            <a:ext cx="2574388" cy="607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এটা কিসের ছবি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29" y="957817"/>
            <a:ext cx="4098571" cy="25835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28471" y="3666731"/>
            <a:ext cx="2889028" cy="8018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ক্লায়েন্ট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6777061" y="4572733"/>
            <a:ext cx="5317587" cy="185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কেউ যদি অন্য কারো সেবা নেয় তখন তাকে ক্লায়েন্ট  বলে। কম্পিটার নেটওয়ার্কএর ক্লায়েন্ট শব্দটার অর্থ মোটামোটি সেরকম ।   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661" y="417704"/>
            <a:ext cx="2841675" cy="576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এটা কিসের ছবি</a:t>
            </a:r>
            <a:endParaRPr lang="en-US" sz="2800" dirty="0"/>
          </a:p>
        </p:txBody>
      </p:sp>
      <p:sp>
        <p:nvSpPr>
          <p:cNvPr id="4" name="Flowchart: Process 3"/>
          <p:cNvSpPr/>
          <p:nvPr/>
        </p:nvSpPr>
        <p:spPr>
          <a:xfrm>
            <a:off x="156757" y="5225147"/>
            <a:ext cx="11808823" cy="1256793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যে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ব্যবহার 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করে কম্পিউটার 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গুল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িকে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একসাথে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>
                <a:latin typeface="Nikosh" pitchFamily="2" charset="0"/>
                <a:cs typeface="Nikosh" pitchFamily="2" charset="0"/>
              </a:rPr>
              <a:t>জুড়ে দেওয়া </a:t>
            </a:r>
            <a:r>
              <a:rPr lang="bn-BD" sz="2400" b="1" dirty="0">
                <a:latin typeface="Nikosh" pitchFamily="2" charset="0"/>
                <a:cs typeface="Nikosh" pitchFamily="2" charset="0"/>
              </a:rPr>
              <a:t>হয় সেটাই মিডিয়া 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। যেমন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বৈ</a:t>
            </a:r>
            <a:r>
              <a:rPr lang="bn-BD" sz="2400" b="1" dirty="0" smtClean="0">
                <a:latin typeface="Nikosh" pitchFamily="2" charset="0"/>
                <a:cs typeface="Nikosh" pitchFamily="2" charset="0"/>
              </a:rPr>
              <a:t>দ্যুতি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bn-BD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অপটিক্যল ফাইবার ইত্যদি মিডিয়া হতে </a:t>
            </a:r>
            <a:r>
              <a:rPr lang="bn-BD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42907" y="430358"/>
            <a:ext cx="2278967" cy="675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3511" y="4286772"/>
            <a:ext cx="1800664" cy="7455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মিডিয়া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6" y="1183494"/>
            <a:ext cx="4048836" cy="2778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61" y="1525672"/>
            <a:ext cx="4007619" cy="251292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371270" y="4276460"/>
            <a:ext cx="2485623" cy="7455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এডাপ্টার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3461662" y="2573389"/>
            <a:ext cx="4611185" cy="391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859" y="309093"/>
            <a:ext cx="3413271" cy="1146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পাচ্ছ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4706" y="5306102"/>
            <a:ext cx="3411983" cy="9787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নেটওয়ার্ক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এডাপটার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8190413" y="5306101"/>
            <a:ext cx="2009657" cy="9787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রিসো</a:t>
            </a:r>
            <a:r>
              <a:rPr lang="en-US" sz="3600" dirty="0" err="1" smtClean="0"/>
              <a:t>র্</a:t>
            </a:r>
            <a:r>
              <a:rPr lang="bn-BD" sz="3600" dirty="0" smtClean="0"/>
              <a:t>স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" y="1308464"/>
            <a:ext cx="6358361" cy="3534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71" y="1611892"/>
            <a:ext cx="5255655" cy="36093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98277" y="309090"/>
            <a:ext cx="3413271" cy="1146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দেখতে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পাচ্ছ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296</Words>
  <Application>Microsoft Office PowerPoint</Application>
  <PresentationFormat>Custom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Renesa</cp:lastModifiedBy>
  <cp:revision>403</cp:revision>
  <dcterms:created xsi:type="dcterms:W3CDTF">2015-01-05T10:30:40Z</dcterms:created>
  <dcterms:modified xsi:type="dcterms:W3CDTF">2021-01-02T14:25:23Z</dcterms:modified>
</cp:coreProperties>
</file>