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7" r:id="rId3"/>
    <p:sldId id="258" r:id="rId4"/>
    <p:sldId id="262" r:id="rId5"/>
    <p:sldId id="259" r:id="rId6"/>
    <p:sldId id="260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Tm="6000">
    <p:dissolve/>
    <p:sndAc>
      <p:stSnd>
        <p:snd r:embed="rId13" name="wind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wmf"/><Relationship Id="rId7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74638"/>
            <a:ext cx="2743200" cy="1143000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en-US" sz="7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28700"/>
            <a:ext cx="8705088" cy="5676900"/>
          </a:xfrm>
        </p:spPr>
        <p:txBody>
          <a:bodyPr/>
          <a:lstStyle/>
          <a:p>
            <a:endParaRPr lang="en-US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শ্রেনীর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</a:t>
            </a:r>
            <a:endParaRPr lang="en-US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olle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544234"/>
            <a:ext cx="7391400" cy="23478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monogra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1800" y="609600"/>
            <a:ext cx="2133600" cy="1828800"/>
          </a:xfrm>
          <a:prstGeom prst="ellipse">
            <a:avLst/>
          </a:prstGeom>
          <a:ln w="63500" cap="rnd">
            <a:solidFill>
              <a:srgbClr val="00206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Buldin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0" y="4953000"/>
            <a:ext cx="7391400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Tm="3000">
    <p:wedg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u="sng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অটিজম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গোলাপের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।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low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2196394"/>
            <a:ext cx="5257799" cy="3747206"/>
          </a:xfrm>
          <a:prstGeom prst="rect">
            <a:avLst/>
          </a:prstGeom>
        </p:spPr>
      </p:pic>
    </p:spTree>
  </p:cSld>
  <p:clrMapOvr>
    <a:masterClrMapping/>
  </p:clrMapOvr>
  <p:transition spd="med" advTm="3000">
    <p:wipe dir="d"/>
    <p:sndAc>
      <p:stSnd>
        <p:snd r:embed="rId2" name="wind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5650992" cy="1096962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8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u="sng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G_20200907_11343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2600" y="1447800"/>
            <a:ext cx="3126973" cy="36576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vert="horz">
            <a:norm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মিজানুর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endParaRPr lang="en-US" sz="36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endParaRPr lang="en-US" sz="36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sz="36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গাবতলী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US" sz="36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মুক্তাগাছা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ময়মনসিংহ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Tm="3000">
    <p:zoom dir="in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0800" y="533400"/>
            <a:ext cx="2286000" cy="14478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dirty="0" err="1" smtClean="0"/>
              <a:t>শ্রেণী</a:t>
            </a:r>
            <a:r>
              <a:rPr lang="en-US" dirty="0" smtClean="0"/>
              <a:t> ঃ </a:t>
            </a:r>
            <a:r>
              <a:rPr lang="en-US" dirty="0" err="1" smtClean="0"/>
              <a:t>দ্বাদশ</a:t>
            </a:r>
            <a:endParaRPr lang="en-US" dirty="0" smtClean="0"/>
          </a:p>
          <a:p>
            <a:pPr algn="ctr"/>
            <a:r>
              <a:rPr lang="en-US" dirty="0" err="1" smtClean="0"/>
              <a:t>বিষয়</a:t>
            </a:r>
            <a:r>
              <a:rPr lang="en-US" dirty="0" smtClean="0"/>
              <a:t> ঃ </a:t>
            </a:r>
            <a:r>
              <a:rPr lang="en-US" dirty="0" err="1" smtClean="0"/>
              <a:t>অটিজম</a:t>
            </a:r>
            <a:endParaRPr lang="en-US" dirty="0" smtClean="0"/>
          </a:p>
          <a:p>
            <a:pPr algn="ctr"/>
            <a:r>
              <a:rPr lang="en-US" dirty="0" err="1" smtClean="0"/>
              <a:t>অধ্যায়</a:t>
            </a:r>
            <a:r>
              <a:rPr lang="en-US" dirty="0" smtClean="0"/>
              <a:t> ঃ </a:t>
            </a:r>
            <a:r>
              <a:rPr lang="en-US" dirty="0" err="1" smtClean="0"/>
              <a:t>তৃতীয়</a:t>
            </a:r>
            <a:endParaRPr lang="en-US" dirty="0" smtClean="0"/>
          </a:p>
          <a:p>
            <a:pPr algn="ctr"/>
            <a:r>
              <a:rPr lang="en-US" u="sng" dirty="0" err="1" smtClean="0"/>
              <a:t>সময়</a:t>
            </a:r>
            <a:r>
              <a:rPr lang="en-US" dirty="0" smtClean="0"/>
              <a:t> ঃ ৪৫ </a:t>
            </a:r>
            <a:r>
              <a:rPr lang="en-US" dirty="0" err="1" smtClean="0"/>
              <a:t>মিনিট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4038600" cy="68580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latin typeface="NikoshBAN" pitchFamily="2" charset="0"/>
                <a:cs typeface="NikoshBAN" pitchFamily="2" charset="0"/>
              </a:rPr>
            </a:br>
            <a:r>
              <a:rPr lang="en-US" sz="48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5608" y="2133600"/>
            <a:ext cx="7498080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boo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800" y="1371600"/>
            <a:ext cx="1981200" cy="2305050"/>
          </a:xfrm>
          <a:prstGeom prst="rect">
            <a:avLst/>
          </a:prstGeom>
          <a:ln w="88900" cap="sq" cmpd="thickThin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 descr="Book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7600" y="1371600"/>
            <a:ext cx="2133600" cy="2247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 descr="Book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0800" y="2895600"/>
            <a:ext cx="2276475" cy="205740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8" descr="Book3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3400" y="3886200"/>
            <a:ext cx="2819400" cy="2209801"/>
          </a:xfrm>
          <a:prstGeom prst="rect">
            <a:avLst/>
          </a:prstGeom>
          <a:ln w="190500" cap="sq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9" descr="Book4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10000" y="3962400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 advTm="3000">
    <p:zoom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en-US" sz="48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অটিজম</a:t>
            </a:r>
            <a:r>
              <a:rPr lang="en-US" sz="4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US" sz="4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4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p3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295400" y="1371600"/>
            <a:ext cx="3228975" cy="21240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p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1371600"/>
            <a:ext cx="3657600" cy="2133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p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4038600"/>
            <a:ext cx="3276600" cy="2362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5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 descr="p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200" y="3810000"/>
            <a:ext cx="3657600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2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 advTm="2000">
    <p:wheel spokes="1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54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অটিজম</a:t>
            </a:r>
            <a:r>
              <a:rPr lang="en-US" sz="54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শিশুদের</a:t>
            </a:r>
            <a:r>
              <a:rPr lang="en-US" sz="54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গান</a:t>
            </a:r>
            <a:endParaRPr lang="en-US" sz="5400" b="1" u="sng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Tm="2000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অটিজম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শিশুদের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পিতামাতা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শিক্ষকরা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সহযোগীতা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করেন</a:t>
            </a:r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209800"/>
            <a:ext cx="3505200" cy="200025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p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2209800"/>
            <a:ext cx="365760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p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9200" y="4419600"/>
            <a:ext cx="3581400" cy="2133600"/>
          </a:xfrm>
          <a:prstGeom prst="rect">
            <a:avLst/>
          </a:prstGeom>
          <a:ln w="190500" cap="sq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 descr="p8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5400" y="4419600"/>
            <a:ext cx="3581400" cy="2133600"/>
          </a:xfrm>
          <a:prstGeom prst="rect">
            <a:avLst/>
          </a:prstGeom>
          <a:ln w="88900" cap="sq" cmpd="thickThin">
            <a:solidFill>
              <a:schemeClr val="accent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 advTm="3000">
    <p:pull dir="ru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উপস্থাপণ</a:t>
            </a:r>
            <a:endParaRPr lang="en-US" sz="5400" b="1" u="sng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b="1" u="sng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="1" u="sng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b="1" u="sng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যৌথ</a:t>
            </a:r>
            <a:r>
              <a:rPr lang="en-US" b="1" u="sng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="1" u="sng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u="sng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u="sng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="1" u="sng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pic>
        <p:nvPicPr>
          <p:cNvPr id="4" name="Picture 3" descr="work pic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1" y="2057400"/>
            <a:ext cx="1676400" cy="21335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4" descr="work pic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2057400"/>
            <a:ext cx="2819400" cy="2133600"/>
          </a:xfrm>
          <a:prstGeom prst="roundRect">
            <a:avLst>
              <a:gd name="adj" fmla="val 16667"/>
            </a:avLst>
          </a:prstGeom>
          <a:ln>
            <a:solidFill>
              <a:srgbClr val="00B0F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 descr="work pi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800" y="4419600"/>
            <a:ext cx="2619375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 descr="work pic 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3801" y="4419600"/>
            <a:ext cx="2514600" cy="1752600"/>
          </a:xfrm>
          <a:prstGeom prst="rect">
            <a:avLst/>
          </a:prstGeom>
          <a:ln w="190500" cap="sq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 descr="work pic 5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4600" y="4419600"/>
            <a:ext cx="2667000" cy="17716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 descr="work pic2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43600" y="2057400"/>
            <a:ext cx="2971800" cy="2133600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Tm="3000">
    <p:pull dir="ld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Autofit/>
          </a:bodyPr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অটিজম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লক্ষণ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শতাংশ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অটিজম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?</a:t>
            </a:r>
            <a:endParaRPr lang="en-US" sz="48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Tm="3000">
    <p:pull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0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u="sng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600" dirty="0" err="1" smtClean="0"/>
              <a:t>তোমার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বাড়ীর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পাশে</a:t>
            </a:r>
            <a:r>
              <a:rPr lang="en-US" sz="3600" dirty="0" smtClean="0"/>
              <a:t> </a:t>
            </a:r>
            <a:r>
              <a:rPr lang="en-US" sz="3600" dirty="0" err="1" smtClean="0"/>
              <a:t>অটিজম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শিশুকে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তুমি</a:t>
            </a:r>
            <a:r>
              <a:rPr lang="en-US" sz="3600" dirty="0" smtClean="0"/>
              <a:t> </a:t>
            </a:r>
            <a:r>
              <a:rPr lang="en-US" sz="3600" dirty="0" err="1" smtClean="0"/>
              <a:t>কিভাবে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সাহায্য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করবে</a:t>
            </a:r>
            <a:r>
              <a:rPr lang="en-US" sz="3600" dirty="0" smtClean="0"/>
              <a:t> </a:t>
            </a:r>
            <a:r>
              <a:rPr lang="en-US" sz="3600" dirty="0" err="1" smtClean="0"/>
              <a:t>তা</a:t>
            </a:r>
            <a:r>
              <a:rPr lang="en-US" sz="3600" dirty="0" smtClean="0"/>
              <a:t> </a:t>
            </a:r>
            <a:r>
              <a:rPr lang="en-US" sz="3600" dirty="0" err="1" smtClean="0"/>
              <a:t>দশ</a:t>
            </a:r>
            <a:r>
              <a:rPr lang="en-US" sz="3600" dirty="0" smtClean="0"/>
              <a:t> </a:t>
            </a:r>
            <a:r>
              <a:rPr lang="en-US" sz="3600" dirty="0" err="1" smtClean="0"/>
              <a:t>লাইনে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লিখ</a:t>
            </a:r>
            <a:r>
              <a:rPr lang="en-US" sz="3600" dirty="0" smtClean="0"/>
              <a:t> ।</a:t>
            </a:r>
          </a:p>
          <a:p>
            <a:endParaRPr lang="en-US" dirty="0"/>
          </a:p>
        </p:txBody>
      </p:sp>
    </p:spTree>
  </p:cSld>
  <p:clrMapOvr>
    <a:masterClrMapping/>
  </p:clrMapOvr>
  <p:transition spd="med" advTm="3000">
    <p:wipe dir="u"/>
    <p:sndAc>
      <p:stSnd>
        <p:snd r:embed="rId2" name="wind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202</TotalTime>
  <Words>105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স্বাগতম</vt:lpstr>
      <vt:lpstr>শিক্ষক পরিচিতি</vt:lpstr>
      <vt:lpstr> পাঠ পরিচিতি</vt:lpstr>
      <vt:lpstr>অটিজম আক্রান্ত শিশু </vt:lpstr>
      <vt:lpstr>অটিজম শিশুদের গান</vt:lpstr>
      <vt:lpstr>অটিজম শিশুদের জন্য</vt:lpstr>
      <vt:lpstr>পাঠ উপস্থাপণ</vt:lpstr>
      <vt:lpstr>মূল্যায়ণ</vt:lpstr>
      <vt:lpstr>বাড়ীর কাজ</vt:lpstr>
      <vt:lpstr>ধন্যবাদ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R.J Computer</dc:creator>
  <cp:lastModifiedBy>R.J Computer</cp:lastModifiedBy>
  <cp:revision>45</cp:revision>
  <dcterms:created xsi:type="dcterms:W3CDTF">2020-12-16T12:24:37Z</dcterms:created>
  <dcterms:modified xsi:type="dcterms:W3CDTF">2021-01-03T05:36:25Z</dcterms:modified>
</cp:coreProperties>
</file>