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69" r:id="rId12"/>
    <p:sldId id="272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289B7-5186-4452-9BF0-512003178657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7C7EF9-2BF2-458F-88EA-588F1456071B}">
      <dgm:prSet/>
      <dgm:spPr/>
      <dgm:t>
        <a:bodyPr/>
        <a:lstStyle/>
        <a:p>
          <a:endParaRPr lang="en-US"/>
        </a:p>
      </dgm:t>
    </dgm:pt>
    <dgm:pt modelId="{F9F3230B-861F-41C6-8684-ACCD63DF07CD}" type="sibTrans" cxnId="{F1808DA0-D487-4C4C-8ED7-D85B4A1F9A9E}">
      <dgm:prSet/>
      <dgm:spPr/>
      <dgm:t>
        <a:bodyPr/>
        <a:lstStyle/>
        <a:p>
          <a:endParaRPr lang="en-US"/>
        </a:p>
      </dgm:t>
    </dgm:pt>
    <dgm:pt modelId="{8CB78F01-F7B1-4B64-9817-3BAA80AAB184}" type="parTrans" cxnId="{F1808DA0-D487-4C4C-8ED7-D85B4A1F9A9E}">
      <dgm:prSet/>
      <dgm:spPr/>
      <dgm:t>
        <a:bodyPr/>
        <a:lstStyle/>
        <a:p>
          <a:endParaRPr lang="en-US"/>
        </a:p>
      </dgm:t>
    </dgm:pt>
    <dgm:pt modelId="{F71C745E-7880-4808-97BD-8C3242B73CB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اظهار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4904D5-69EF-476F-8BE4-378BD692A8D1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اخفاء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C43A89-C5D6-4B58-B13F-53F94B9780C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ادغام</a:t>
          </a:r>
          <a:r>
            <a:rPr lang="bn-IN" dirty="0" smtClean="0">
              <a:solidFill>
                <a:srgbClr val="0000FF"/>
              </a:solidFill>
            </a:rPr>
            <a:t>-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dirty="0">
            <a:solidFill>
              <a:srgbClr val="0000FF"/>
            </a:solidFill>
          </a:endParaRPr>
        </a:p>
      </dgm:t>
    </dgm:pt>
    <dgm:pt modelId="{3F34B49A-8753-43BE-896D-B42CC134AAFE}" type="sibTrans" cxnId="{43EC0DDE-F2CF-4A3A-9CB3-7BACDB8CC801}">
      <dgm:prSet/>
      <dgm:spPr/>
      <dgm:t>
        <a:bodyPr/>
        <a:lstStyle/>
        <a:p>
          <a:endParaRPr lang="en-US"/>
        </a:p>
      </dgm:t>
    </dgm:pt>
    <dgm:pt modelId="{B6BF531A-696A-4DE4-B378-E154EBB0D654}" type="parTrans" cxnId="{43EC0DDE-F2CF-4A3A-9CB3-7BACDB8CC801}">
      <dgm:prSet/>
      <dgm:spPr/>
      <dgm:t>
        <a:bodyPr/>
        <a:lstStyle/>
        <a:p>
          <a:endParaRPr lang="en-US"/>
        </a:p>
      </dgm:t>
    </dgm:pt>
    <dgm:pt modelId="{105F6FD3-3F1A-46E3-9B0C-053C0BF5B2C4}" type="sibTrans" cxnId="{8307AE86-0CC4-403E-955E-30B2D8ABB78D}">
      <dgm:prSet/>
      <dgm:spPr/>
      <dgm:t>
        <a:bodyPr/>
        <a:lstStyle/>
        <a:p>
          <a:endParaRPr lang="en-US"/>
        </a:p>
      </dgm:t>
    </dgm:pt>
    <dgm:pt modelId="{3FCB0BEF-8EA7-4402-9A74-5E08C2388F61}" type="parTrans" cxnId="{8307AE86-0CC4-403E-955E-30B2D8ABB78D}">
      <dgm:prSet/>
      <dgm:spPr/>
      <dgm:t>
        <a:bodyPr/>
        <a:lstStyle/>
        <a:p>
          <a:endParaRPr lang="en-US"/>
        </a:p>
      </dgm:t>
    </dgm:pt>
    <dgm:pt modelId="{ED5295DB-E49A-4DAE-907F-9869AC67B166}" type="sibTrans" cxnId="{82F9B632-B4A9-46BF-AEFA-EED2B61CE140}">
      <dgm:prSet/>
      <dgm:spPr/>
      <dgm:t>
        <a:bodyPr/>
        <a:lstStyle/>
        <a:p>
          <a:endParaRPr lang="en-US"/>
        </a:p>
      </dgm:t>
    </dgm:pt>
    <dgm:pt modelId="{3E8923AA-164E-4D58-9397-D13D668F8B03}" type="parTrans" cxnId="{82F9B632-B4A9-46BF-AEFA-EED2B61CE140}">
      <dgm:prSet/>
      <dgm:spPr/>
      <dgm:t>
        <a:bodyPr/>
        <a:lstStyle/>
        <a:p>
          <a:endParaRPr lang="en-US"/>
        </a:p>
      </dgm:t>
    </dgm:pt>
    <dgm:pt modelId="{9A972B0A-AD06-495D-B63A-DBE4A15AC725}">
      <dgm:prSet phldrT="[Text]"/>
      <dgm:spPr/>
      <dgm:t>
        <a:bodyPr/>
        <a:lstStyle/>
        <a:p>
          <a:r>
            <a:rPr lang="bn-IN" dirty="0" smtClean="0">
              <a:solidFill>
                <a:srgbClr val="0000FF"/>
              </a:solidFill>
            </a:rPr>
            <a:t> </a:t>
          </a:r>
          <a:r>
            <a:rPr lang="bn-IN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dirty="0" smtClean="0">
              <a:solidFill>
                <a:schemeClr val="bg1"/>
              </a:solidFill>
            </a:rPr>
            <a:t>ميم  ساكين احكام ثلاثة</a:t>
          </a:r>
          <a:endParaRPr lang="en-US" dirty="0">
            <a:solidFill>
              <a:schemeClr val="bg1"/>
            </a:solidFill>
          </a:endParaRPr>
        </a:p>
      </dgm:t>
    </dgm:pt>
    <dgm:pt modelId="{01547B39-83E6-49B9-B08C-570CCD41ED07}" type="sibTrans" cxnId="{6E1E75CD-8125-4C5D-B906-8B8BAB610E8D}">
      <dgm:prSet/>
      <dgm:spPr/>
      <dgm:t>
        <a:bodyPr/>
        <a:lstStyle/>
        <a:p>
          <a:endParaRPr lang="en-US"/>
        </a:p>
      </dgm:t>
    </dgm:pt>
    <dgm:pt modelId="{C5EE1836-E139-46B9-AEE0-75DE0CD315E9}" type="parTrans" cxnId="{6E1E75CD-8125-4C5D-B906-8B8BAB610E8D}">
      <dgm:prSet/>
      <dgm:spPr/>
      <dgm:t>
        <a:bodyPr/>
        <a:lstStyle/>
        <a:p>
          <a:endParaRPr lang="en-US"/>
        </a:p>
      </dgm:t>
    </dgm:pt>
    <dgm:pt modelId="{47A1EAD9-81D0-4192-BCF8-F5EDE484A908}">
      <dgm:prSet/>
      <dgm:spPr/>
      <dgm:t>
        <a:bodyPr/>
        <a:lstStyle/>
        <a:p>
          <a:endParaRPr lang="en-US"/>
        </a:p>
      </dgm:t>
    </dgm:pt>
    <dgm:pt modelId="{0239B8EF-CA2B-445F-9F63-FAA6C0A8C70B}" type="parTrans" cxnId="{6449888E-E0E9-4D85-A9DD-644595FAA78D}">
      <dgm:prSet/>
      <dgm:spPr/>
      <dgm:t>
        <a:bodyPr/>
        <a:lstStyle/>
        <a:p>
          <a:endParaRPr lang="en-US"/>
        </a:p>
      </dgm:t>
    </dgm:pt>
    <dgm:pt modelId="{5B488C48-9F08-4F0A-92AA-B3F2AB613F53}" type="sibTrans" cxnId="{6449888E-E0E9-4D85-A9DD-644595FAA78D}">
      <dgm:prSet/>
      <dgm:spPr/>
      <dgm:t>
        <a:bodyPr/>
        <a:lstStyle/>
        <a:p>
          <a:endParaRPr lang="en-US"/>
        </a:p>
      </dgm:t>
    </dgm:pt>
    <dgm:pt modelId="{99EF5F78-5325-484A-94EB-24F41BAA8495}" type="pres">
      <dgm:prSet presAssocID="{28A289B7-5186-4452-9BF0-5120031786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81ABEB-9346-488F-9285-C1FB8D66CCCF}" type="pres">
      <dgm:prSet presAssocID="{9A972B0A-AD06-495D-B63A-DBE4A15AC725}" presName="roof" presStyleLbl="dkBgShp" presStyleIdx="0" presStyleCnt="2" custLinFactNeighborY="745"/>
      <dgm:spPr/>
      <dgm:t>
        <a:bodyPr/>
        <a:lstStyle/>
        <a:p>
          <a:endParaRPr lang="en-US"/>
        </a:p>
      </dgm:t>
    </dgm:pt>
    <dgm:pt modelId="{379D346C-97B4-4D49-AEA8-45D0AC69162B}" type="pres">
      <dgm:prSet presAssocID="{9A972B0A-AD06-495D-B63A-DBE4A15AC725}" presName="pillars" presStyleCnt="0"/>
      <dgm:spPr/>
    </dgm:pt>
    <dgm:pt modelId="{198F4920-7F3F-425E-AAC7-64BC69103734}" type="pres">
      <dgm:prSet presAssocID="{9A972B0A-AD06-495D-B63A-DBE4A15AC725}" presName="pillar1" presStyleLbl="node1" presStyleIdx="0" presStyleCnt="3" custScaleX="96995" custScaleY="89952" custLinFactNeighborX="-816" custLinFactNeighborY="1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E4526-5014-434C-9818-C0E8E2C9BDE4}" type="pres">
      <dgm:prSet presAssocID="{AF4904D5-69EF-476F-8BE4-378BD692A8D1}" presName="pillarX" presStyleLbl="node1" presStyleIdx="1" presStyleCnt="3" custScaleY="91405" custLinFactNeighborX="-1117" custLinFactNeighborY="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A6FE8-8536-4695-9334-FC0C876068A4}" type="pres">
      <dgm:prSet presAssocID="{F71C745E-7880-4808-97BD-8C3242B73CB3}" presName="pillarX" presStyleLbl="node1" presStyleIdx="2" presStyleCnt="3" custScaleX="92973" custScaleY="91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FF536-71D8-4A7B-91F7-9C08405E9C1B}" type="pres">
      <dgm:prSet presAssocID="{9A972B0A-AD06-495D-B63A-DBE4A15AC725}" presName="base" presStyleLbl="dkBgShp" presStyleIdx="1" presStyleCnt="2"/>
      <dgm:spPr/>
    </dgm:pt>
  </dgm:ptLst>
  <dgm:cxnLst>
    <dgm:cxn modelId="{8307AE86-0CC4-403E-955E-30B2D8ABB78D}" srcId="{9A972B0A-AD06-495D-B63A-DBE4A15AC725}" destId="{F71C745E-7880-4808-97BD-8C3242B73CB3}" srcOrd="2" destOrd="0" parTransId="{3FCB0BEF-8EA7-4402-9A74-5E08C2388F61}" sibTransId="{105F6FD3-3F1A-46E3-9B0C-053C0BF5B2C4}"/>
    <dgm:cxn modelId="{43EC0DDE-F2CF-4A3A-9CB3-7BACDB8CC801}" srcId="{9A972B0A-AD06-495D-B63A-DBE4A15AC725}" destId="{7CC43A89-C5D6-4B58-B13F-53F94B9780C3}" srcOrd="0" destOrd="0" parTransId="{B6BF531A-696A-4DE4-B378-E154EBB0D654}" sibTransId="{3F34B49A-8753-43BE-896D-B42CC134AAFE}"/>
    <dgm:cxn modelId="{38FB51EA-F95B-4A06-A4E8-7AEB07CF55BD}" type="presOf" srcId="{AF4904D5-69EF-476F-8BE4-378BD692A8D1}" destId="{CF4E4526-5014-434C-9818-C0E8E2C9BDE4}" srcOrd="0" destOrd="0" presId="urn:microsoft.com/office/officeart/2005/8/layout/hList3"/>
    <dgm:cxn modelId="{F7E00E5A-7F41-4B02-BF17-271514B41D9B}" type="presOf" srcId="{F71C745E-7880-4808-97BD-8C3242B73CB3}" destId="{F67A6FE8-8536-4695-9334-FC0C876068A4}" srcOrd="0" destOrd="0" presId="urn:microsoft.com/office/officeart/2005/8/layout/hList3"/>
    <dgm:cxn modelId="{6449888E-E0E9-4D85-A9DD-644595FAA78D}" srcId="{28A289B7-5186-4452-9BF0-512003178657}" destId="{47A1EAD9-81D0-4192-BCF8-F5EDE484A908}" srcOrd="2" destOrd="0" parTransId="{0239B8EF-CA2B-445F-9F63-FAA6C0A8C70B}" sibTransId="{5B488C48-9F08-4F0A-92AA-B3F2AB613F53}"/>
    <dgm:cxn modelId="{B3DCC07E-C878-4AC9-9999-A637DD1A284C}" type="presOf" srcId="{28A289B7-5186-4452-9BF0-512003178657}" destId="{99EF5F78-5325-484A-94EB-24F41BAA8495}" srcOrd="0" destOrd="0" presId="urn:microsoft.com/office/officeart/2005/8/layout/hList3"/>
    <dgm:cxn modelId="{621DA6BE-1663-4B86-BB55-23FBB20730B0}" type="presOf" srcId="{7CC43A89-C5D6-4B58-B13F-53F94B9780C3}" destId="{198F4920-7F3F-425E-AAC7-64BC69103734}" srcOrd="0" destOrd="0" presId="urn:microsoft.com/office/officeart/2005/8/layout/hList3"/>
    <dgm:cxn modelId="{6E1E75CD-8125-4C5D-B906-8B8BAB610E8D}" srcId="{28A289B7-5186-4452-9BF0-512003178657}" destId="{9A972B0A-AD06-495D-B63A-DBE4A15AC725}" srcOrd="0" destOrd="0" parTransId="{C5EE1836-E139-46B9-AEE0-75DE0CD315E9}" sibTransId="{01547B39-83E6-49B9-B08C-570CCD41ED07}"/>
    <dgm:cxn modelId="{82F9B632-B4A9-46BF-AEFA-EED2B61CE140}" srcId="{9A972B0A-AD06-495D-B63A-DBE4A15AC725}" destId="{AF4904D5-69EF-476F-8BE4-378BD692A8D1}" srcOrd="1" destOrd="0" parTransId="{3E8923AA-164E-4D58-9397-D13D668F8B03}" sibTransId="{ED5295DB-E49A-4DAE-907F-9869AC67B166}"/>
    <dgm:cxn modelId="{F1808DA0-D487-4C4C-8ED7-D85B4A1F9A9E}" srcId="{28A289B7-5186-4452-9BF0-512003178657}" destId="{817C7EF9-2BF2-458F-88EA-588F1456071B}" srcOrd="1" destOrd="0" parTransId="{8CB78F01-F7B1-4B64-9817-3BAA80AAB184}" sibTransId="{F9F3230B-861F-41C6-8684-ACCD63DF07CD}"/>
    <dgm:cxn modelId="{626C2E95-08AC-4709-84E5-D876E92181B1}" type="presOf" srcId="{9A972B0A-AD06-495D-B63A-DBE4A15AC725}" destId="{7E81ABEB-9346-488F-9285-C1FB8D66CCCF}" srcOrd="0" destOrd="0" presId="urn:microsoft.com/office/officeart/2005/8/layout/hList3"/>
    <dgm:cxn modelId="{838410C6-9367-486A-8B18-261D243D9D16}" type="presParOf" srcId="{99EF5F78-5325-484A-94EB-24F41BAA8495}" destId="{7E81ABEB-9346-488F-9285-C1FB8D66CCCF}" srcOrd="0" destOrd="0" presId="urn:microsoft.com/office/officeart/2005/8/layout/hList3"/>
    <dgm:cxn modelId="{6D03A232-BBC4-495B-9C44-C1821510DE1D}" type="presParOf" srcId="{99EF5F78-5325-484A-94EB-24F41BAA8495}" destId="{379D346C-97B4-4D49-AEA8-45D0AC69162B}" srcOrd="1" destOrd="0" presId="urn:microsoft.com/office/officeart/2005/8/layout/hList3"/>
    <dgm:cxn modelId="{2C4F832E-CD58-4925-B9B8-E9DFAEE24BFE}" type="presParOf" srcId="{379D346C-97B4-4D49-AEA8-45D0AC69162B}" destId="{198F4920-7F3F-425E-AAC7-64BC69103734}" srcOrd="0" destOrd="0" presId="urn:microsoft.com/office/officeart/2005/8/layout/hList3"/>
    <dgm:cxn modelId="{A45B68A4-E56C-498E-B78E-26C488A8F396}" type="presParOf" srcId="{379D346C-97B4-4D49-AEA8-45D0AC69162B}" destId="{CF4E4526-5014-434C-9818-C0E8E2C9BDE4}" srcOrd="1" destOrd="0" presId="urn:microsoft.com/office/officeart/2005/8/layout/hList3"/>
    <dgm:cxn modelId="{65040819-820A-43E1-BF69-68F80BACBB50}" type="presParOf" srcId="{379D346C-97B4-4D49-AEA8-45D0AC69162B}" destId="{F67A6FE8-8536-4695-9334-FC0C876068A4}" srcOrd="2" destOrd="0" presId="urn:microsoft.com/office/officeart/2005/8/layout/hList3"/>
    <dgm:cxn modelId="{EB53CAFD-AAEE-4539-803C-7D6C14ED2E50}" type="presParOf" srcId="{99EF5F78-5325-484A-94EB-24F41BAA8495}" destId="{D2FFF536-71D8-4A7B-91F7-9C08405E9C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1ABEB-9346-488F-9285-C1FB8D66CCCF}">
      <dsp:nvSpPr>
        <dsp:cNvPr id="0" name=""/>
        <dsp:cNvSpPr/>
      </dsp:nvSpPr>
      <dsp:spPr>
        <a:xfrm>
          <a:off x="0" y="13646"/>
          <a:ext cx="11136573" cy="183179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900" kern="1200" dirty="0" smtClean="0">
              <a:solidFill>
                <a:srgbClr val="0000FF"/>
              </a:solidFill>
            </a:rPr>
            <a:t> </a:t>
          </a:r>
          <a:r>
            <a:rPr lang="bn-IN" sz="4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sz="4900" kern="1200" dirty="0" smtClean="0">
              <a:solidFill>
                <a:schemeClr val="bg1"/>
              </a:solidFill>
            </a:rPr>
            <a:t>ميم  ساكين احكام ثلاثة</a:t>
          </a:r>
          <a:endParaRPr lang="en-US" sz="4900" kern="1200" dirty="0">
            <a:solidFill>
              <a:schemeClr val="bg1"/>
            </a:solidFill>
          </a:endParaRPr>
        </a:p>
      </dsp:txBody>
      <dsp:txXfrm>
        <a:off x="0" y="13646"/>
        <a:ext cx="11136573" cy="1831796"/>
      </dsp:txXfrm>
    </dsp:sp>
    <dsp:sp modelId="{198F4920-7F3F-425E-AAC7-64BC69103734}">
      <dsp:nvSpPr>
        <dsp:cNvPr id="0" name=""/>
        <dsp:cNvSpPr/>
      </dsp:nvSpPr>
      <dsp:spPr>
        <a:xfrm>
          <a:off x="0" y="2068565"/>
          <a:ext cx="3723708" cy="34602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ادغام</a:t>
          </a:r>
          <a:r>
            <a:rPr lang="bn-IN" sz="6500" kern="1200" dirty="0" smtClean="0">
              <a:solidFill>
                <a:srgbClr val="0000FF"/>
              </a:solidFill>
            </a:rPr>
            <a:t>-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sz="6500" kern="1200" dirty="0">
            <a:solidFill>
              <a:srgbClr val="0000FF"/>
            </a:solidFill>
          </a:endParaRPr>
        </a:p>
      </dsp:txBody>
      <dsp:txXfrm>
        <a:off x="0" y="2068565"/>
        <a:ext cx="3723708" cy="3460249"/>
      </dsp:txXfrm>
    </dsp:sp>
    <dsp:sp modelId="{CF4E4526-5014-434C-9818-C0E8E2C9BDE4}">
      <dsp:nvSpPr>
        <dsp:cNvPr id="0" name=""/>
        <dsp:cNvSpPr/>
      </dsp:nvSpPr>
      <dsp:spPr>
        <a:xfrm>
          <a:off x="3683071" y="2049120"/>
          <a:ext cx="3839072" cy="35161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اخفاء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3071" y="2049120"/>
        <a:ext cx="3839072" cy="3516142"/>
      </dsp:txXfrm>
    </dsp:sp>
    <dsp:sp modelId="{F67A6FE8-8536-4695-9334-FC0C876068A4}">
      <dsp:nvSpPr>
        <dsp:cNvPr id="0" name=""/>
        <dsp:cNvSpPr/>
      </dsp:nvSpPr>
      <dsp:spPr>
        <a:xfrm>
          <a:off x="7565026" y="1993707"/>
          <a:ext cx="3569300" cy="3522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اظهار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65026" y="1993707"/>
        <a:ext cx="3569300" cy="3522951"/>
      </dsp:txXfrm>
    </dsp:sp>
    <dsp:sp modelId="{D2FFF536-71D8-4A7B-91F7-9C08405E9C1B}">
      <dsp:nvSpPr>
        <dsp:cNvPr id="0" name=""/>
        <dsp:cNvSpPr/>
      </dsp:nvSpPr>
      <dsp:spPr>
        <a:xfrm>
          <a:off x="0" y="5678569"/>
          <a:ext cx="11136573" cy="42741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F0442-ABD7-4C14-B76D-3097D44C098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EA83-0C09-4C41-89A5-621D863F3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0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958-BE8C-496B-ABFA-97419A96558F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7F9B-04F0-42E0-99BC-BE4CF69E0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119253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762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0" y="292100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0" y="6651625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5087" y="0"/>
            <a:ext cx="12061825" cy="6905625"/>
            <a:chOff x="65087" y="-47625"/>
            <a:chExt cx="12061825" cy="6905625"/>
          </a:xfrm>
        </p:grpSpPr>
        <p:sp>
          <p:nvSpPr>
            <p:cNvPr id="5" name="Quad Arrow Callout 4"/>
            <p:cNvSpPr/>
            <p:nvPr userDrawn="1"/>
          </p:nvSpPr>
          <p:spPr>
            <a:xfrm>
              <a:off x="1539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Quad Arrow Callout 5"/>
            <p:cNvSpPr/>
            <p:nvPr userDrawn="1"/>
          </p:nvSpPr>
          <p:spPr>
            <a:xfrm>
              <a:off x="60975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Quad Arrow Callout 8"/>
            <p:cNvSpPr/>
            <p:nvPr userDrawn="1"/>
          </p:nvSpPr>
          <p:spPr>
            <a:xfrm>
              <a:off x="1222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Quad Arrow Callout 9"/>
            <p:cNvSpPr/>
            <p:nvPr userDrawn="1"/>
          </p:nvSpPr>
          <p:spPr>
            <a:xfrm>
              <a:off x="60658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Quad Arrow Callout 11"/>
            <p:cNvSpPr/>
            <p:nvPr userDrawn="1"/>
          </p:nvSpPr>
          <p:spPr>
            <a:xfrm rot="16200000">
              <a:off x="-1330983" y="481832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Quad Arrow Callout 12"/>
            <p:cNvSpPr/>
            <p:nvPr userDrawn="1"/>
          </p:nvSpPr>
          <p:spPr>
            <a:xfrm rot="16200000">
              <a:off x="-1330983" y="162375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Quad Arrow Callout 14"/>
            <p:cNvSpPr/>
            <p:nvPr userDrawn="1"/>
          </p:nvSpPr>
          <p:spPr>
            <a:xfrm rot="16200000">
              <a:off x="10362542" y="490948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Quad Arrow Callout 15"/>
            <p:cNvSpPr/>
            <p:nvPr userDrawn="1"/>
          </p:nvSpPr>
          <p:spPr>
            <a:xfrm rot="16200000">
              <a:off x="10362542" y="171491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89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7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A411-3C97-45B8-A46A-AF43DF46B8CA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2215878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</a:bodyPr>
          <a:lstStyle/>
          <a:p>
            <a:pPr algn="ctr"/>
            <a:r>
              <a:rPr lang="bn-BD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207264"/>
            <a:ext cx="11765280" cy="66507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1604" y="669544"/>
            <a:ext cx="741901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b="1" dirty="0" err="1" smtClean="0">
                <a:solidFill>
                  <a:schemeClr val="bg1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678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445" y="379704"/>
            <a:ext cx="10890913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7200" dirty="0" smtClean="0">
                <a:solidFill>
                  <a:srgbClr val="0000FF"/>
                </a:solidFill>
              </a:rPr>
              <a:t>اخفاء</a:t>
            </a:r>
            <a:r>
              <a:rPr lang="bn-IN" sz="7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ইখফা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445" y="1664678"/>
            <a:ext cx="10890913" cy="46951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704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291870"/>
            <a:ext cx="10859068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6600" dirty="0" smtClean="0">
                <a:solidFill>
                  <a:srgbClr val="0000FF"/>
                </a:solidFill>
              </a:rPr>
              <a:t>اظهار</a:t>
            </a:r>
            <a:r>
              <a:rPr lang="bn-IN" sz="6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ইযহার এর বর্ণনা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077" y="1345076"/>
            <a:ext cx="10699845" cy="51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70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399" y="2286000"/>
            <a:ext cx="11283463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ইজহারের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বল।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15805" y="475488"/>
            <a:ext cx="330891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9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70142" y="796857"/>
            <a:ext cx="4501661" cy="9053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</a:t>
            </a:r>
            <a:r>
              <a:rPr lang="bn-BD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কাজ</a:t>
            </a:r>
            <a:r>
              <a:rPr lang="bn-IN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376" y="2054240"/>
            <a:ext cx="10891817" cy="2954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দলঃ </a:t>
            </a:r>
            <a:endParaRPr lang="bn-BD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defRPr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</a:rPr>
              <a:t>৩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থেকে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কমপক্ষে ৫ টি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817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" y="512065"/>
            <a:ext cx="11545823" cy="6030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7625" y="1524000"/>
            <a:ext cx="8396850" cy="404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3900" dirty="0">
                <a:solidFill>
                  <a:srgbClr val="0000FF"/>
                </a:solidFill>
              </a:rPr>
              <a:t>الله حافظ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9184" y="1838197"/>
            <a:ext cx="113995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আলতাফ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সৈয়দপুর সুফীনুরমোহাম্মাদিয়া ছিদ্দিকীয়া</a:t>
            </a:r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bn-BD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মিরসরাই</a:t>
            </a:r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6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bn-BD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mdaltaf hossen980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৮১</a:t>
            </a:r>
            <a:r>
              <a:rPr lang="en-US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২২০</a:t>
            </a:r>
            <a:r>
              <a:rPr lang="en-US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৩৩</a:t>
            </a:r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3888" y="719328"/>
            <a:ext cx="6069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FFC000"/>
                </a:solidFill>
              </a:rPr>
              <a:t>শিক্ষক পরিচিতি 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99498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3072" y="987552"/>
            <a:ext cx="5541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 smtClean="0">
                <a:solidFill>
                  <a:srgbClr val="FFC000"/>
                </a:solidFill>
              </a:rPr>
              <a:t>পাঠ পরিচিতি </a:t>
            </a:r>
            <a:endParaRPr lang="en-US" sz="7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8128" y="2340864"/>
            <a:ext cx="6425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দাখিল ৬ষ্ঠ শ্রেণী</a:t>
            </a:r>
          </a:p>
          <a:p>
            <a:r>
              <a:rPr lang="bn-BD" sz="5400" dirty="0" smtClean="0"/>
              <a:t>তাজভীদ</a:t>
            </a:r>
          </a:p>
          <a:p>
            <a:r>
              <a:rPr lang="bn-BD" sz="5400" dirty="0" smtClean="0"/>
              <a:t>৪র্থ পাঠ</a:t>
            </a:r>
          </a:p>
          <a:p>
            <a:r>
              <a:rPr lang="bn-BD" sz="5400" dirty="0" smtClean="0"/>
              <a:t> মীম সাকীন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49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19328" y="234461"/>
            <a:ext cx="10960607" cy="2399557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1043" y="-950976"/>
            <a:ext cx="2334293" cy="8002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9600" dirty="0">
                <a:solidFill>
                  <a:srgbClr val="0000FF"/>
                </a:solidFill>
              </a:rPr>
              <a:t>م</a:t>
            </a:r>
            <a:endParaRPr lang="en-US" sz="496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0887" y="2081707"/>
            <a:ext cx="1113692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spc="50" dirty="0" err="1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199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9900" b="1" spc="50" dirty="0" smtClean="0">
              <a:ln w="135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সাকিনের আহকাম</a:t>
            </a:r>
            <a:endParaRPr lang="en-US" sz="9600" b="1" spc="50" dirty="0">
              <a:ln w="135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312" y="573024"/>
            <a:ext cx="555953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9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5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3920" y="-353568"/>
            <a:ext cx="4411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sz="7200" b="1" dirty="0" smtClean="0">
              <a:solidFill>
                <a:srgbClr val="FFC000"/>
              </a:solidFill>
            </a:endParaRPr>
          </a:p>
          <a:p>
            <a:r>
              <a:rPr lang="bn-BD" sz="7200" b="1" dirty="0" smtClean="0">
                <a:solidFill>
                  <a:srgbClr val="FFC000"/>
                </a:solidFill>
              </a:rPr>
              <a:t>শিখণ ফল </a:t>
            </a:r>
            <a:endParaRPr lang="en-US" sz="7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732" y="2902712"/>
            <a:ext cx="98328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০১-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81263" y="203611"/>
            <a:ext cx="11361821" cy="210645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3200400"/>
            <a:ext cx="3352800" cy="3352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344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7728284" y="2362199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6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Left Arrow 4"/>
          <p:cNvSpPr/>
          <p:nvPr/>
        </p:nvSpPr>
        <p:spPr>
          <a:xfrm>
            <a:off x="5029200" y="4114800"/>
            <a:ext cx="2406316" cy="842211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5994136"/>
              </p:ext>
            </p:extLst>
          </p:nvPr>
        </p:nvGraphicFramePr>
        <p:xfrm>
          <a:off x="450376" y="436729"/>
          <a:ext cx="11136573" cy="610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43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665257"/>
            <a:ext cx="1158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1865586"/>
            <a:ext cx="11406554" cy="4992414"/>
          </a:xfrm>
          <a:prstGeom prst="horizontalScroll">
            <a:avLst>
              <a:gd name="adj" fmla="val 3159"/>
            </a:avLst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সাকিনের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পরে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বা</a:t>
            </a:r>
            <a:r>
              <a:rPr lang="ar-EG" sz="5400" dirty="0" smtClean="0">
                <a:solidFill>
                  <a:srgbClr val="0000FF"/>
                </a:solidFill>
              </a:rPr>
              <a:t> (ب) 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হরফ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আসলে</a:t>
            </a:r>
            <a:r>
              <a:rPr lang="en-US" sz="5400" dirty="0" smtClean="0">
                <a:solidFill>
                  <a:srgbClr val="0000FF"/>
                </a:solidFill>
              </a:rPr>
              <a:t>  ঐ  </a:t>
            </a:r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সাকিনকে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গুন্নাহ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সহ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ইখফা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করে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পড়তে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হয়</a:t>
            </a:r>
            <a:r>
              <a:rPr lang="en-US" sz="5400" dirty="0" smtClean="0"/>
              <a:t>।</a:t>
            </a:r>
            <a:r>
              <a:rPr lang="ar-EG" sz="5400" dirty="0" smtClean="0"/>
              <a:t> 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وما هُ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مْ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مؤمنين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0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207</Words>
  <Application>Microsoft Office PowerPoint</Application>
  <PresentationFormat>Custom</PresentationFormat>
  <Paragraphs>55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ismail - [2010]</cp:lastModifiedBy>
  <cp:revision>40</cp:revision>
  <dcterms:created xsi:type="dcterms:W3CDTF">2020-03-14T05:29:51Z</dcterms:created>
  <dcterms:modified xsi:type="dcterms:W3CDTF">2020-12-26T09:07:00Z</dcterms:modified>
</cp:coreProperties>
</file>